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 id="2147486511" r:id="rId2"/>
  </p:sldMasterIdLst>
  <p:handoutMasterIdLst>
    <p:handoutMasterId r:id="rId23"/>
  </p:handoutMasterIdLst>
  <p:sldIdLst>
    <p:sldId id="291" r:id="rId3"/>
    <p:sldId id="292" r:id="rId4"/>
    <p:sldId id="293" r:id="rId5"/>
    <p:sldId id="294" r:id="rId6"/>
    <p:sldId id="295" r:id="rId7"/>
    <p:sldId id="296" r:id="rId8"/>
    <p:sldId id="311" r:id="rId9"/>
    <p:sldId id="307" r:id="rId10"/>
    <p:sldId id="297" r:id="rId11"/>
    <p:sldId id="298" r:id="rId12"/>
    <p:sldId id="310" r:id="rId13"/>
    <p:sldId id="304" r:id="rId14"/>
    <p:sldId id="302" r:id="rId15"/>
    <p:sldId id="301" r:id="rId16"/>
    <p:sldId id="305" r:id="rId17"/>
    <p:sldId id="306" r:id="rId18"/>
    <p:sldId id="299" r:id="rId19"/>
    <p:sldId id="300" r:id="rId20"/>
    <p:sldId id="312" r:id="rId21"/>
    <p:sldId id="30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330" tIns="45665" rIns="91330" bIns="45665"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1330" tIns="45665" rIns="91330" bIns="45665" rtlCol="0"/>
          <a:lstStyle>
            <a:lvl1pPr algn="r">
              <a:defRPr sz="1200">
                <a:latin typeface="Arial" charset="0"/>
                <a:cs typeface="Arial" charset="0"/>
              </a:defRPr>
            </a:lvl1pPr>
          </a:lstStyle>
          <a:p>
            <a:pPr>
              <a:defRPr/>
            </a:pPr>
            <a:fld id="{FDBF4058-68C5-4D7B-A6D8-EBE18B8D8E8E}" type="datetimeFigureOut">
              <a:rPr lang="en-US"/>
              <a:pPr>
                <a:defRPr/>
              </a:pPr>
              <a:t>3/6/2015</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lIns="91330" tIns="45665" rIns="91330" bIns="45665"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1330" tIns="45665" rIns="91330" bIns="45665" rtlCol="0" anchor="b"/>
          <a:lstStyle>
            <a:lvl1pPr algn="r">
              <a:defRPr sz="1200">
                <a:latin typeface="Arial" charset="0"/>
                <a:cs typeface="Arial" charset="0"/>
              </a:defRPr>
            </a:lvl1pPr>
          </a:lstStyle>
          <a:p>
            <a:pPr>
              <a:defRPr/>
            </a:pPr>
            <a:fld id="{4978D8B2-AA23-4D20-BA1D-9505C11B9D32}" type="slidenum">
              <a:rPr lang="en-US"/>
              <a:pPr>
                <a:defRPr/>
              </a:pPr>
              <a:t>‹#›</a:t>
            </a:fld>
            <a:endParaRPr lang="en-US"/>
          </a:p>
        </p:txBody>
      </p:sp>
    </p:spTree>
    <p:extLst>
      <p:ext uri="{BB962C8B-B14F-4D97-AF65-F5344CB8AC3E}">
        <p14:creationId xmlns:p14="http://schemas.microsoft.com/office/powerpoint/2010/main" val="21005920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4ECD83C-8E4E-4A05-8985-DB412DA01BB2}" type="datetimeFigureOut">
              <a:rPr lang="en-US"/>
              <a:pPr>
                <a:defRPr/>
              </a:pPr>
              <a:t>3/6/2015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2FAC1AF-0060-4E2A-98CB-454CAFA0A9FA}" type="slidenum">
              <a:rPr lang="en-US"/>
              <a:pPr>
                <a:defRPr/>
              </a:pPr>
              <a:t>‹#›</a:t>
            </a:fld>
            <a:endParaRPr lang="en-US"/>
          </a:p>
        </p:txBody>
      </p:sp>
    </p:spTree>
    <p:extLst>
      <p:ext uri="{BB962C8B-B14F-4D97-AF65-F5344CB8AC3E}">
        <p14:creationId xmlns:p14="http://schemas.microsoft.com/office/powerpoint/2010/main" val="252198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FAADF47-D036-4535-ABED-FC4CE9E98DE1}" type="datetimeFigureOut">
              <a:rPr lang="en-US"/>
              <a:pPr>
                <a:defRPr/>
              </a:pPr>
              <a:t>3/6/2015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BF5C5CA-EED3-4EF4-98E1-DE457A6EB869}" type="slidenum">
              <a:rPr lang="en-US"/>
              <a:pPr>
                <a:defRPr/>
              </a:pPr>
              <a:t>‹#›</a:t>
            </a:fld>
            <a:endParaRPr lang="en-US"/>
          </a:p>
        </p:txBody>
      </p:sp>
    </p:spTree>
    <p:extLst>
      <p:ext uri="{BB962C8B-B14F-4D97-AF65-F5344CB8AC3E}">
        <p14:creationId xmlns:p14="http://schemas.microsoft.com/office/powerpoint/2010/main" val="79866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D42EB6FB-EB5D-458C-B387-0AB0E3854D54}" type="datetimeFigureOut">
              <a:rPr lang="en-US"/>
              <a:pPr>
                <a:defRPr/>
              </a:pPr>
              <a:t>3/6/2015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DE921638-35D7-4500-A298-5C06CCE22791}" type="slidenum">
              <a:rPr lang="en-US"/>
              <a:pPr>
                <a:defRPr/>
              </a:pPr>
              <a:t>‹#›</a:t>
            </a:fld>
            <a:endParaRPr lang="en-US"/>
          </a:p>
        </p:txBody>
      </p:sp>
    </p:spTree>
    <p:extLst>
      <p:ext uri="{BB962C8B-B14F-4D97-AF65-F5344CB8AC3E}">
        <p14:creationId xmlns:p14="http://schemas.microsoft.com/office/powerpoint/2010/main" val="251613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AC4407B3-81FA-413C-B9BB-0C9F6CE7B5BE}" type="datetimeFigureOut">
              <a:rPr lang="en-US"/>
              <a:pPr>
                <a:defRPr/>
              </a:pPr>
              <a:t>3/6/2015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13EA5F-9074-412A-ABC4-933DDFD3A80B}" type="slidenum">
              <a:rPr lang="en-US"/>
              <a:pPr>
                <a:defRPr/>
              </a:pPr>
              <a:t>‹#›</a:t>
            </a:fld>
            <a:endParaRPr lang="en-US" dirty="0"/>
          </a:p>
        </p:txBody>
      </p:sp>
    </p:spTree>
    <p:extLst>
      <p:ext uri="{BB962C8B-B14F-4D97-AF65-F5344CB8AC3E}">
        <p14:creationId xmlns:p14="http://schemas.microsoft.com/office/powerpoint/2010/main" val="232748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59AB61-4817-4F7D-B1A4-6B7A33533C22}" type="datetimeFigureOut">
              <a:rPr lang="en-US"/>
              <a:pPr>
                <a:defRPr/>
              </a:pPr>
              <a:t>3/6/2015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5964E3-1F1E-4205-9FDC-CAB185B298C2}" type="slidenum">
              <a:rPr lang="en-US"/>
              <a:pPr>
                <a:defRPr/>
              </a:pPr>
              <a:t>‹#›</a:t>
            </a:fld>
            <a:endParaRPr lang="en-US" dirty="0"/>
          </a:p>
        </p:txBody>
      </p:sp>
    </p:spTree>
    <p:extLst>
      <p:ext uri="{BB962C8B-B14F-4D97-AF65-F5344CB8AC3E}">
        <p14:creationId xmlns:p14="http://schemas.microsoft.com/office/powerpoint/2010/main" val="288738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869B45-05A0-43F0-9EDF-333059AB3953}" type="datetimeFigureOut">
              <a:rPr lang="en-US"/>
              <a:pPr>
                <a:defRPr/>
              </a:pPr>
              <a:t>3/6/2015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44A784-4F8A-4993-A066-C8AA427135EE}" type="slidenum">
              <a:rPr lang="en-US"/>
              <a:pPr>
                <a:defRPr/>
              </a:pPr>
              <a:t>‹#›</a:t>
            </a:fld>
            <a:endParaRPr lang="en-US" dirty="0"/>
          </a:p>
        </p:txBody>
      </p:sp>
    </p:spTree>
    <p:extLst>
      <p:ext uri="{BB962C8B-B14F-4D97-AF65-F5344CB8AC3E}">
        <p14:creationId xmlns:p14="http://schemas.microsoft.com/office/powerpoint/2010/main" val="262624249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2046AA2-329C-4050-BF98-D2E6EE5E4101}" type="datetimeFigureOut">
              <a:rPr lang="en-US"/>
              <a:pPr>
                <a:defRPr/>
              </a:pPr>
              <a:t>3/6/2015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2455C0-89BE-4564-9AED-3261E01B8D3C}" type="slidenum">
              <a:rPr lang="en-US"/>
              <a:pPr>
                <a:defRPr/>
              </a:pPr>
              <a:t>‹#›</a:t>
            </a:fld>
            <a:endParaRPr lang="en-US" dirty="0"/>
          </a:p>
        </p:txBody>
      </p:sp>
    </p:spTree>
    <p:extLst>
      <p:ext uri="{BB962C8B-B14F-4D97-AF65-F5344CB8AC3E}">
        <p14:creationId xmlns:p14="http://schemas.microsoft.com/office/powerpoint/2010/main" val="306463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14406E5-59C0-4F49-9652-7663E0CF7B21}" type="datetimeFigureOut">
              <a:rPr lang="en-US"/>
              <a:pPr>
                <a:defRPr/>
              </a:pPr>
              <a:t>3/6/2015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7D9D229-FD3D-41F3-A78D-C2EE5F750B7B}" type="slidenum">
              <a:rPr lang="en-US"/>
              <a:pPr>
                <a:defRPr/>
              </a:pPr>
              <a:t>‹#›</a:t>
            </a:fld>
            <a:endParaRPr lang="en-US" dirty="0"/>
          </a:p>
        </p:txBody>
      </p:sp>
    </p:spTree>
    <p:extLst>
      <p:ext uri="{BB962C8B-B14F-4D97-AF65-F5344CB8AC3E}">
        <p14:creationId xmlns:p14="http://schemas.microsoft.com/office/powerpoint/2010/main" val="22153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AFEE3B6-B677-42B2-A404-D10F1466EF9E}" type="datetimeFigureOut">
              <a:rPr lang="en-US"/>
              <a:pPr>
                <a:defRPr/>
              </a:pPr>
              <a:t>3/6/2015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2318C3D-91AA-4958-9729-E555BA2D95DB}" type="slidenum">
              <a:rPr lang="en-US"/>
              <a:pPr>
                <a:defRPr/>
              </a:pPr>
              <a:t>‹#›</a:t>
            </a:fld>
            <a:endParaRPr lang="en-US" dirty="0"/>
          </a:p>
        </p:txBody>
      </p:sp>
    </p:spTree>
    <p:extLst>
      <p:ext uri="{BB962C8B-B14F-4D97-AF65-F5344CB8AC3E}">
        <p14:creationId xmlns:p14="http://schemas.microsoft.com/office/powerpoint/2010/main" val="11849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B01B830-929E-406B-9565-6A0A6CA684E9}" type="datetimeFigureOut">
              <a:rPr lang="en-US"/>
              <a:pPr>
                <a:defRPr/>
              </a:pPr>
              <a:t>3/6/2015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FFDD483-C8C8-48AD-ACA4-DDA93F7FAE8C}" type="slidenum">
              <a:rPr lang="en-US"/>
              <a:pPr>
                <a:defRPr/>
              </a:pPr>
              <a:t>‹#›</a:t>
            </a:fld>
            <a:endParaRPr lang="en-US" dirty="0"/>
          </a:p>
        </p:txBody>
      </p:sp>
    </p:spTree>
    <p:extLst>
      <p:ext uri="{BB962C8B-B14F-4D97-AF65-F5344CB8AC3E}">
        <p14:creationId xmlns:p14="http://schemas.microsoft.com/office/powerpoint/2010/main" val="1538561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2C76078-21A3-4AC5-9FFA-65C4F35B1608}" type="datetimeFigureOut">
              <a:rPr lang="en-US"/>
              <a:pPr>
                <a:defRPr/>
              </a:pPr>
              <a:t>3/6/2015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6B219CB-4BA7-408A-8554-E084A897C68E}" type="slidenum">
              <a:rPr lang="en-US"/>
              <a:pPr>
                <a:defRPr/>
              </a:pPr>
              <a:t>‹#›</a:t>
            </a:fld>
            <a:endParaRPr lang="en-US" dirty="0"/>
          </a:p>
        </p:txBody>
      </p:sp>
    </p:spTree>
    <p:extLst>
      <p:ext uri="{BB962C8B-B14F-4D97-AF65-F5344CB8AC3E}">
        <p14:creationId xmlns:p14="http://schemas.microsoft.com/office/powerpoint/2010/main" val="118718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D8B2E7A4-0C46-46E8-B156-635A18C61D3B}" type="datetimeFigureOut">
              <a:rPr lang="en-US"/>
              <a:pPr>
                <a:defRPr/>
              </a:pPr>
              <a:t>3/6/2015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60E45927-0CF8-41F1-8CF7-F705E697F0D1}" type="slidenum">
              <a:rPr lang="en-US"/>
              <a:pPr>
                <a:defRPr/>
              </a:pPr>
              <a:t>‹#›</a:t>
            </a:fld>
            <a:endParaRPr lang="en-US"/>
          </a:p>
        </p:txBody>
      </p:sp>
    </p:spTree>
    <p:extLst>
      <p:ext uri="{BB962C8B-B14F-4D97-AF65-F5344CB8AC3E}">
        <p14:creationId xmlns:p14="http://schemas.microsoft.com/office/powerpoint/2010/main" val="963187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BC717C4-C2D3-4491-81CA-3FB942C7056E}" type="datetimeFigureOut">
              <a:rPr lang="en-US"/>
              <a:pPr>
                <a:defRPr/>
              </a:pPr>
              <a:t>3/6/2015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C6FE787-36ED-4654-9246-019CFFFFFEB9}" type="slidenum">
              <a:rPr lang="en-US"/>
              <a:pPr>
                <a:defRPr/>
              </a:pPr>
              <a:t>‹#›</a:t>
            </a:fld>
            <a:endParaRPr lang="en-US" dirty="0"/>
          </a:p>
        </p:txBody>
      </p:sp>
    </p:spTree>
    <p:extLst>
      <p:ext uri="{BB962C8B-B14F-4D97-AF65-F5344CB8AC3E}">
        <p14:creationId xmlns:p14="http://schemas.microsoft.com/office/powerpoint/2010/main" val="4282812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9CDB672-FF22-4EB6-B829-36E0D14BAF60}" type="datetimeFigureOut">
              <a:rPr lang="en-US"/>
              <a:pPr>
                <a:defRPr/>
              </a:pPr>
              <a:t>3/6/2015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94E34A-0E53-498D-B80A-22D6E550FAF8}" type="slidenum">
              <a:rPr lang="en-US"/>
              <a:pPr>
                <a:defRPr/>
              </a:pPr>
              <a:t>‹#›</a:t>
            </a:fld>
            <a:endParaRPr lang="en-US" dirty="0"/>
          </a:p>
        </p:txBody>
      </p:sp>
    </p:spTree>
    <p:extLst>
      <p:ext uri="{BB962C8B-B14F-4D97-AF65-F5344CB8AC3E}">
        <p14:creationId xmlns:p14="http://schemas.microsoft.com/office/powerpoint/2010/main" val="2841764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0AD0739-FA34-4DEE-B935-1D0712471DD6}" type="datetimeFigureOut">
              <a:rPr lang="en-US"/>
              <a:pPr>
                <a:defRPr/>
              </a:pPr>
              <a:t>3/6/2015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BF1F9E-6773-4BE4-BD48-DBC9B94C7025}" type="slidenum">
              <a:rPr lang="en-US"/>
              <a:pPr>
                <a:defRPr/>
              </a:pPr>
              <a:t>‹#›</a:t>
            </a:fld>
            <a:endParaRPr lang="en-US" dirty="0"/>
          </a:p>
        </p:txBody>
      </p:sp>
    </p:spTree>
    <p:extLst>
      <p:ext uri="{BB962C8B-B14F-4D97-AF65-F5344CB8AC3E}">
        <p14:creationId xmlns:p14="http://schemas.microsoft.com/office/powerpoint/2010/main" val="328831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14022CCF-826A-4684-BA33-8A07DF21CD44}" type="datetimeFigureOut">
              <a:rPr lang="en-US"/>
              <a:pPr>
                <a:defRPr/>
              </a:pPr>
              <a:t>3/6/2015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C3F4196-13EE-4214-9EFC-3E46D9D5C668}" type="slidenum">
              <a:rPr lang="en-US"/>
              <a:pPr>
                <a:defRPr/>
              </a:pPr>
              <a:t>‹#›</a:t>
            </a:fld>
            <a:endParaRPr lang="en-US"/>
          </a:p>
        </p:txBody>
      </p:sp>
    </p:spTree>
    <p:extLst>
      <p:ext uri="{BB962C8B-B14F-4D97-AF65-F5344CB8AC3E}">
        <p14:creationId xmlns:p14="http://schemas.microsoft.com/office/powerpoint/2010/main" val="157415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DFC8664-BC00-403C-8772-15739FC424CE}" type="datetimeFigureOut">
              <a:rPr lang="en-US"/>
              <a:pPr>
                <a:defRPr/>
              </a:pPr>
              <a:t>3/6/2015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D163CC2-4D1D-4BF8-9D91-CAF97BED0F86}" type="slidenum">
              <a:rPr lang="en-US"/>
              <a:pPr>
                <a:defRPr/>
              </a:pPr>
              <a:t>‹#›</a:t>
            </a:fld>
            <a:endParaRPr lang="en-US"/>
          </a:p>
        </p:txBody>
      </p:sp>
    </p:spTree>
    <p:extLst>
      <p:ext uri="{BB962C8B-B14F-4D97-AF65-F5344CB8AC3E}">
        <p14:creationId xmlns:p14="http://schemas.microsoft.com/office/powerpoint/2010/main" val="260810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E849C803-514C-4AB5-AD45-B04D2E95F1FD}" type="datetimeFigureOut">
              <a:rPr lang="en-US"/>
              <a:pPr>
                <a:defRPr/>
              </a:pPr>
              <a:t>3/6/2015</a:t>
            </a:fld>
            <a:endParaRPr lang="en-US"/>
          </a:p>
        </p:txBody>
      </p:sp>
      <p:sp>
        <p:nvSpPr>
          <p:cNvPr id="8"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E99A451-1036-4BEF-81A4-856F50B19864}" type="slidenum">
              <a:rPr lang="en-US"/>
              <a:pPr>
                <a:defRPr/>
              </a:pPr>
              <a:t>‹#›</a:t>
            </a:fld>
            <a:endParaRPr lang="en-US"/>
          </a:p>
        </p:txBody>
      </p:sp>
    </p:spTree>
    <p:extLst>
      <p:ext uri="{BB962C8B-B14F-4D97-AF65-F5344CB8AC3E}">
        <p14:creationId xmlns:p14="http://schemas.microsoft.com/office/powerpoint/2010/main" val="31906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3CDD2C2-BF8B-44EC-8EC4-1BBB0AB1EA37}" type="datetimeFigureOut">
              <a:rPr lang="en-US"/>
              <a:pPr>
                <a:defRPr/>
              </a:pPr>
              <a:t>3/6/2015</a:t>
            </a:fld>
            <a:endParaRPr lang="en-US"/>
          </a:p>
        </p:txBody>
      </p:sp>
      <p:sp>
        <p:nvSpPr>
          <p:cNvPr id="4"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1AA59D4-AFA9-4B14-812A-DBBA45E3D6F0}" type="slidenum">
              <a:rPr lang="en-US"/>
              <a:pPr>
                <a:defRPr/>
              </a:pPr>
              <a:t>‹#›</a:t>
            </a:fld>
            <a:endParaRPr lang="en-US"/>
          </a:p>
        </p:txBody>
      </p:sp>
    </p:spTree>
    <p:extLst>
      <p:ext uri="{BB962C8B-B14F-4D97-AF65-F5344CB8AC3E}">
        <p14:creationId xmlns:p14="http://schemas.microsoft.com/office/powerpoint/2010/main" val="95254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1E8F3684-3352-4CC6-894D-C3BA29930326}" type="datetimeFigureOut">
              <a:rPr lang="en-US"/>
              <a:pPr>
                <a:defRPr/>
              </a:pPr>
              <a:t>3/6/2015</a:t>
            </a:fld>
            <a:endParaRPr lang="en-US"/>
          </a:p>
        </p:txBody>
      </p:sp>
      <p:sp>
        <p:nvSpPr>
          <p:cNvPr id="3"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CE47066-7212-41D1-B0D8-49B5778FF849}" type="slidenum">
              <a:rPr lang="en-US"/>
              <a:pPr>
                <a:defRPr/>
              </a:pPr>
              <a:t>‹#›</a:t>
            </a:fld>
            <a:endParaRPr lang="en-US"/>
          </a:p>
        </p:txBody>
      </p:sp>
    </p:spTree>
    <p:extLst>
      <p:ext uri="{BB962C8B-B14F-4D97-AF65-F5344CB8AC3E}">
        <p14:creationId xmlns:p14="http://schemas.microsoft.com/office/powerpoint/2010/main" val="262169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0C7DD447-FFA1-40DC-BFA5-A29B16F1B2FF}" type="datetimeFigureOut">
              <a:rPr lang="en-US"/>
              <a:pPr>
                <a:defRPr/>
              </a:pPr>
              <a:t>3/6/2015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8ABCEBB-0AA8-4F95-BCB6-08DF7D36EF6D}" type="slidenum">
              <a:rPr lang="en-US"/>
              <a:pPr>
                <a:defRPr/>
              </a:pPr>
              <a:t>‹#›</a:t>
            </a:fld>
            <a:endParaRPr lang="en-US"/>
          </a:p>
        </p:txBody>
      </p:sp>
    </p:spTree>
    <p:extLst>
      <p:ext uri="{BB962C8B-B14F-4D97-AF65-F5344CB8AC3E}">
        <p14:creationId xmlns:p14="http://schemas.microsoft.com/office/powerpoint/2010/main" val="404543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06D92319-3421-409E-A604-BCF341BB6A74}" type="datetimeFigureOut">
              <a:rPr lang="en-US"/>
              <a:pPr>
                <a:defRPr/>
              </a:pPr>
              <a:t>3/6/2015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9B65FC7F-F398-4432-9FE9-4DDE9AAA4652}" type="slidenum">
              <a:rPr lang="en-US"/>
              <a:pPr>
                <a:defRPr/>
              </a:pPr>
              <a:t>‹#›</a:t>
            </a:fld>
            <a:endParaRPr lang="en-US"/>
          </a:p>
        </p:txBody>
      </p:sp>
    </p:spTree>
    <p:extLst>
      <p:ext uri="{BB962C8B-B14F-4D97-AF65-F5344CB8AC3E}">
        <p14:creationId xmlns:p14="http://schemas.microsoft.com/office/powerpoint/2010/main" val="314261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219EC846-04E4-4D2E-9B23-792E2A7820ED}" type="datetimeFigureOut">
              <a:rPr lang="en-US"/>
              <a:pPr>
                <a:defRPr/>
              </a:pPr>
              <a:t>3/6/2015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3B1F55F3-885E-4509-A69F-AF77C1B0C3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13" r:id="rId1"/>
    <p:sldLayoutId id="2147486614" r:id="rId2"/>
    <p:sldLayoutId id="2147486615" r:id="rId3"/>
    <p:sldLayoutId id="2147486616" r:id="rId4"/>
    <p:sldLayoutId id="2147486617" r:id="rId5"/>
    <p:sldLayoutId id="2147486618" r:id="rId6"/>
    <p:sldLayoutId id="2147486619" r:id="rId7"/>
    <p:sldLayoutId id="2147486620" r:id="rId8"/>
    <p:sldLayoutId id="2147486621" r:id="rId9"/>
    <p:sldLayoutId id="2147486622" r:id="rId10"/>
    <p:sldLayoutId id="2147486623"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mn-lt"/>
                <a:cs typeface="+mn-cs"/>
              </a:defRPr>
            </a:lvl1pPr>
          </a:lstStyle>
          <a:p>
            <a:pPr>
              <a:defRPr/>
            </a:pPr>
            <a:fld id="{39926928-409C-46F7-A492-9ACD78484BF6}" type="datetimeFigureOut">
              <a:rPr lang="en-US"/>
              <a:pPr>
                <a:defRPr/>
              </a:pPr>
              <a:t>3/6/2015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prstClr val="white">
                    <a:shade val="50000"/>
                  </a:prstClr>
                </a:solidFill>
                <a:latin typeface="+mn-lt"/>
                <a:cs typeface="+mn-cs"/>
              </a:defRPr>
            </a:lvl1pPr>
          </a:lstStyle>
          <a:p>
            <a:pPr>
              <a:defRPr/>
            </a:pPr>
            <a:fld id="{A37F3C44-3EC9-4836-99D3-36AAE9F85DF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6603" r:id="rId1"/>
    <p:sldLayoutId id="2147486604" r:id="rId2"/>
    <p:sldLayoutId id="2147486624" r:id="rId3"/>
    <p:sldLayoutId id="2147486605" r:id="rId4"/>
    <p:sldLayoutId id="2147486606" r:id="rId5"/>
    <p:sldLayoutId id="2147486607" r:id="rId6"/>
    <p:sldLayoutId id="2147486608" r:id="rId7"/>
    <p:sldLayoutId id="2147486609" r:id="rId8"/>
    <p:sldLayoutId id="2147486610" r:id="rId9"/>
    <p:sldLayoutId id="2147486611" r:id="rId10"/>
    <p:sldLayoutId id="214748661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Friday March 6,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U.S. History</a:t>
            </a:r>
          </a:p>
        </p:txBody>
      </p:sp>
      <p:sp>
        <p:nvSpPr>
          <p:cNvPr id="20483" name="Content Placeholder 6"/>
          <p:cNvSpPr>
            <a:spLocks noGrp="1"/>
          </p:cNvSpPr>
          <p:nvPr>
            <p:ph idx="4294967295"/>
          </p:nvPr>
        </p:nvSpPr>
        <p:spPr>
          <a:xfrm>
            <a:off x="0" y="838200"/>
            <a:ext cx="9144000" cy="6019800"/>
          </a:xfrm>
        </p:spPr>
        <p:txBody>
          <a:bodyPr>
            <a:normAutofit fontScale="92500" lnSpcReduction="10000"/>
          </a:bodyPr>
          <a:lstStyle/>
          <a:p>
            <a:pPr marL="609600" indent="-609600">
              <a:spcBef>
                <a:spcPct val="0"/>
              </a:spcBef>
              <a:buFontTx/>
              <a:buNone/>
              <a:defRPr/>
            </a:pPr>
            <a:r>
              <a:rPr lang="en-US" sz="2600" b="1" dirty="0" smtClean="0">
                <a:solidFill>
                  <a:schemeClr val="tx2"/>
                </a:solidFill>
              </a:rPr>
              <a:t>OBJECTIVE – </a:t>
            </a:r>
            <a:r>
              <a:rPr lang="en-US" sz="2600" b="1" u="sng" dirty="0" smtClean="0">
                <a:solidFill>
                  <a:schemeClr val="tx2"/>
                </a:solidFill>
              </a:rPr>
              <a:t>S</a:t>
            </a:r>
            <a:r>
              <a:rPr lang="en-US" sz="2600" b="1" dirty="0" smtClean="0">
                <a:solidFill>
                  <a:schemeClr val="tx2"/>
                </a:solidFill>
              </a:rPr>
              <a:t>tudents </a:t>
            </a:r>
            <a:r>
              <a:rPr lang="en-US" sz="2600" b="1" u="sng" dirty="0" smtClean="0">
                <a:solidFill>
                  <a:schemeClr val="tx2"/>
                </a:solidFill>
              </a:rPr>
              <a:t>W</a:t>
            </a:r>
            <a:r>
              <a:rPr lang="en-US" sz="2600" b="1" dirty="0" smtClean="0">
                <a:solidFill>
                  <a:schemeClr val="tx2"/>
                </a:solidFill>
              </a:rPr>
              <a:t>ill </a:t>
            </a:r>
            <a:r>
              <a:rPr lang="en-US" sz="2600" b="1" u="sng" dirty="0" smtClean="0">
                <a:solidFill>
                  <a:schemeClr val="tx2"/>
                </a:solidFill>
              </a:rPr>
              <a:t>B</a:t>
            </a:r>
            <a:r>
              <a:rPr lang="en-US" sz="2600" b="1" dirty="0" smtClean="0">
                <a:solidFill>
                  <a:schemeClr val="tx2"/>
                </a:solidFill>
              </a:rPr>
              <a:t>e </a:t>
            </a:r>
            <a:r>
              <a:rPr lang="en-US" sz="2600" b="1" u="sng" dirty="0" smtClean="0">
                <a:solidFill>
                  <a:schemeClr val="tx2"/>
                </a:solidFill>
              </a:rPr>
              <a:t>A</a:t>
            </a:r>
            <a:r>
              <a:rPr lang="en-US" sz="2600" b="1" dirty="0" smtClean="0">
                <a:solidFill>
                  <a:schemeClr val="tx2"/>
                </a:solidFill>
              </a:rPr>
              <a:t>ble </a:t>
            </a:r>
            <a:r>
              <a:rPr lang="en-US" sz="2600" b="1" u="sng" dirty="0" smtClean="0">
                <a:solidFill>
                  <a:schemeClr val="tx2"/>
                </a:solidFill>
              </a:rPr>
              <a:t>T</a:t>
            </a:r>
            <a:r>
              <a:rPr lang="en-US" sz="2600" b="1" dirty="0" smtClean="0">
                <a:solidFill>
                  <a:schemeClr val="tx2"/>
                </a:solidFill>
              </a:rPr>
              <a:t>o – SWBAT</a:t>
            </a:r>
            <a:r>
              <a:rPr lang="en-US" sz="2600" dirty="0" smtClean="0">
                <a:solidFill>
                  <a:schemeClr val="tx2"/>
                </a:solidFill>
              </a:rPr>
              <a:t>:</a:t>
            </a:r>
            <a:endParaRPr lang="en-US" sz="2400" dirty="0" smtClean="0"/>
          </a:p>
          <a:p>
            <a:pPr>
              <a:spcBef>
                <a:spcPct val="0"/>
              </a:spcBef>
              <a:buFontTx/>
              <a:buChar char="-"/>
              <a:defRPr/>
            </a:pPr>
            <a:r>
              <a:rPr lang="en-US" sz="2400" dirty="0" smtClean="0"/>
              <a:t>Analyze the purpose and evaluate the effectiveness of American propaganda during WWII.</a:t>
            </a:r>
            <a:endParaRPr lang="en-US" sz="1100" dirty="0" smtClean="0"/>
          </a:p>
          <a:p>
            <a:pPr marL="0" indent="0">
              <a:spcBef>
                <a:spcPct val="0"/>
              </a:spcBef>
              <a:buFont typeface="Arial" charset="0"/>
              <a:buNone/>
              <a:defRPr/>
            </a:pPr>
            <a:endParaRPr lang="en-US" sz="1000" b="1" dirty="0" smtClean="0">
              <a:solidFill>
                <a:srgbClr val="FF0000"/>
              </a:solidFill>
            </a:endParaRPr>
          </a:p>
          <a:p>
            <a:pPr marL="609600" indent="-609600">
              <a:spcBef>
                <a:spcPct val="0"/>
              </a:spcBef>
              <a:buFontTx/>
              <a:buNone/>
              <a:defRPr/>
            </a:pPr>
            <a:r>
              <a:rPr lang="en-US" sz="2600" b="1" dirty="0" smtClean="0">
                <a:solidFill>
                  <a:srgbClr val="FF0000"/>
                </a:solidFill>
              </a:rPr>
              <a:t>AGENDA:</a:t>
            </a:r>
            <a:endParaRPr lang="en-US" sz="2600" dirty="0" smtClean="0"/>
          </a:p>
          <a:p>
            <a:pPr marL="609600" indent="-609600">
              <a:spcBef>
                <a:spcPct val="0"/>
              </a:spcBef>
              <a:buFontTx/>
              <a:buAutoNum type="arabicParenR"/>
              <a:defRPr/>
            </a:pPr>
            <a:r>
              <a:rPr lang="en-US" sz="2600" dirty="0" smtClean="0"/>
              <a:t>WARM-UP: Propaganda</a:t>
            </a:r>
          </a:p>
          <a:p>
            <a:pPr marL="609600" indent="-609600">
              <a:spcBef>
                <a:spcPct val="0"/>
              </a:spcBef>
              <a:buFontTx/>
              <a:buAutoNum type="arabicParenR"/>
              <a:defRPr/>
            </a:pPr>
            <a:r>
              <a:rPr lang="en-US" sz="2600" dirty="0" smtClean="0"/>
              <a:t>CONCEPT: Propaganda</a:t>
            </a:r>
          </a:p>
          <a:p>
            <a:pPr marL="609600" indent="-609600">
              <a:spcBef>
                <a:spcPct val="0"/>
              </a:spcBef>
              <a:buFontTx/>
              <a:buAutoNum type="arabicParenR"/>
              <a:defRPr/>
            </a:pPr>
            <a:r>
              <a:rPr lang="en-US" sz="2600" dirty="0" smtClean="0"/>
              <a:t>TASK: Analyzing Propaganda</a:t>
            </a:r>
          </a:p>
          <a:p>
            <a:pPr marL="609600" indent="-609600">
              <a:spcBef>
                <a:spcPct val="0"/>
              </a:spcBef>
              <a:buFontTx/>
              <a:buAutoNum type="arabicParenR"/>
              <a:defRPr/>
            </a:pPr>
            <a:r>
              <a:rPr lang="en-US" sz="2600" dirty="0" smtClean="0"/>
              <a:t>VIDEO: Donald Duck Propaganda</a:t>
            </a:r>
          </a:p>
          <a:p>
            <a:pPr marL="0" indent="0">
              <a:spcBef>
                <a:spcPct val="0"/>
              </a:spcBef>
              <a:buFont typeface="Arial" charset="0"/>
              <a:buNone/>
              <a:defRPr/>
            </a:pPr>
            <a:r>
              <a:rPr lang="en-US" sz="2200" b="1" dirty="0" smtClean="0">
                <a:effectLst>
                  <a:outerShdw blurRad="38100" dist="38100" dir="2700000" algn="tl">
                    <a:srgbClr val="000000">
                      <a:alpha val="43137"/>
                    </a:srgbClr>
                  </a:outerShdw>
                </a:effectLst>
              </a:rPr>
              <a:t>***</a:t>
            </a:r>
            <a:r>
              <a:rPr lang="en-US" sz="2200" b="1" dirty="0" err="1" smtClean="0">
                <a:effectLst>
                  <a:outerShdw blurRad="38100" dist="38100" dir="2700000" algn="tl">
                    <a:srgbClr val="000000">
                      <a:alpha val="43137"/>
                    </a:srgbClr>
                  </a:outerShdw>
                </a:effectLst>
              </a:rPr>
              <a:t>Tora</a:t>
            </a:r>
            <a:r>
              <a:rPr lang="en-US" sz="2200" b="1" dirty="0" smtClean="0">
                <a:effectLst>
                  <a:outerShdw blurRad="38100" dist="38100" dir="2700000" algn="tl">
                    <a:srgbClr val="000000">
                      <a:alpha val="43137"/>
                    </a:srgbClr>
                  </a:outerShdw>
                </a:effectLst>
              </a:rPr>
              <a:t> </a:t>
            </a:r>
            <a:r>
              <a:rPr lang="en-US" sz="2200" b="1" dirty="0" err="1" smtClean="0">
                <a:effectLst>
                  <a:outerShdw blurRad="38100" dist="38100" dir="2700000" algn="tl">
                    <a:srgbClr val="000000">
                      <a:alpha val="43137"/>
                    </a:srgbClr>
                  </a:outerShdw>
                </a:effectLst>
              </a:rPr>
              <a:t>Tora</a:t>
            </a:r>
            <a:r>
              <a:rPr lang="en-US" sz="2200" b="1" dirty="0" smtClean="0">
                <a:effectLst>
                  <a:outerShdw blurRad="38100" dist="38100" dir="2700000" algn="tl">
                    <a:srgbClr val="000000">
                      <a:alpha val="43137"/>
                    </a:srgbClr>
                  </a:outerShdw>
                </a:effectLst>
              </a:rPr>
              <a:t> </a:t>
            </a:r>
            <a:r>
              <a:rPr lang="en-US" sz="2200" b="1" dirty="0" err="1" smtClean="0">
                <a:effectLst>
                  <a:outerShdw blurRad="38100" dist="38100" dir="2700000" algn="tl">
                    <a:srgbClr val="000000">
                      <a:alpha val="43137"/>
                    </a:srgbClr>
                  </a:outerShdw>
                </a:effectLst>
              </a:rPr>
              <a:t>Tora</a:t>
            </a:r>
            <a:r>
              <a:rPr lang="en-US" sz="2200" b="1" dirty="0" smtClean="0">
                <a:effectLst>
                  <a:outerShdw blurRad="38100" dist="38100" dir="2700000" algn="tl">
                    <a:srgbClr val="000000">
                      <a:alpha val="43137"/>
                    </a:srgbClr>
                  </a:outerShdw>
                </a:effectLst>
              </a:rPr>
              <a:t> Movie Assignment </a:t>
            </a:r>
          </a:p>
          <a:p>
            <a:pPr marL="0" indent="0">
              <a:spcBef>
                <a:spcPct val="0"/>
              </a:spcBef>
              <a:buFont typeface="Arial" charset="0"/>
              <a:buNone/>
              <a:defRPr/>
            </a:pPr>
            <a:r>
              <a:rPr lang="en-US" sz="2200" b="1" dirty="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		DUE TUESDAY***</a:t>
            </a:r>
          </a:p>
          <a:p>
            <a:pPr marL="0" indent="0">
              <a:spcBef>
                <a:spcPct val="0"/>
              </a:spcBef>
              <a:buFont typeface="Arial" charset="0"/>
              <a:buNone/>
              <a:defRPr/>
            </a:pPr>
            <a:endParaRPr lang="en-US" sz="1000" b="1" dirty="0" smtClean="0"/>
          </a:p>
          <a:p>
            <a:pPr marL="609600" indent="-609600">
              <a:spcBef>
                <a:spcPct val="0"/>
              </a:spcBef>
              <a:buFontTx/>
              <a:buNone/>
              <a:defRPr/>
            </a:pPr>
            <a:r>
              <a:rPr lang="en-US" sz="2600" b="1" dirty="0" smtClean="0">
                <a:solidFill>
                  <a:schemeClr val="tx2"/>
                </a:solidFill>
              </a:rPr>
              <a:t>Propaganda WARM-UP</a:t>
            </a:r>
            <a:r>
              <a:rPr lang="en-US" sz="2600" dirty="0" smtClean="0">
                <a:solidFill>
                  <a:schemeClr val="tx2"/>
                </a:solidFill>
              </a:rPr>
              <a:t>: </a:t>
            </a:r>
            <a:r>
              <a:rPr lang="en-US" sz="1050" dirty="0" smtClean="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t>***5 Minutes***</a:t>
            </a:r>
          </a:p>
          <a:p>
            <a:pPr marL="0" indent="0">
              <a:lnSpc>
                <a:spcPct val="120000"/>
              </a:lnSpc>
              <a:spcBef>
                <a:spcPts val="0"/>
              </a:spcBef>
              <a:spcAft>
                <a:spcPts val="0"/>
              </a:spcAft>
              <a:buFont typeface="Arial" charset="0"/>
              <a:buNone/>
              <a:defRPr/>
            </a:pPr>
            <a:r>
              <a:rPr lang="en-US" sz="2200" dirty="0" smtClean="0">
                <a:solidFill>
                  <a:srgbClr val="000000"/>
                </a:solidFill>
              </a:rPr>
              <a:t>Look at the poster to the right.</a:t>
            </a:r>
          </a:p>
          <a:p>
            <a:pPr marL="457200" indent="-457200">
              <a:lnSpc>
                <a:spcPct val="120000"/>
              </a:lnSpc>
              <a:spcBef>
                <a:spcPts val="0"/>
              </a:spcBef>
              <a:spcAft>
                <a:spcPts val="0"/>
              </a:spcAft>
              <a:buFont typeface="Arial" charset="0"/>
              <a:buAutoNum type="arabicPeriod"/>
              <a:defRPr/>
            </a:pPr>
            <a:r>
              <a:rPr lang="en-US" sz="2200" dirty="0" smtClean="0">
                <a:solidFill>
                  <a:srgbClr val="000000"/>
                </a:solidFill>
              </a:rPr>
              <a:t>What do you see in this poster?</a:t>
            </a:r>
          </a:p>
          <a:p>
            <a:pPr marL="457200" indent="-457200">
              <a:lnSpc>
                <a:spcPct val="120000"/>
              </a:lnSpc>
              <a:spcBef>
                <a:spcPts val="0"/>
              </a:spcBef>
              <a:spcAft>
                <a:spcPts val="0"/>
              </a:spcAft>
              <a:buFont typeface="Arial" charset="0"/>
              <a:buAutoNum type="arabicPeriod"/>
              <a:defRPr/>
            </a:pPr>
            <a:r>
              <a:rPr lang="en-US" sz="2200" dirty="0" smtClean="0">
                <a:solidFill>
                  <a:srgbClr val="000000"/>
                </a:solidFill>
              </a:rPr>
              <a:t>What is the purpose/goal of this poster?</a:t>
            </a:r>
          </a:p>
          <a:p>
            <a:pPr marL="457200" indent="-457200">
              <a:lnSpc>
                <a:spcPct val="120000"/>
              </a:lnSpc>
              <a:spcBef>
                <a:spcPts val="0"/>
              </a:spcBef>
              <a:spcAft>
                <a:spcPts val="0"/>
              </a:spcAft>
              <a:buFont typeface="Arial" charset="0"/>
              <a:buAutoNum type="arabicPeriod"/>
              <a:defRPr/>
            </a:pPr>
            <a:r>
              <a:rPr lang="en-US" sz="2200" dirty="0" smtClean="0">
                <a:solidFill>
                  <a:srgbClr val="000000"/>
                </a:solidFill>
              </a:rPr>
              <a:t>Is this poster’s purpose primarily visual or verbal?</a:t>
            </a:r>
          </a:p>
          <a:p>
            <a:pPr marL="457200" indent="-457200">
              <a:lnSpc>
                <a:spcPct val="120000"/>
              </a:lnSpc>
              <a:spcBef>
                <a:spcPts val="0"/>
              </a:spcBef>
              <a:spcAft>
                <a:spcPts val="0"/>
              </a:spcAft>
              <a:buFont typeface="Arial" charset="0"/>
              <a:buAutoNum type="arabicPeriod"/>
              <a:defRPr/>
            </a:pPr>
            <a:r>
              <a:rPr lang="en-US" sz="2200" dirty="0" smtClean="0">
                <a:solidFill>
                  <a:srgbClr val="000000"/>
                </a:solidFill>
              </a:rPr>
              <a:t>Do you think this poster’s message is effective?</a:t>
            </a:r>
          </a:p>
        </p:txBody>
      </p:sp>
      <p:pic>
        <p:nvPicPr>
          <p:cNvPr id="4" name="Content Placeholder 3" descr="ridewith.jpg"/>
          <p:cNvPicPr>
            <a:picLocks noChangeAspect="1"/>
          </p:cNvPicPr>
          <p:nvPr/>
        </p:nvPicPr>
        <p:blipFill>
          <a:blip r:embed="rId2"/>
          <a:stretch>
            <a:fillRect/>
          </a:stretch>
        </p:blipFill>
        <p:spPr bwMode="auto">
          <a:xfrm>
            <a:off x="6128309" y="2971800"/>
            <a:ext cx="3015691" cy="3886200"/>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19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4438650" cy="56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dow.jpg"/>
          <p:cNvPicPr>
            <a:picLocks noGrp="1" noChangeAspect="1"/>
          </p:cNvPicPr>
          <p:nvPr>
            <p:ph idx="4294967295"/>
          </p:nvPr>
        </p:nvPicPr>
        <p:blipFill>
          <a:blip r:embed="rId2"/>
          <a:stretch>
            <a:fillRect/>
          </a:stretch>
        </p:blipFill>
        <p:spPr>
          <a:xfrm>
            <a:off x="0" y="304800"/>
            <a:ext cx="4494213" cy="6164263"/>
          </a:xfrm>
          <a:effectLst>
            <a:softEdge rad="112500"/>
          </a:effectLst>
        </p:spPr>
      </p:pic>
      <p:pic>
        <p:nvPicPr>
          <p:cNvPr id="5" name="Content Placeholder 3" descr="hasten.jpg"/>
          <p:cNvPicPr>
            <a:picLocks noChangeAspect="1"/>
          </p:cNvPicPr>
          <p:nvPr/>
        </p:nvPicPr>
        <p:blipFill>
          <a:blip r:embed="rId3"/>
          <a:stretch>
            <a:fillRect/>
          </a:stretch>
        </p:blipFill>
        <p:spPr bwMode="auto">
          <a:xfrm>
            <a:off x="4572000" y="228600"/>
            <a:ext cx="4500127" cy="6307236"/>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crific.jpg"/>
          <p:cNvPicPr>
            <a:picLocks noGrp="1" noChangeAspect="1"/>
          </p:cNvPicPr>
          <p:nvPr>
            <p:ph idx="4294967295"/>
          </p:nvPr>
        </p:nvPicPr>
        <p:blipFill>
          <a:blip r:embed="rId2"/>
          <a:stretch>
            <a:fillRect/>
          </a:stretch>
        </p:blipFill>
        <p:spPr>
          <a:xfrm>
            <a:off x="0" y="685800"/>
            <a:ext cx="4343400" cy="5594350"/>
          </a:xfrm>
          <a:effectLst>
            <a:softEdge rad="112500"/>
          </a:effectLst>
        </p:spPr>
      </p:pic>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152400"/>
            <a:ext cx="457200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ctory.jpg"/>
          <p:cNvPicPr>
            <a:picLocks noGrp="1" noChangeAspect="1"/>
          </p:cNvPicPr>
          <p:nvPr>
            <p:ph idx="4294967295"/>
          </p:nvPr>
        </p:nvPicPr>
        <p:blipFill>
          <a:blip r:embed="rId2"/>
          <a:stretch>
            <a:fillRect/>
          </a:stretch>
        </p:blipFill>
        <p:spPr>
          <a:xfrm>
            <a:off x="0" y="381000"/>
            <a:ext cx="4419600" cy="6083300"/>
          </a:xfrm>
          <a:effectLst>
            <a:softEdge rad="112500"/>
          </a:effectLst>
        </p:spPr>
      </p:pic>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4572000"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36945"/>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defRPr/>
            </a:pPr>
            <a:r>
              <a:rPr lang="en-US" altLang="en-US" u="sng" dirty="0" smtClean="0">
                <a:ln>
                  <a:noFill/>
                </a:ln>
                <a:solidFill>
                  <a:schemeClr val="tx1"/>
                </a:solidFill>
                <a:effectLst>
                  <a:outerShdw blurRad="38100" dist="38100" dir="2700000" algn="tl">
                    <a:srgbClr val="000000">
                      <a:alpha val="43137"/>
                    </a:srgbClr>
                  </a:outerShdw>
                </a:effectLst>
              </a:rPr>
              <a:t>EXIT TICKET:</a:t>
            </a:r>
            <a:br>
              <a:rPr lang="en-US" altLang="en-US" u="sng" dirty="0" smtClean="0">
                <a:ln>
                  <a:noFill/>
                </a:ln>
                <a:solidFill>
                  <a:schemeClr val="tx1"/>
                </a:solidFill>
                <a:effectLst>
                  <a:outerShdw blurRad="38100" dist="38100" dir="2700000" algn="tl">
                    <a:srgbClr val="000000">
                      <a:alpha val="43137"/>
                    </a:srgbClr>
                  </a:outerShdw>
                </a:effectLst>
              </a:rPr>
            </a:br>
            <a:r>
              <a:rPr lang="en-US" altLang="en-US" u="sng" dirty="0" smtClean="0">
                <a:ln>
                  <a:noFill/>
                </a:ln>
                <a:solidFill>
                  <a:schemeClr val="tx1"/>
                </a:solidFill>
                <a:effectLst>
                  <a:outerShdw blurRad="38100" dist="38100" dir="2700000" algn="tl">
                    <a:srgbClr val="000000">
                      <a:alpha val="43137"/>
                    </a:srgbClr>
                  </a:outerShdw>
                </a:effectLst>
              </a:rPr>
              <a:t>Donald Duck Propaganda</a:t>
            </a:r>
          </a:p>
        </p:txBody>
      </p:sp>
      <p:sp>
        <p:nvSpPr>
          <p:cNvPr id="29699" name="Rectangle 3"/>
          <p:cNvSpPr>
            <a:spLocks noGrp="1"/>
          </p:cNvSpPr>
          <p:nvPr>
            <p:ph type="body" idx="1"/>
          </p:nvPr>
        </p:nvSpPr>
        <p:spPr>
          <a:xfrm>
            <a:off x="0" y="1219200"/>
            <a:ext cx="9144000" cy="4708525"/>
          </a:xfrm>
        </p:spPr>
        <p:txBody>
          <a:bodyPr/>
          <a:lstStyle/>
          <a:p>
            <a:pPr>
              <a:buFont typeface="Wingdings 2" pitchFamily="18" charset="2"/>
              <a:buNone/>
            </a:pPr>
            <a:r>
              <a:rPr lang="en-US" altLang="en-US" i="1" smtClean="0"/>
              <a:t>DIRECTIONS: Write a paragraph exit ticket answering 			the questions below based on the 				propaganda cartoon.</a:t>
            </a:r>
          </a:p>
          <a:p>
            <a:pPr algn="ctr">
              <a:buFont typeface="Wingdings 2" pitchFamily="18" charset="2"/>
              <a:buNone/>
            </a:pPr>
            <a:endParaRPr lang="en-US" altLang="en-US" smtClean="0"/>
          </a:p>
          <a:p>
            <a:pPr algn="ctr">
              <a:buFont typeface="Wingdings 2" pitchFamily="18" charset="2"/>
              <a:buNone/>
            </a:pPr>
            <a:r>
              <a:rPr lang="en-US" altLang="en-US" smtClean="0"/>
              <a:t>Was the message in this video primarily visual, verbal or both?</a:t>
            </a:r>
          </a:p>
          <a:p>
            <a:pPr algn="ctr">
              <a:buFont typeface="Wingdings 2" pitchFamily="18" charset="2"/>
              <a:buNone/>
            </a:pPr>
            <a:endParaRPr lang="en-US" altLang="en-US" smtClean="0"/>
          </a:p>
          <a:p>
            <a:pPr algn="ctr">
              <a:buFont typeface="Wingdings 2" pitchFamily="18" charset="2"/>
              <a:buNone/>
            </a:pPr>
            <a:r>
              <a:rPr lang="en-US" altLang="en-US" smtClean="0"/>
              <a:t>What was the purpose of the video?  </a:t>
            </a:r>
          </a:p>
          <a:p>
            <a:pPr algn="ctr">
              <a:buFont typeface="Wingdings 2" pitchFamily="18" charset="2"/>
              <a:buNone/>
            </a:pPr>
            <a:endParaRPr lang="en-US" altLang="en-US" smtClean="0"/>
          </a:p>
          <a:p>
            <a:pPr algn="ctr">
              <a:buFont typeface="Wingdings 2" pitchFamily="18" charset="2"/>
              <a:buNone/>
            </a:pPr>
            <a:r>
              <a:rPr lang="en-US" altLang="en-US" smtClean="0"/>
              <a:t>Is this an effective piece of propaganda?  </a:t>
            </a:r>
          </a:p>
          <a:p>
            <a:pPr algn="ctr">
              <a:buFont typeface="Wingdings 2" pitchFamily="18" charset="2"/>
              <a:buNone/>
            </a:pPr>
            <a:r>
              <a:rPr lang="en-US" altLang="en-US" smtClean="0"/>
              <a:t>Yes/No? Why?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228600"/>
            <a:ext cx="9144000" cy="6629400"/>
          </a:xfrm>
        </p:spPr>
        <p:txBody>
          <a:bodyPr/>
          <a:lstStyle/>
          <a:p>
            <a:pPr eaLnBrk="1" hangingPunct="1">
              <a:buFont typeface="Wingdings 2" pitchFamily="18" charset="2"/>
              <a:buNone/>
            </a:pPr>
            <a:r>
              <a:rPr lang="en-US" altLang="en-US" sz="2400" smtClean="0">
                <a:solidFill>
                  <a:schemeClr val="bg1"/>
                </a:solidFill>
              </a:rPr>
              <a:t>Propaganda  Poster  Questions</a:t>
            </a:r>
          </a:p>
          <a:p>
            <a:pPr eaLnBrk="1" hangingPunct="1">
              <a:buFont typeface="Wingdings 2" pitchFamily="18" charset="2"/>
              <a:buNone/>
            </a:pPr>
            <a:endParaRPr lang="en-US" altLang="en-US" sz="2400" smtClean="0">
              <a:solidFill>
                <a:schemeClr val="bg1"/>
              </a:solidFill>
            </a:endParaRPr>
          </a:p>
          <a:p>
            <a:pPr eaLnBrk="1" hangingPunct="1">
              <a:buFont typeface="Wingdings 2" pitchFamily="18" charset="2"/>
              <a:buNone/>
            </a:pPr>
            <a:r>
              <a:rPr lang="en-US" altLang="en-US" sz="2400" smtClean="0">
                <a:solidFill>
                  <a:schemeClr val="bg1"/>
                </a:solidFill>
              </a:rPr>
              <a:t>1.  What are the main colors used in the poster?</a:t>
            </a:r>
          </a:p>
          <a:p>
            <a:pPr eaLnBrk="1" hangingPunct="1">
              <a:buFont typeface="Wingdings 2" pitchFamily="18" charset="2"/>
              <a:buNone/>
            </a:pPr>
            <a:r>
              <a:rPr lang="en-US" altLang="en-US" sz="2400" smtClean="0">
                <a:solidFill>
                  <a:schemeClr val="bg1"/>
                </a:solidFill>
              </a:rPr>
              <a:t>2.   What symbols (if any) are used in the poster?</a:t>
            </a:r>
          </a:p>
          <a:p>
            <a:pPr eaLnBrk="1" hangingPunct="1">
              <a:buFont typeface="Wingdings 2" pitchFamily="18" charset="2"/>
              <a:buNone/>
            </a:pPr>
            <a:r>
              <a:rPr lang="en-US" altLang="en-US" sz="2400" smtClean="0">
                <a:solidFill>
                  <a:schemeClr val="bg1"/>
                </a:solidFill>
              </a:rPr>
              <a:t>3.  If a symbol is used, is it</a:t>
            </a:r>
          </a:p>
          <a:p>
            <a:pPr eaLnBrk="1" hangingPunct="1">
              <a:buFont typeface="Wingdings 2" pitchFamily="18" charset="2"/>
              <a:buNone/>
            </a:pPr>
            <a:r>
              <a:rPr lang="en-US" altLang="en-US" sz="2400" smtClean="0">
                <a:solidFill>
                  <a:schemeClr val="bg1"/>
                </a:solidFill>
              </a:rPr>
              <a:t>		clear (easy to interpret)? </a:t>
            </a:r>
          </a:p>
          <a:p>
            <a:pPr eaLnBrk="1" hangingPunct="1">
              <a:buFont typeface="Wingdings 2" pitchFamily="18" charset="2"/>
              <a:buNone/>
            </a:pPr>
            <a:r>
              <a:rPr lang="en-US" altLang="en-US" sz="2400" smtClean="0">
                <a:solidFill>
                  <a:schemeClr val="bg1"/>
                </a:solidFill>
              </a:rPr>
              <a:t>		memorable?  </a:t>
            </a:r>
          </a:p>
          <a:p>
            <a:pPr eaLnBrk="1" hangingPunct="1">
              <a:buFont typeface="Wingdings 2" pitchFamily="18" charset="2"/>
              <a:buNone/>
            </a:pPr>
            <a:r>
              <a:rPr lang="en-US" altLang="en-US" sz="2400" smtClean="0">
                <a:solidFill>
                  <a:schemeClr val="bg1"/>
                </a:solidFill>
              </a:rPr>
              <a:t>		dramatic?  </a:t>
            </a:r>
          </a:p>
          <a:p>
            <a:pPr eaLnBrk="1" hangingPunct="1">
              <a:buFont typeface="Wingdings 2" pitchFamily="18" charset="2"/>
              <a:buNone/>
            </a:pPr>
            <a:r>
              <a:rPr lang="en-US" altLang="en-US" sz="2400" smtClean="0">
                <a:solidFill>
                  <a:schemeClr val="bg1"/>
                </a:solidFill>
              </a:rPr>
              <a:t>4.   Are the messages in the poster primarily visual, verbal, or both?</a:t>
            </a:r>
          </a:p>
          <a:p>
            <a:pPr eaLnBrk="1" hangingPunct="1">
              <a:buFont typeface="Wingdings 2" pitchFamily="18" charset="2"/>
              <a:buNone/>
            </a:pPr>
            <a:r>
              <a:rPr lang="en-US" altLang="en-US" sz="2400" smtClean="0">
                <a:solidFill>
                  <a:schemeClr val="bg1"/>
                </a:solidFill>
              </a:rPr>
              <a:t>5.   Who do you think is the intended audience for the poster?</a:t>
            </a:r>
          </a:p>
          <a:p>
            <a:pPr eaLnBrk="1" hangingPunct="1">
              <a:buFont typeface="Wingdings 2" pitchFamily="18" charset="2"/>
              <a:buNone/>
            </a:pPr>
            <a:r>
              <a:rPr lang="en-US" altLang="en-US" sz="2400" smtClean="0">
                <a:solidFill>
                  <a:schemeClr val="bg1"/>
                </a:solidFill>
              </a:rPr>
              <a:t>6.   What does the Government hope the audience will do?</a:t>
            </a:r>
          </a:p>
          <a:p>
            <a:pPr eaLnBrk="1" hangingPunct="1">
              <a:buFont typeface="Wingdings 2" pitchFamily="18" charset="2"/>
              <a:buNone/>
            </a:pPr>
            <a:r>
              <a:rPr lang="en-US" altLang="en-US" sz="2400" smtClean="0">
                <a:solidFill>
                  <a:schemeClr val="bg1"/>
                </a:solidFill>
              </a:rPr>
              <a:t>7.   The most effective posters use symbols that are unusual, simple, and direct. Is this an effective poster?</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canown.jpg"/>
          <p:cNvPicPr>
            <a:picLocks noGrp="1" noChangeAspect="1"/>
          </p:cNvPicPr>
          <p:nvPr>
            <p:ph idx="4294967295"/>
          </p:nvPr>
        </p:nvPicPr>
        <p:blipFill>
          <a:blip r:embed="rId2"/>
          <a:stretch>
            <a:fillRect/>
          </a:stretch>
        </p:blipFill>
        <p:spPr>
          <a:xfrm>
            <a:off x="0" y="304800"/>
            <a:ext cx="4419600" cy="6161088"/>
          </a:xfrm>
          <a:effectLst>
            <a:softEdge rad="112500"/>
          </a:effectLst>
        </p:spPr>
      </p:pic>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2894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freedom.jpg"/>
          <p:cNvPicPr>
            <a:picLocks noGrp="1" noChangeAspect="1"/>
          </p:cNvPicPr>
          <p:nvPr>
            <p:ph idx="4294967295"/>
          </p:nvPr>
        </p:nvPicPr>
        <p:blipFill>
          <a:blip r:embed="rId2"/>
          <a:stretch>
            <a:fillRect/>
          </a:stretch>
        </p:blipFill>
        <p:spPr>
          <a:xfrm>
            <a:off x="0" y="304800"/>
            <a:ext cx="4441825" cy="6157913"/>
          </a:xfrm>
          <a:effectLst>
            <a:softEdge rad="112500"/>
          </a:effectLst>
        </p:spPr>
      </p:pic>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
            <a:ext cx="4103688"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Content Placeholder 3" descr="somebody.jpg"/>
          <p:cNvPicPr>
            <a:picLocks noGrp="1" noChangeAspect="1"/>
          </p:cNvPicPr>
          <p:nvPr>
            <p:ph idx="1"/>
          </p:nvPr>
        </p:nvPicPr>
        <p:blipFill>
          <a:blip r:embed="rId2"/>
          <a:stretch>
            <a:fillRect/>
          </a:stretch>
        </p:blipFill>
        <p:spPr>
          <a:xfrm>
            <a:off x="2516188" y="533400"/>
            <a:ext cx="4419600" cy="5988077"/>
          </a:xfrm>
          <a:effectLst>
            <a:softEdge rad="112500"/>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618" y="457200"/>
            <a:ext cx="8229600" cy="1295400"/>
          </a:xfrm>
        </p:spPr>
        <p:txBody>
          <a:bodyPr>
            <a:noAutofit/>
          </a:bodyPr>
          <a:lstStyle/>
          <a:p>
            <a:pPr eaLnBrk="1" fontAlgn="auto" hangingPunct="1">
              <a:spcAft>
                <a:spcPts val="0"/>
              </a:spcAft>
              <a:defRPr/>
            </a:pPr>
            <a:r>
              <a:rPr lang="en-US" sz="7200" dirty="0" smtClean="0">
                <a:solidFill>
                  <a:schemeClr val="bg1"/>
                </a:solidFill>
              </a:rPr>
              <a:t> </a:t>
            </a:r>
            <a:r>
              <a:rPr lang="en-US" sz="6000" dirty="0" smtClean="0">
                <a:solidFill>
                  <a:schemeClr val="bg1"/>
                </a:solidFill>
              </a:rPr>
              <a:t>Propaganda wwii</a:t>
            </a:r>
            <a:endParaRPr lang="en-US" sz="6000" dirty="0">
              <a:solidFill>
                <a:schemeClr val="bg1"/>
              </a:solidFill>
            </a:endParaRPr>
          </a:p>
        </p:txBody>
      </p:sp>
      <p:sp>
        <p:nvSpPr>
          <p:cNvPr id="16387" name="Subtitle 2"/>
          <p:cNvSpPr>
            <a:spLocks noGrp="1"/>
          </p:cNvSpPr>
          <p:nvPr>
            <p:ph type="subTitle" idx="1"/>
          </p:nvPr>
        </p:nvSpPr>
        <p:spPr>
          <a:xfrm>
            <a:off x="1371600" y="3332163"/>
            <a:ext cx="6400800" cy="1752600"/>
          </a:xfrm>
        </p:spPr>
        <p:txBody>
          <a:bodyPr/>
          <a:lstStyle/>
          <a:p>
            <a:pPr eaLnBrk="1" hangingPunct="1"/>
            <a:endParaRPr lang="en-US" altLang="en-US" smtClean="0"/>
          </a:p>
        </p:txBody>
      </p:sp>
      <p:pic>
        <p:nvPicPr>
          <p:cNvPr id="16388" name="Picture 5" descr="pro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981200"/>
            <a:ext cx="80137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Content Placeholder 3" descr="ridewith.jpg"/>
          <p:cNvPicPr>
            <a:picLocks noGrp="1" noChangeAspect="1"/>
          </p:cNvPicPr>
          <p:nvPr>
            <p:ph idx="1"/>
          </p:nvPr>
        </p:nvPicPr>
        <p:blipFill>
          <a:blip r:embed="rId2"/>
          <a:stretch>
            <a:fillRect/>
          </a:stretch>
        </p:blipFill>
        <p:spPr>
          <a:xfrm>
            <a:off x="2211388" y="228600"/>
            <a:ext cx="5027307" cy="6478489"/>
          </a:xfrm>
          <a:effectLst>
            <a:softEdge rad="112500"/>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Propaganda…what is it??</a:t>
            </a:r>
            <a:endParaRPr lang="en-US" dirty="0"/>
          </a:p>
        </p:txBody>
      </p:sp>
      <p:sp>
        <p:nvSpPr>
          <p:cNvPr id="3" name="Content Placeholder 2"/>
          <p:cNvSpPr>
            <a:spLocks noGrp="1"/>
          </p:cNvSpPr>
          <p:nvPr>
            <p:ph idx="1"/>
          </p:nvPr>
        </p:nvSpPr>
        <p:spPr/>
        <p:txBody>
          <a:bodyPr>
            <a:normAutofit lnSpcReduction="10000"/>
          </a:bodyPr>
          <a:lstStyle/>
          <a:p>
            <a:pPr marL="548640" indent="-411480" algn="ctr" eaLnBrk="1" fontAlgn="auto" hangingPunct="1">
              <a:spcAft>
                <a:spcPts val="0"/>
              </a:spcAft>
              <a:buClr>
                <a:schemeClr val="tx1">
                  <a:shade val="95000"/>
                </a:schemeClr>
              </a:buClr>
              <a:buFont typeface="Wingdings 2"/>
              <a:buNone/>
              <a:defRPr/>
            </a:pPr>
            <a:r>
              <a:rPr lang="en-US" dirty="0" smtClean="0"/>
              <a:t> </a:t>
            </a:r>
            <a:r>
              <a:rPr lang="en-US" sz="5400" dirty="0" smtClean="0"/>
              <a:t>Information, ideas, or rumors persuasively spread to help or harm a person, group, movement, institution, or nation.</a:t>
            </a:r>
            <a:endParaRPr lang="en-US"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was it used?</a:t>
            </a:r>
            <a:endParaRPr lang="en-US" dirty="0"/>
          </a:p>
        </p:txBody>
      </p:sp>
      <p:pic>
        <p:nvPicPr>
          <p:cNvPr id="18435" name="Content Placeholder 4" descr="prop 4.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295400"/>
            <a:ext cx="3581400" cy="4895850"/>
          </a:xfrm>
        </p:spPr>
      </p:pic>
      <p:sp>
        <p:nvSpPr>
          <p:cNvPr id="4" name="Content Placeholder 3"/>
          <p:cNvSpPr>
            <a:spLocks noGrp="1"/>
          </p:cNvSpPr>
          <p:nvPr>
            <p:ph sz="half" idx="2"/>
          </p:nvPr>
        </p:nvSpPr>
        <p:spPr>
          <a:xfrm>
            <a:off x="3657600" y="1143000"/>
            <a:ext cx="5486400" cy="5486400"/>
          </a:xfrm>
        </p:spPr>
        <p:txBody>
          <a:bodyPr>
            <a:normAutofit fontScale="25000" lnSpcReduction="20000"/>
          </a:bodyPr>
          <a:lstStyle/>
          <a:p>
            <a:pPr marL="548640" indent="-411480" eaLnBrk="1" fontAlgn="auto" hangingPunct="1">
              <a:spcAft>
                <a:spcPts val="0"/>
              </a:spcAft>
              <a:buClr>
                <a:schemeClr val="tx1">
                  <a:shade val="95000"/>
                </a:schemeClr>
              </a:buClr>
              <a:buFont typeface="Wingdings 2"/>
              <a:buNone/>
              <a:defRPr/>
            </a:pPr>
            <a:r>
              <a:rPr lang="en-US" dirty="0" smtClean="0"/>
              <a:t>               </a:t>
            </a:r>
            <a:r>
              <a:rPr lang="en-US" sz="11200" dirty="0" smtClean="0"/>
              <a:t>When World War II was approaching, Americans did not want to go to war. Having sustained losses in World War I and just coming out of a depression, most Americans thought that energies should be spent at home, improving America, instead of becoming involved in war overseas. However, the government recognized that American participation was necessary, and quickly stepped up pro-war propaganda</a:t>
            </a:r>
            <a:r>
              <a:rPr lang="en-US" sz="9600" dirty="0" smtClean="0"/>
              <a:t>. </a:t>
            </a:r>
          </a:p>
          <a:p>
            <a:pPr marL="548640" indent="-411480" eaLnBrk="1" fontAlgn="auto" hangingPunct="1">
              <a:spcAft>
                <a:spcPts val="0"/>
              </a:spcAft>
              <a:buClr>
                <a:schemeClr val="tx1">
                  <a:shade val="95000"/>
                </a:schemeClr>
              </a:buClr>
              <a:buFont typeface="Wingdings 2"/>
              <a:buNone/>
              <a:defRPr/>
            </a:pPr>
            <a:endParaRPr lang="en-US" sz="59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Common Themes</a:t>
            </a:r>
            <a:endParaRPr lang="en-US" dirty="0"/>
          </a:p>
        </p:txBody>
      </p:sp>
      <p:sp>
        <p:nvSpPr>
          <p:cNvPr id="19459" name="Content Placeholder 2"/>
          <p:cNvSpPr>
            <a:spLocks noGrp="1"/>
          </p:cNvSpPr>
          <p:nvPr>
            <p:ph sz="half" idx="1"/>
          </p:nvPr>
        </p:nvSpPr>
        <p:spPr>
          <a:xfrm>
            <a:off x="457200" y="1600200"/>
            <a:ext cx="4038600" cy="4876800"/>
          </a:xfrm>
        </p:spPr>
        <p:txBody>
          <a:bodyPr/>
          <a:lstStyle/>
          <a:p>
            <a:pPr eaLnBrk="1" hangingPunct="1"/>
            <a:r>
              <a:rPr lang="en-US" altLang="en-US" sz="3200" smtClean="0"/>
              <a:t>Production and Labor</a:t>
            </a:r>
          </a:p>
          <a:p>
            <a:pPr eaLnBrk="1" hangingPunct="1"/>
            <a:r>
              <a:rPr lang="en-US" altLang="en-US" sz="3200" smtClean="0"/>
              <a:t>Conservation</a:t>
            </a:r>
          </a:p>
          <a:p>
            <a:pPr eaLnBrk="1" hangingPunct="1"/>
            <a:r>
              <a:rPr lang="en-US" altLang="en-US" sz="3200" smtClean="0"/>
              <a:t>Buying War Bonds</a:t>
            </a:r>
          </a:p>
          <a:p>
            <a:pPr eaLnBrk="1" hangingPunct="1"/>
            <a:r>
              <a:rPr lang="en-US" altLang="en-US" sz="3200" smtClean="0"/>
              <a:t>Joining Military</a:t>
            </a:r>
          </a:p>
          <a:p>
            <a:pPr eaLnBrk="1" hangingPunct="1"/>
            <a:r>
              <a:rPr lang="en-US" altLang="en-US" sz="3200" smtClean="0"/>
              <a:t>Espionage</a:t>
            </a:r>
          </a:p>
          <a:p>
            <a:pPr eaLnBrk="1" hangingPunct="1"/>
            <a:r>
              <a:rPr lang="en-US" altLang="en-US" sz="3200" smtClean="0"/>
              <a:t>Fear of the Enemy</a:t>
            </a:r>
          </a:p>
          <a:p>
            <a:pPr eaLnBrk="1" hangingPunct="1"/>
            <a:endParaRPr lang="en-US" altLang="en-US" smtClean="0"/>
          </a:p>
          <a:p>
            <a:pPr eaLnBrk="1" hangingPunct="1">
              <a:buFont typeface="Wingdings 2" pitchFamily="18" charset="2"/>
              <a:buNone/>
            </a:pPr>
            <a:endParaRPr lang="en-US" altLang="en-US" smtClean="0"/>
          </a:p>
        </p:txBody>
      </p:sp>
      <p:pic>
        <p:nvPicPr>
          <p:cNvPr id="5" name="Content Placeholder 4" descr="prop5.jpg"/>
          <p:cNvPicPr>
            <a:picLocks noGrp="1" noChangeAspect="1"/>
          </p:cNvPicPr>
          <p:nvPr>
            <p:ph sz="half" idx="2"/>
          </p:nvPr>
        </p:nvPicPr>
        <p:blipFill>
          <a:blip r:embed="rId2"/>
          <a:stretch>
            <a:fillRect/>
          </a:stretch>
        </p:blipFill>
        <p:spPr>
          <a:xfrm>
            <a:off x="4876800" y="1320176"/>
            <a:ext cx="3505200" cy="5309224"/>
          </a:xfrm>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228600"/>
            <a:ext cx="9144000" cy="6629400"/>
          </a:xfrm>
        </p:spPr>
        <p:txBody>
          <a:bodyPr/>
          <a:lstStyle/>
          <a:p>
            <a:pPr eaLnBrk="1" hangingPunct="1">
              <a:buFont typeface="Wingdings 2" pitchFamily="18" charset="2"/>
              <a:buNone/>
            </a:pPr>
            <a:r>
              <a:rPr lang="en-US" altLang="en-US" sz="2400" smtClean="0">
                <a:solidFill>
                  <a:schemeClr val="bg1"/>
                </a:solidFill>
              </a:rPr>
              <a:t>Propaganda  Poster  Questions</a:t>
            </a:r>
          </a:p>
          <a:p>
            <a:pPr eaLnBrk="1" hangingPunct="1">
              <a:buFont typeface="Wingdings 2" pitchFamily="18" charset="2"/>
              <a:buNone/>
            </a:pPr>
            <a:r>
              <a:rPr lang="en-US" altLang="en-US" sz="2400" smtClean="0">
                <a:solidFill>
                  <a:schemeClr val="bg1"/>
                </a:solidFill>
              </a:rPr>
              <a:t> </a:t>
            </a:r>
          </a:p>
          <a:p>
            <a:pPr eaLnBrk="1" hangingPunct="1">
              <a:buFont typeface="Wingdings 2" pitchFamily="18" charset="2"/>
              <a:buNone/>
            </a:pPr>
            <a:r>
              <a:rPr lang="en-US" altLang="en-US" sz="2400" smtClean="0">
                <a:solidFill>
                  <a:schemeClr val="bg1"/>
                </a:solidFill>
              </a:rPr>
              <a:t>1.   Are the messages in the poster primarily visual, verbal, or both?</a:t>
            </a:r>
          </a:p>
          <a:p>
            <a:pPr eaLnBrk="1" hangingPunct="1">
              <a:buFont typeface="Wingdings 2" pitchFamily="18" charset="2"/>
              <a:buNone/>
            </a:pPr>
            <a:endParaRPr lang="en-US" altLang="en-US" sz="2400" smtClean="0">
              <a:solidFill>
                <a:schemeClr val="bg1"/>
              </a:solidFill>
            </a:endParaRPr>
          </a:p>
          <a:p>
            <a:pPr eaLnBrk="1" hangingPunct="1">
              <a:buFont typeface="Wingdings 2" pitchFamily="18" charset="2"/>
              <a:buNone/>
            </a:pPr>
            <a:r>
              <a:rPr lang="en-US" altLang="en-US" sz="2400" smtClean="0">
                <a:solidFill>
                  <a:schemeClr val="bg1"/>
                </a:solidFill>
              </a:rPr>
              <a:t>2.   What does the Government hope the audience will do?</a:t>
            </a:r>
          </a:p>
          <a:p>
            <a:pPr eaLnBrk="1" hangingPunct="1">
              <a:buFont typeface="Wingdings 2" pitchFamily="18" charset="2"/>
              <a:buNone/>
            </a:pPr>
            <a:endParaRPr lang="en-US" altLang="en-US" sz="2400" smtClean="0">
              <a:solidFill>
                <a:schemeClr val="bg1"/>
              </a:solidFill>
            </a:endParaRPr>
          </a:p>
          <a:p>
            <a:pPr eaLnBrk="1" hangingPunct="1">
              <a:buFont typeface="Wingdings 2" pitchFamily="18" charset="2"/>
              <a:buNone/>
            </a:pPr>
            <a:r>
              <a:rPr lang="en-US" altLang="en-US" sz="2400" smtClean="0">
                <a:solidFill>
                  <a:schemeClr val="bg1"/>
                </a:solidFill>
              </a:rPr>
              <a:t>3.   The most effective posters use symbols that are unusual, simple, and direct. Is this an effective poster?</a:t>
            </a:r>
          </a:p>
          <a:p>
            <a:pPr eaLnBrk="1" hangingPunct="1">
              <a:buFont typeface="Wingdings 2" pitchFamily="18" charset="2"/>
              <a:buNone/>
            </a:pPr>
            <a:endParaRPr lang="en-US" altLang="en-US" sz="2400" smtClean="0">
              <a:solidFill>
                <a:schemeClr val="bg1"/>
              </a:solidFill>
            </a:endParaRPr>
          </a:p>
          <a:p>
            <a:pPr eaLnBrk="1" hangingPunct="1">
              <a:buFont typeface="Wingdings 2" pitchFamily="18" charset="2"/>
              <a:buNone/>
            </a:pPr>
            <a:r>
              <a:rPr lang="en-US" altLang="en-US" sz="2400" b="1" u="sng" smtClean="0">
                <a:solidFill>
                  <a:schemeClr val="bg1"/>
                </a:solidFill>
              </a:rPr>
              <a:t>DIRECTIONS</a:t>
            </a:r>
            <a:r>
              <a:rPr lang="en-US" altLang="en-US" sz="2400" smtClean="0">
                <a:solidFill>
                  <a:schemeClr val="bg1"/>
                </a:solidFill>
              </a:rPr>
              <a:t>: The class will be divided in half.  The right side will analyze the cartoon on the right, and the left side will analyze the cartoon on the left.  Work with your partner to discuss these three questions about each poster.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Content Placeholder 3" descr="produce.jpg"/>
          <p:cNvPicPr>
            <a:picLocks noGrp="1" noChangeAspect="1"/>
          </p:cNvPicPr>
          <p:nvPr>
            <p:ph idx="1"/>
          </p:nvPr>
        </p:nvPicPr>
        <p:blipFill>
          <a:blip r:embed="rId2"/>
          <a:stretch>
            <a:fillRect/>
          </a:stretch>
        </p:blipFill>
        <p:spPr>
          <a:xfrm>
            <a:off x="1524002" y="1143000"/>
            <a:ext cx="6328656" cy="4862560"/>
          </a:xfrm>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Content Placeholder 3" descr="dec7.jpg"/>
          <p:cNvPicPr>
            <a:picLocks noGrp="1" noChangeAspect="1"/>
          </p:cNvPicPr>
          <p:nvPr>
            <p:ph idx="1"/>
          </p:nvPr>
        </p:nvPicPr>
        <p:blipFill>
          <a:blip r:embed="rId2"/>
          <a:stretch>
            <a:fillRect/>
          </a:stretch>
        </p:blipFill>
        <p:spPr>
          <a:xfrm>
            <a:off x="2363787" y="457200"/>
            <a:ext cx="4646615" cy="5918133"/>
          </a:xfrm>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8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0"/>
            <a:ext cx="5241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5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210</Words>
  <Application>Microsoft Office PowerPoint</Application>
  <PresentationFormat>On-screen Show (4:3)</PresentationFormat>
  <Paragraphs>61</Paragraphs>
  <Slides>20</Slides>
  <Notes>0</Notes>
  <HiddenSlides>5</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Lucida Sans</vt:lpstr>
      <vt:lpstr>Book Antiqua</vt:lpstr>
      <vt:lpstr>Wingdings 2</vt:lpstr>
      <vt:lpstr>Wingdings</vt:lpstr>
      <vt:lpstr>Wingdings 3</vt:lpstr>
      <vt:lpstr>ＭＳ Ｐゴシック</vt:lpstr>
      <vt:lpstr>15_TP030004031</vt:lpstr>
      <vt:lpstr>Apex</vt:lpstr>
      <vt:lpstr>Friday March 6, 2015 Mr. Goblirsch – U.S. History</vt:lpstr>
      <vt:lpstr> Propaganda wwii</vt:lpstr>
      <vt:lpstr>Propaganda…what is it??</vt:lpstr>
      <vt:lpstr>Why was it used?</vt:lpstr>
      <vt:lpstr>Common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 Donald Duck Propaganda</vt:lpstr>
      <vt:lpstr>PowerPoint Presentation</vt:lpstr>
      <vt:lpstr>PowerPoint Presentation</vt:lpstr>
      <vt:lpstr>PowerPoint Presentation</vt:lpstr>
      <vt:lpstr>PowerPoint Presentation</vt:lpstr>
      <vt:lpstr>PowerPoint Presentation</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October 23, 2013 U.S. History – Mr. Goblirsch</dc:title>
  <dc:creator>Windows User</dc:creator>
  <cp:lastModifiedBy>cgoblirsch</cp:lastModifiedBy>
  <cp:revision>127</cp:revision>
  <cp:lastPrinted>2015-03-06T15:16:04Z</cp:lastPrinted>
  <dcterms:created xsi:type="dcterms:W3CDTF">2013-10-22T21:15:14Z</dcterms:created>
  <dcterms:modified xsi:type="dcterms:W3CDTF">2015-03-06T20:21:42Z</dcterms:modified>
</cp:coreProperties>
</file>