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8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9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8" r:id="rId1"/>
    <p:sldMasterId id="2147489789" r:id="rId2"/>
    <p:sldMasterId id="2147489791" r:id="rId3"/>
    <p:sldMasterId id="2147489794" r:id="rId4"/>
    <p:sldMasterId id="2147489999" r:id="rId5"/>
    <p:sldMasterId id="2147490501" r:id="rId6"/>
    <p:sldMasterId id="2147490530" r:id="rId7"/>
    <p:sldMasterId id="2147490542" r:id="rId8"/>
    <p:sldMasterId id="2147490554" r:id="rId9"/>
    <p:sldMasterId id="2147490571" r:id="rId10"/>
    <p:sldMasterId id="2147490588" r:id="rId11"/>
  </p:sldMasterIdLst>
  <p:notesMasterIdLst>
    <p:notesMasterId r:id="rId31"/>
  </p:notesMasterIdLst>
  <p:handoutMasterIdLst>
    <p:handoutMasterId r:id="rId32"/>
  </p:handoutMasterIdLst>
  <p:sldIdLst>
    <p:sldId id="321" r:id="rId12"/>
    <p:sldId id="337" r:id="rId13"/>
    <p:sldId id="340" r:id="rId14"/>
    <p:sldId id="336" r:id="rId15"/>
    <p:sldId id="339" r:id="rId16"/>
    <p:sldId id="323" r:id="rId17"/>
    <p:sldId id="324" r:id="rId18"/>
    <p:sldId id="325" r:id="rId19"/>
    <p:sldId id="326" r:id="rId20"/>
    <p:sldId id="327" r:id="rId21"/>
    <p:sldId id="328" r:id="rId22"/>
    <p:sldId id="330" r:id="rId23"/>
    <p:sldId id="341" r:id="rId24"/>
    <p:sldId id="329" r:id="rId25"/>
    <p:sldId id="331" r:id="rId26"/>
    <p:sldId id="332" r:id="rId27"/>
    <p:sldId id="333" r:id="rId28"/>
    <p:sldId id="334" r:id="rId29"/>
    <p:sldId id="338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97918E-00B5-4905-A927-91176E0F0DE2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DEA6AB-4248-4480-8DC0-FCA8D2EE5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42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EDC471-D451-4B43-8AA3-EFF79CDEC276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7FD529-555B-454D-8DC3-FF678C9DA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43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7A69E2B-E3CE-4E56-9127-5B4FD9D18EF3}" type="slidenum">
              <a:rPr lang="en-US" altLang="en-US" smtClean="0">
                <a:solidFill>
                  <a:prstClr val="black"/>
                </a:solidFill>
              </a:rPr>
              <a:pPr/>
              <a:t>17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1F6740ED-C395-4AB5-BD2E-18ACF17B0F51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CA66ECCC-310D-4C63-A257-6EB567BF6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7E5F821D-ADD2-4D0D-A61D-14C52DD781B0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C90A77C-9F89-4662-B92B-9CE58B5A7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7715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ECCD9741-D906-4E9B-847C-2F26C336A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317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2814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122E48CE-154A-43A2-B04D-08400BEFE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819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2814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0A2FCCD7-DD4C-41F7-8261-29D539D19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9673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814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ACDE9E79-7C77-4327-97D5-F87707F01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1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6132548-4F42-4419-A734-E94684DCAA2A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985EE24-2DB2-4C68-A830-92CB7C5C7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77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93775" y="4205288"/>
            <a:ext cx="69215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04240" y="3436620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04240" y="4255770"/>
            <a:ext cx="6502400" cy="539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6940" y="4814570"/>
            <a:ext cx="6502400" cy="717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709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3DE57136-2F4D-467F-B0B4-D3E31A9A4516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  <a:cs typeface="+mn-cs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2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55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BD68DDB4-6D20-49DA-A7C5-FC7458D7D35E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  <a:cs typeface="+mn-cs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0" y="539285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3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24243" y="3475843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663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55085E04-C808-48E3-907C-4ACAF96BB18E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2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18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4FAC07A0-805E-40A2-8BB8-0D2F31D40A7D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0" y="539285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2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13637 w 4848"/>
                  <a:gd name="T1" fmla="*/ 80283 h 432"/>
                  <a:gd name="T2" fmla="*/ 0 w 4848"/>
                  <a:gd name="T3" fmla="*/ 80283 h 432"/>
                  <a:gd name="T4" fmla="*/ 0 w 4848"/>
                  <a:gd name="T5" fmla="*/ 0 h 432"/>
                  <a:gd name="T6" fmla="*/ 13637 w 4848"/>
                  <a:gd name="T7" fmla="*/ 0 h 432"/>
                  <a:gd name="T8" fmla="*/ 13637 w 4848"/>
                  <a:gd name="T9" fmla="*/ 80283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Tahoma" pitchFamily="34" charset="0"/>
                  <a:cs typeface="+mn-cs"/>
                </a:endParaRPr>
              </a:p>
            </p:txBody>
          </p:sp>
          <p:grpSp>
            <p:nvGrpSpPr>
              <p:cNvPr id="9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11 w 15"/>
                    <a:gd name="T1" fmla="*/ 5 h 23"/>
                    <a:gd name="T2" fmla="*/ 32 w 15"/>
                    <a:gd name="T3" fmla="*/ 3 h 23"/>
                    <a:gd name="T4" fmla="*/ 28 w 15"/>
                    <a:gd name="T5" fmla="*/ 8 h 23"/>
                    <a:gd name="T6" fmla="*/ 11 w 15"/>
                    <a:gd name="T7" fmla="*/ 5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9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6 h 23"/>
                    <a:gd name="T2" fmla="*/ 17 w 20"/>
                    <a:gd name="T3" fmla="*/ 3 h 23"/>
                    <a:gd name="T4" fmla="*/ 7 w 20"/>
                    <a:gd name="T5" fmla="*/ 9 h 23"/>
                    <a:gd name="T6" fmla="*/ 3 w 20"/>
                    <a:gd name="T7" fmla="*/ 6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0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22 w 30"/>
                    <a:gd name="T1" fmla="*/ 10 h 42"/>
                    <a:gd name="T2" fmla="*/ 8 w 30"/>
                    <a:gd name="T3" fmla="*/ 6 h 42"/>
                    <a:gd name="T4" fmla="*/ 0 w 30"/>
                    <a:gd name="T5" fmla="*/ 2 h 42"/>
                    <a:gd name="T6" fmla="*/ 22 w 30"/>
                    <a:gd name="T7" fmla="*/ 2 h 42"/>
                    <a:gd name="T8" fmla="*/ 36 w 30"/>
                    <a:gd name="T9" fmla="*/ 6 h 42"/>
                    <a:gd name="T10" fmla="*/ 34 w 30"/>
                    <a:gd name="T11" fmla="*/ 9 h 42"/>
                    <a:gd name="T12" fmla="*/ 22 w 30"/>
                    <a:gd name="T13" fmla="*/ 10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3 h 16"/>
                    <a:gd name="T2" fmla="*/ 3 w 25"/>
                    <a:gd name="T3" fmla="*/ 2 h 16"/>
                    <a:gd name="T4" fmla="*/ 15 w 25"/>
                    <a:gd name="T5" fmla="*/ 0 h 16"/>
                    <a:gd name="T6" fmla="*/ 15 w 25"/>
                    <a:gd name="T7" fmla="*/ 3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8 h 46"/>
                    <a:gd name="T2" fmla="*/ 30 w 65"/>
                    <a:gd name="T3" fmla="*/ 3 h 46"/>
                    <a:gd name="T4" fmla="*/ 42 w 65"/>
                    <a:gd name="T5" fmla="*/ 0 h 46"/>
                    <a:gd name="T6" fmla="*/ 58 w 65"/>
                    <a:gd name="T7" fmla="*/ 4 h 46"/>
                    <a:gd name="T8" fmla="*/ 32 w 65"/>
                    <a:gd name="T9" fmla="*/ 10 h 46"/>
                    <a:gd name="T10" fmla="*/ 12 w 65"/>
                    <a:gd name="T11" fmla="*/ 17 h 46"/>
                    <a:gd name="T12" fmla="*/ 8 w 65"/>
                    <a:gd name="T13" fmla="*/ 7 h 46"/>
                    <a:gd name="T14" fmla="*/ 12 w 65"/>
                    <a:gd name="T15" fmla="*/ 5 h 46"/>
                    <a:gd name="T16" fmla="*/ 14 w 65"/>
                    <a:gd name="T17" fmla="*/ 8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10 h 47"/>
                    <a:gd name="T2" fmla="*/ 18 w 69"/>
                    <a:gd name="T3" fmla="*/ 8 h 47"/>
                    <a:gd name="T4" fmla="*/ 46 w 69"/>
                    <a:gd name="T5" fmla="*/ 1 h 47"/>
                    <a:gd name="T6" fmla="*/ 58 w 69"/>
                    <a:gd name="T7" fmla="*/ 2 h 47"/>
                    <a:gd name="T8" fmla="*/ 44 w 69"/>
                    <a:gd name="T9" fmla="*/ 6 h 47"/>
                    <a:gd name="T10" fmla="*/ 28 w 69"/>
                    <a:gd name="T11" fmla="*/ 10 h 47"/>
                    <a:gd name="T12" fmla="*/ 22 w 69"/>
                    <a:gd name="T13" fmla="*/ 15 h 47"/>
                    <a:gd name="T14" fmla="*/ 16 w 69"/>
                    <a:gd name="T15" fmla="*/ 15 h 47"/>
                    <a:gd name="T16" fmla="*/ 12 w 69"/>
                    <a:gd name="T17" fmla="*/ 12 h 47"/>
                    <a:gd name="T18" fmla="*/ 0 w 69"/>
                    <a:gd name="T19" fmla="*/ 12 h 47"/>
                    <a:gd name="T20" fmla="*/ 0 w 69"/>
                    <a:gd name="T21" fmla="*/ 10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2 h 277"/>
                    <a:gd name="T2" fmla="*/ 36 w 355"/>
                    <a:gd name="T3" fmla="*/ 6 h 277"/>
                    <a:gd name="T4" fmla="*/ 46 w 355"/>
                    <a:gd name="T5" fmla="*/ 10 h 277"/>
                    <a:gd name="T6" fmla="*/ 76 w 355"/>
                    <a:gd name="T7" fmla="*/ 16 h 277"/>
                    <a:gd name="T8" fmla="*/ 92 w 355"/>
                    <a:gd name="T9" fmla="*/ 21 h 277"/>
                    <a:gd name="T10" fmla="*/ 122 w 355"/>
                    <a:gd name="T11" fmla="*/ 30 h 277"/>
                    <a:gd name="T12" fmla="*/ 136 w 355"/>
                    <a:gd name="T13" fmla="*/ 40 h 277"/>
                    <a:gd name="T14" fmla="*/ 148 w 355"/>
                    <a:gd name="T15" fmla="*/ 41 h 277"/>
                    <a:gd name="T16" fmla="*/ 154 w 355"/>
                    <a:gd name="T17" fmla="*/ 46 h 277"/>
                    <a:gd name="T18" fmla="*/ 176 w 355"/>
                    <a:gd name="T19" fmla="*/ 48 h 277"/>
                    <a:gd name="T20" fmla="*/ 170 w 355"/>
                    <a:gd name="T21" fmla="*/ 61 h 277"/>
                    <a:gd name="T22" fmla="*/ 177 w 355"/>
                    <a:gd name="T23" fmla="*/ 69 h 277"/>
                    <a:gd name="T24" fmla="*/ 192 w 355"/>
                    <a:gd name="T25" fmla="*/ 72 h 277"/>
                    <a:gd name="T26" fmla="*/ 210 w 355"/>
                    <a:gd name="T27" fmla="*/ 73 h 277"/>
                    <a:gd name="T28" fmla="*/ 230 w 355"/>
                    <a:gd name="T29" fmla="*/ 75 h 277"/>
                    <a:gd name="T30" fmla="*/ 248 w 355"/>
                    <a:gd name="T31" fmla="*/ 74 h 277"/>
                    <a:gd name="T32" fmla="*/ 266 w 355"/>
                    <a:gd name="T33" fmla="*/ 77 h 277"/>
                    <a:gd name="T34" fmla="*/ 290 w 355"/>
                    <a:gd name="T35" fmla="*/ 80 h 277"/>
                    <a:gd name="T36" fmla="*/ 308 w 355"/>
                    <a:gd name="T37" fmla="*/ 82 h 277"/>
                    <a:gd name="T38" fmla="*/ 346 w 355"/>
                    <a:gd name="T39" fmla="*/ 82 h 277"/>
                    <a:gd name="T40" fmla="*/ 336 w 355"/>
                    <a:gd name="T41" fmla="*/ 86 h 277"/>
                    <a:gd name="T42" fmla="*/ 316 w 355"/>
                    <a:gd name="T43" fmla="*/ 84 h 277"/>
                    <a:gd name="T44" fmla="*/ 294 w 355"/>
                    <a:gd name="T45" fmla="*/ 84 h 277"/>
                    <a:gd name="T46" fmla="*/ 282 w 355"/>
                    <a:gd name="T47" fmla="*/ 82 h 277"/>
                    <a:gd name="T48" fmla="*/ 246 w 355"/>
                    <a:gd name="T49" fmla="*/ 82 h 277"/>
                    <a:gd name="T50" fmla="*/ 228 w 355"/>
                    <a:gd name="T51" fmla="*/ 81 h 277"/>
                    <a:gd name="T52" fmla="*/ 172 w 355"/>
                    <a:gd name="T53" fmla="*/ 75 h 277"/>
                    <a:gd name="T54" fmla="*/ 160 w 355"/>
                    <a:gd name="T55" fmla="*/ 67 h 277"/>
                    <a:gd name="T56" fmla="*/ 126 w 355"/>
                    <a:gd name="T57" fmla="*/ 63 h 277"/>
                    <a:gd name="T58" fmla="*/ 108 w 355"/>
                    <a:gd name="T59" fmla="*/ 58 h 277"/>
                    <a:gd name="T60" fmla="*/ 94 w 355"/>
                    <a:gd name="T61" fmla="*/ 49 h 277"/>
                    <a:gd name="T62" fmla="*/ 68 w 355"/>
                    <a:gd name="T63" fmla="*/ 33 h 277"/>
                    <a:gd name="T64" fmla="*/ 64 w 355"/>
                    <a:gd name="T65" fmla="*/ 32 h 277"/>
                    <a:gd name="T66" fmla="*/ 58 w 355"/>
                    <a:gd name="T67" fmla="*/ 30 h 277"/>
                    <a:gd name="T68" fmla="*/ 54 w 355"/>
                    <a:gd name="T69" fmla="*/ 27 h 277"/>
                    <a:gd name="T70" fmla="*/ 38 w 355"/>
                    <a:gd name="T71" fmla="*/ 18 h 277"/>
                    <a:gd name="T72" fmla="*/ 20 w 355"/>
                    <a:gd name="T73" fmla="*/ 12 h 277"/>
                    <a:gd name="T74" fmla="*/ 4 w 355"/>
                    <a:gd name="T75" fmla="*/ 7 h 277"/>
                    <a:gd name="T76" fmla="*/ 10 w 355"/>
                    <a:gd name="T77" fmla="*/ 2 h 277"/>
                    <a:gd name="T78" fmla="*/ 10 w 355"/>
                    <a:gd name="T79" fmla="*/ 2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19 h 206"/>
                    <a:gd name="T2" fmla="*/ 66 w 156"/>
                    <a:gd name="T3" fmla="*/ 16 h 206"/>
                    <a:gd name="T4" fmla="*/ 68 w 156"/>
                    <a:gd name="T5" fmla="*/ 15 h 206"/>
                    <a:gd name="T6" fmla="*/ 86 w 156"/>
                    <a:gd name="T7" fmla="*/ 12 h 206"/>
                    <a:gd name="T8" fmla="*/ 112 w 156"/>
                    <a:gd name="T9" fmla="*/ 6 h 206"/>
                    <a:gd name="T10" fmla="*/ 118 w 156"/>
                    <a:gd name="T11" fmla="*/ 2 h 206"/>
                    <a:gd name="T12" fmla="*/ 130 w 156"/>
                    <a:gd name="T13" fmla="*/ 0 h 206"/>
                    <a:gd name="T14" fmla="*/ 156 w 156"/>
                    <a:gd name="T15" fmla="*/ 8 h 206"/>
                    <a:gd name="T16" fmla="*/ 152 w 156"/>
                    <a:gd name="T17" fmla="*/ 12 h 206"/>
                    <a:gd name="T18" fmla="*/ 132 w 156"/>
                    <a:gd name="T19" fmla="*/ 19 h 206"/>
                    <a:gd name="T20" fmla="*/ 138 w 156"/>
                    <a:gd name="T21" fmla="*/ 27 h 206"/>
                    <a:gd name="T22" fmla="*/ 148 w 156"/>
                    <a:gd name="T23" fmla="*/ 31 h 206"/>
                    <a:gd name="T24" fmla="*/ 152 w 156"/>
                    <a:gd name="T25" fmla="*/ 36 h 206"/>
                    <a:gd name="T26" fmla="*/ 134 w 156"/>
                    <a:gd name="T27" fmla="*/ 36 h 206"/>
                    <a:gd name="T28" fmla="*/ 122 w 156"/>
                    <a:gd name="T29" fmla="*/ 41 h 206"/>
                    <a:gd name="T30" fmla="*/ 110 w 156"/>
                    <a:gd name="T31" fmla="*/ 44 h 206"/>
                    <a:gd name="T32" fmla="*/ 106 w 156"/>
                    <a:gd name="T33" fmla="*/ 57 h 206"/>
                    <a:gd name="T34" fmla="*/ 94 w 156"/>
                    <a:gd name="T35" fmla="*/ 58 h 206"/>
                    <a:gd name="T36" fmla="*/ 88 w 156"/>
                    <a:gd name="T37" fmla="*/ 58 h 206"/>
                    <a:gd name="T38" fmla="*/ 76 w 156"/>
                    <a:gd name="T39" fmla="*/ 58 h 206"/>
                    <a:gd name="T40" fmla="*/ 72 w 156"/>
                    <a:gd name="T41" fmla="*/ 54 h 206"/>
                    <a:gd name="T42" fmla="*/ 60 w 156"/>
                    <a:gd name="T43" fmla="*/ 53 h 206"/>
                    <a:gd name="T44" fmla="*/ 42 w 156"/>
                    <a:gd name="T45" fmla="*/ 55 h 206"/>
                    <a:gd name="T46" fmla="*/ 28 w 156"/>
                    <a:gd name="T47" fmla="*/ 53 h 206"/>
                    <a:gd name="T48" fmla="*/ 10 w 156"/>
                    <a:gd name="T49" fmla="*/ 42 h 206"/>
                    <a:gd name="T50" fmla="*/ 4 w 156"/>
                    <a:gd name="T51" fmla="*/ 36 h 206"/>
                    <a:gd name="T52" fmla="*/ 0 w 156"/>
                    <a:gd name="T53" fmla="*/ 33 h 206"/>
                    <a:gd name="T54" fmla="*/ 20 w 156"/>
                    <a:gd name="T55" fmla="*/ 27 h 206"/>
                    <a:gd name="T56" fmla="*/ 32 w 156"/>
                    <a:gd name="T57" fmla="*/ 29 h 206"/>
                    <a:gd name="T58" fmla="*/ 34 w 156"/>
                    <a:gd name="T59" fmla="*/ 23 h 206"/>
                    <a:gd name="T60" fmla="*/ 52 w 156"/>
                    <a:gd name="T61" fmla="*/ 19 h 206"/>
                    <a:gd name="T62" fmla="*/ 54 w 156"/>
                    <a:gd name="T63" fmla="*/ 19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6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11 h 38"/>
                    <a:gd name="T2" fmla="*/ 18 w 109"/>
                    <a:gd name="T3" fmla="*/ 3 h 38"/>
                    <a:gd name="T4" fmla="*/ 46 w 109"/>
                    <a:gd name="T5" fmla="*/ 7 h 38"/>
                    <a:gd name="T6" fmla="*/ 78 w 109"/>
                    <a:gd name="T7" fmla="*/ 5 h 38"/>
                    <a:gd name="T8" fmla="*/ 96 w 109"/>
                    <a:gd name="T9" fmla="*/ 0 h 38"/>
                    <a:gd name="T10" fmla="*/ 82 w 109"/>
                    <a:gd name="T11" fmla="*/ 9 h 38"/>
                    <a:gd name="T12" fmla="*/ 66 w 109"/>
                    <a:gd name="T13" fmla="*/ 13 h 38"/>
                    <a:gd name="T14" fmla="*/ 42 w 109"/>
                    <a:gd name="T15" fmla="*/ 11 h 38"/>
                    <a:gd name="T16" fmla="*/ 14 w 109"/>
                    <a:gd name="T17" fmla="*/ 11 h 38"/>
                    <a:gd name="T18" fmla="*/ 4 w 109"/>
                    <a:gd name="T19" fmla="*/ 11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7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5 h 104"/>
                    <a:gd name="T2" fmla="*/ 18 w 76"/>
                    <a:gd name="T3" fmla="*/ 0 h 104"/>
                    <a:gd name="T4" fmla="*/ 34 w 76"/>
                    <a:gd name="T5" fmla="*/ 5 h 104"/>
                    <a:gd name="T6" fmla="*/ 56 w 76"/>
                    <a:gd name="T7" fmla="*/ 2 h 104"/>
                    <a:gd name="T8" fmla="*/ 40 w 76"/>
                    <a:gd name="T9" fmla="*/ 10 h 104"/>
                    <a:gd name="T10" fmla="*/ 48 w 76"/>
                    <a:gd name="T11" fmla="*/ 14 h 104"/>
                    <a:gd name="T12" fmla="*/ 52 w 76"/>
                    <a:gd name="T13" fmla="*/ 17 h 104"/>
                    <a:gd name="T14" fmla="*/ 40 w 76"/>
                    <a:gd name="T15" fmla="*/ 21 h 104"/>
                    <a:gd name="T16" fmla="*/ 34 w 76"/>
                    <a:gd name="T17" fmla="*/ 17 h 104"/>
                    <a:gd name="T18" fmla="*/ 22 w 76"/>
                    <a:gd name="T19" fmla="*/ 14 h 104"/>
                    <a:gd name="T20" fmla="*/ 28 w 76"/>
                    <a:gd name="T21" fmla="*/ 19 h 104"/>
                    <a:gd name="T22" fmla="*/ 30 w 76"/>
                    <a:gd name="T23" fmla="*/ 21 h 104"/>
                    <a:gd name="T24" fmla="*/ 20 w 76"/>
                    <a:gd name="T25" fmla="*/ 29 h 104"/>
                    <a:gd name="T26" fmla="*/ 12 w 76"/>
                    <a:gd name="T27" fmla="*/ 28 h 104"/>
                    <a:gd name="T28" fmla="*/ 8 w 76"/>
                    <a:gd name="T29" fmla="*/ 26 h 104"/>
                    <a:gd name="T30" fmla="*/ 0 w 76"/>
                    <a:gd name="T31" fmla="*/ 15 h 104"/>
                    <a:gd name="T32" fmla="*/ 2 w 76"/>
                    <a:gd name="T33" fmla="*/ 8 h 104"/>
                    <a:gd name="T34" fmla="*/ 8 w 76"/>
                    <a:gd name="T35" fmla="*/ 5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8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7 h 61"/>
                    <a:gd name="T2" fmla="*/ 13 w 37"/>
                    <a:gd name="T3" fmla="*/ 0 h 61"/>
                    <a:gd name="T4" fmla="*/ 15 w 37"/>
                    <a:gd name="T5" fmla="*/ 7 h 61"/>
                    <a:gd name="T6" fmla="*/ 37 w 37"/>
                    <a:gd name="T7" fmla="*/ 10 h 61"/>
                    <a:gd name="T8" fmla="*/ 19 w 37"/>
                    <a:gd name="T9" fmla="*/ 11 h 61"/>
                    <a:gd name="T10" fmla="*/ 5 w 37"/>
                    <a:gd name="T11" fmla="*/ 16 h 61"/>
                    <a:gd name="T12" fmla="*/ 1 w 37"/>
                    <a:gd name="T13" fmla="*/ 9 h 61"/>
                    <a:gd name="T14" fmla="*/ 3 w 37"/>
                    <a:gd name="T15" fmla="*/ 7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9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23 w 49"/>
                    <a:gd name="T3" fmla="*/ 0 h 29"/>
                    <a:gd name="T4" fmla="*/ 37 w 49"/>
                    <a:gd name="T5" fmla="*/ 5 h 29"/>
                    <a:gd name="T6" fmla="*/ 29 w 49"/>
                    <a:gd name="T7" fmla="*/ 5 h 29"/>
                    <a:gd name="T8" fmla="*/ 3 w 49"/>
                    <a:gd name="T9" fmla="*/ 5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0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17 h 48"/>
                    <a:gd name="T2" fmla="*/ 15 w 61"/>
                    <a:gd name="T3" fmla="*/ 12 h 48"/>
                    <a:gd name="T4" fmla="*/ 3 w 61"/>
                    <a:gd name="T5" fmla="*/ 10 h 48"/>
                    <a:gd name="T6" fmla="*/ 13 w 61"/>
                    <a:gd name="T7" fmla="*/ 4 h 48"/>
                    <a:gd name="T8" fmla="*/ 25 w 61"/>
                    <a:gd name="T9" fmla="*/ 0 h 48"/>
                    <a:gd name="T10" fmla="*/ 49 w 61"/>
                    <a:gd name="T11" fmla="*/ 4 h 48"/>
                    <a:gd name="T12" fmla="*/ 53 w 61"/>
                    <a:gd name="T13" fmla="*/ 10 h 48"/>
                    <a:gd name="T14" fmla="*/ 61 w 61"/>
                    <a:gd name="T15" fmla="*/ 15 h 48"/>
                    <a:gd name="T16" fmla="*/ 41 w 61"/>
                    <a:gd name="T17" fmla="*/ 17 h 48"/>
                    <a:gd name="T18" fmla="*/ 23 w 61"/>
                    <a:gd name="T19" fmla="*/ 20 h 48"/>
                    <a:gd name="T20" fmla="*/ 21 w 61"/>
                    <a:gd name="T21" fmla="*/ 17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1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9 h 182"/>
                    <a:gd name="T2" fmla="*/ 36 w 286"/>
                    <a:gd name="T3" fmla="*/ 4 h 182"/>
                    <a:gd name="T4" fmla="*/ 26 w 286"/>
                    <a:gd name="T5" fmla="*/ 9 h 182"/>
                    <a:gd name="T6" fmla="*/ 0 w 286"/>
                    <a:gd name="T7" fmla="*/ 7 h 182"/>
                    <a:gd name="T8" fmla="*/ 10 w 286"/>
                    <a:gd name="T9" fmla="*/ 13 h 182"/>
                    <a:gd name="T10" fmla="*/ 16 w 286"/>
                    <a:gd name="T11" fmla="*/ 19 h 182"/>
                    <a:gd name="T12" fmla="*/ 24 w 286"/>
                    <a:gd name="T13" fmla="*/ 14 h 182"/>
                    <a:gd name="T14" fmla="*/ 30 w 286"/>
                    <a:gd name="T15" fmla="*/ 13 h 182"/>
                    <a:gd name="T16" fmla="*/ 48 w 286"/>
                    <a:gd name="T17" fmla="*/ 16 h 182"/>
                    <a:gd name="T18" fmla="*/ 70 w 286"/>
                    <a:gd name="T19" fmla="*/ 19 h 182"/>
                    <a:gd name="T20" fmla="*/ 88 w 286"/>
                    <a:gd name="T21" fmla="*/ 21 h 182"/>
                    <a:gd name="T22" fmla="*/ 106 w 286"/>
                    <a:gd name="T23" fmla="*/ 31 h 182"/>
                    <a:gd name="T24" fmla="*/ 104 w 286"/>
                    <a:gd name="T25" fmla="*/ 37 h 182"/>
                    <a:gd name="T26" fmla="*/ 98 w 286"/>
                    <a:gd name="T27" fmla="*/ 41 h 182"/>
                    <a:gd name="T28" fmla="*/ 122 w 286"/>
                    <a:gd name="T29" fmla="*/ 38 h 182"/>
                    <a:gd name="T30" fmla="*/ 140 w 286"/>
                    <a:gd name="T31" fmla="*/ 43 h 182"/>
                    <a:gd name="T32" fmla="*/ 168 w 286"/>
                    <a:gd name="T33" fmla="*/ 44 h 182"/>
                    <a:gd name="T34" fmla="*/ 174 w 286"/>
                    <a:gd name="T35" fmla="*/ 43 h 182"/>
                    <a:gd name="T36" fmla="*/ 168 w 286"/>
                    <a:gd name="T37" fmla="*/ 41 h 182"/>
                    <a:gd name="T38" fmla="*/ 178 w 286"/>
                    <a:gd name="T39" fmla="*/ 41 h 182"/>
                    <a:gd name="T40" fmla="*/ 186 w 286"/>
                    <a:gd name="T41" fmla="*/ 35 h 182"/>
                    <a:gd name="T42" fmla="*/ 202 w 286"/>
                    <a:gd name="T43" fmla="*/ 37 h 182"/>
                    <a:gd name="T44" fmla="*/ 214 w 286"/>
                    <a:gd name="T45" fmla="*/ 38 h 182"/>
                    <a:gd name="T46" fmla="*/ 244 w 286"/>
                    <a:gd name="T47" fmla="*/ 51 h 182"/>
                    <a:gd name="T48" fmla="*/ 262 w 286"/>
                    <a:gd name="T49" fmla="*/ 53 h 182"/>
                    <a:gd name="T50" fmla="*/ 284 w 286"/>
                    <a:gd name="T51" fmla="*/ 51 h 182"/>
                    <a:gd name="T52" fmla="*/ 268 w 286"/>
                    <a:gd name="T53" fmla="*/ 48 h 182"/>
                    <a:gd name="T54" fmla="*/ 256 w 286"/>
                    <a:gd name="T55" fmla="*/ 42 h 182"/>
                    <a:gd name="T56" fmla="*/ 250 w 286"/>
                    <a:gd name="T57" fmla="*/ 39 h 182"/>
                    <a:gd name="T58" fmla="*/ 248 w 286"/>
                    <a:gd name="T59" fmla="*/ 37 h 182"/>
                    <a:gd name="T60" fmla="*/ 236 w 286"/>
                    <a:gd name="T61" fmla="*/ 35 h 182"/>
                    <a:gd name="T62" fmla="*/ 240 w 286"/>
                    <a:gd name="T63" fmla="*/ 29 h 182"/>
                    <a:gd name="T64" fmla="*/ 220 w 286"/>
                    <a:gd name="T65" fmla="*/ 25 h 182"/>
                    <a:gd name="T66" fmla="*/ 210 w 286"/>
                    <a:gd name="T67" fmla="*/ 20 h 182"/>
                    <a:gd name="T68" fmla="*/ 190 w 286"/>
                    <a:gd name="T69" fmla="*/ 16 h 182"/>
                    <a:gd name="T70" fmla="*/ 168 w 286"/>
                    <a:gd name="T71" fmla="*/ 11 h 182"/>
                    <a:gd name="T72" fmla="*/ 156 w 286"/>
                    <a:gd name="T73" fmla="*/ 11 h 182"/>
                    <a:gd name="T74" fmla="*/ 120 w 286"/>
                    <a:gd name="T75" fmla="*/ 5 h 182"/>
                    <a:gd name="T76" fmla="*/ 102 w 286"/>
                    <a:gd name="T77" fmla="*/ 2 h 182"/>
                    <a:gd name="T78" fmla="*/ 96 w 286"/>
                    <a:gd name="T79" fmla="*/ 0 h 182"/>
                    <a:gd name="T80" fmla="*/ 70 w 286"/>
                    <a:gd name="T81" fmla="*/ 3 h 182"/>
                    <a:gd name="T82" fmla="*/ 56 w 286"/>
                    <a:gd name="T83" fmla="*/ 9 h 182"/>
                    <a:gd name="T84" fmla="*/ 46 w 286"/>
                    <a:gd name="T85" fmla="*/ 9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2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17 h 78"/>
                    <a:gd name="T2" fmla="*/ 27 w 78"/>
                    <a:gd name="T3" fmla="*/ 18 h 78"/>
                    <a:gd name="T4" fmla="*/ 45 w 78"/>
                    <a:gd name="T5" fmla="*/ 14 h 78"/>
                    <a:gd name="T6" fmla="*/ 57 w 78"/>
                    <a:gd name="T7" fmla="*/ 9 h 78"/>
                    <a:gd name="T8" fmla="*/ 43 w 78"/>
                    <a:gd name="T9" fmla="*/ 4 h 78"/>
                    <a:gd name="T10" fmla="*/ 43 w 78"/>
                    <a:gd name="T11" fmla="*/ 2 h 78"/>
                    <a:gd name="T12" fmla="*/ 71 w 78"/>
                    <a:gd name="T13" fmla="*/ 7 h 78"/>
                    <a:gd name="T14" fmla="*/ 67 w 78"/>
                    <a:gd name="T15" fmla="*/ 17 h 78"/>
                    <a:gd name="T16" fmla="*/ 33 w 78"/>
                    <a:gd name="T17" fmla="*/ 24 h 78"/>
                    <a:gd name="T18" fmla="*/ 9 w 78"/>
                    <a:gd name="T19" fmla="*/ 21 h 78"/>
                    <a:gd name="T20" fmla="*/ 3 w 78"/>
                    <a:gd name="T21" fmla="*/ 19 h 78"/>
                    <a:gd name="T22" fmla="*/ 1 w 78"/>
                    <a:gd name="T23" fmla="*/ 17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3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2 h 18"/>
                    <a:gd name="T2" fmla="*/ 3 w 17"/>
                    <a:gd name="T3" fmla="*/ 3 h 18"/>
                    <a:gd name="T4" fmla="*/ 3 w 17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4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6 h 22"/>
                    <a:gd name="T2" fmla="*/ 14 w 26"/>
                    <a:gd name="T3" fmla="*/ 0 h 22"/>
                    <a:gd name="T4" fmla="*/ 14 w 26"/>
                    <a:gd name="T5" fmla="*/ 9 h 22"/>
                    <a:gd name="T6" fmla="*/ 8 w 26"/>
                    <a:gd name="T7" fmla="*/ 6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5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3 h 15"/>
                    <a:gd name="T2" fmla="*/ 11 w 20"/>
                    <a:gd name="T3" fmla="*/ 2 h 15"/>
                    <a:gd name="T4" fmla="*/ 9 w 20"/>
                    <a:gd name="T5" fmla="*/ 3 h 15"/>
                    <a:gd name="T6" fmla="*/ 7 w 20"/>
                    <a:gd name="T7" fmla="*/ 3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6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3 h 15"/>
                    <a:gd name="T2" fmla="*/ 10 w 20"/>
                    <a:gd name="T3" fmla="*/ 2 h 15"/>
                    <a:gd name="T4" fmla="*/ 10 w 20"/>
                    <a:gd name="T5" fmla="*/ 4 h 15"/>
                    <a:gd name="T6" fmla="*/ 7 w 20"/>
                    <a:gd name="T7" fmla="*/ 3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7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16 h 80"/>
                    <a:gd name="T2" fmla="*/ 14 w 80"/>
                    <a:gd name="T3" fmla="*/ 8 h 80"/>
                    <a:gd name="T4" fmla="*/ 26 w 80"/>
                    <a:gd name="T5" fmla="*/ 7 h 80"/>
                    <a:gd name="T6" fmla="*/ 48 w 80"/>
                    <a:gd name="T7" fmla="*/ 6 h 80"/>
                    <a:gd name="T8" fmla="*/ 58 w 80"/>
                    <a:gd name="T9" fmla="*/ 0 h 80"/>
                    <a:gd name="T10" fmla="*/ 80 w 80"/>
                    <a:gd name="T11" fmla="*/ 12 h 80"/>
                    <a:gd name="T12" fmla="*/ 70 w 80"/>
                    <a:gd name="T13" fmla="*/ 17 h 80"/>
                    <a:gd name="T14" fmla="*/ 54 w 80"/>
                    <a:gd name="T15" fmla="*/ 20 h 80"/>
                    <a:gd name="T16" fmla="*/ 48 w 80"/>
                    <a:gd name="T17" fmla="*/ 26 h 80"/>
                    <a:gd name="T18" fmla="*/ 32 w 80"/>
                    <a:gd name="T19" fmla="*/ 21 h 80"/>
                    <a:gd name="T20" fmla="*/ 38 w 80"/>
                    <a:gd name="T21" fmla="*/ 17 h 80"/>
                    <a:gd name="T22" fmla="*/ 30 w 80"/>
                    <a:gd name="T23" fmla="*/ 9 h 80"/>
                    <a:gd name="T24" fmla="*/ 20 w 80"/>
                    <a:gd name="T25" fmla="*/ 15 h 80"/>
                    <a:gd name="T26" fmla="*/ 8 w 80"/>
                    <a:gd name="T27" fmla="*/ 17 h 80"/>
                    <a:gd name="T28" fmla="*/ 0 w 80"/>
                    <a:gd name="T29" fmla="*/ 16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8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28 h 174"/>
                    <a:gd name="T2" fmla="*/ 26 w 94"/>
                    <a:gd name="T3" fmla="*/ 38 h 174"/>
                    <a:gd name="T4" fmla="*/ 32 w 94"/>
                    <a:gd name="T5" fmla="*/ 32 h 174"/>
                    <a:gd name="T6" fmla="*/ 52 w 94"/>
                    <a:gd name="T7" fmla="*/ 30 h 174"/>
                    <a:gd name="T8" fmla="*/ 46 w 94"/>
                    <a:gd name="T9" fmla="*/ 37 h 174"/>
                    <a:gd name="T10" fmla="*/ 66 w 94"/>
                    <a:gd name="T11" fmla="*/ 38 h 174"/>
                    <a:gd name="T12" fmla="*/ 76 w 94"/>
                    <a:gd name="T13" fmla="*/ 42 h 174"/>
                    <a:gd name="T14" fmla="*/ 58 w 94"/>
                    <a:gd name="T15" fmla="*/ 44 h 174"/>
                    <a:gd name="T16" fmla="*/ 74 w 94"/>
                    <a:gd name="T17" fmla="*/ 52 h 174"/>
                    <a:gd name="T18" fmla="*/ 84 w 94"/>
                    <a:gd name="T19" fmla="*/ 46 h 174"/>
                    <a:gd name="T20" fmla="*/ 82 w 94"/>
                    <a:gd name="T21" fmla="*/ 33 h 174"/>
                    <a:gd name="T22" fmla="*/ 60 w 94"/>
                    <a:gd name="T23" fmla="*/ 31 h 174"/>
                    <a:gd name="T24" fmla="*/ 50 w 94"/>
                    <a:gd name="T25" fmla="*/ 24 h 174"/>
                    <a:gd name="T26" fmla="*/ 34 w 94"/>
                    <a:gd name="T27" fmla="*/ 24 h 174"/>
                    <a:gd name="T28" fmla="*/ 30 w 94"/>
                    <a:gd name="T29" fmla="*/ 20 h 174"/>
                    <a:gd name="T30" fmla="*/ 42 w 94"/>
                    <a:gd name="T31" fmla="*/ 13 h 174"/>
                    <a:gd name="T32" fmla="*/ 30 w 94"/>
                    <a:gd name="T33" fmla="*/ 0 h 174"/>
                    <a:gd name="T34" fmla="*/ 18 w 94"/>
                    <a:gd name="T35" fmla="*/ 7 h 174"/>
                    <a:gd name="T36" fmla="*/ 4 w 94"/>
                    <a:gd name="T37" fmla="*/ 13 h 174"/>
                    <a:gd name="T38" fmla="*/ 14 w 94"/>
                    <a:gd name="T39" fmla="*/ 23 h 174"/>
                    <a:gd name="T40" fmla="*/ 14 w 94"/>
                    <a:gd name="T41" fmla="*/ 28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9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7 h 50"/>
                    <a:gd name="T2" fmla="*/ 12 w 32"/>
                    <a:gd name="T3" fmla="*/ 0 h 50"/>
                    <a:gd name="T4" fmla="*/ 20 w 32"/>
                    <a:gd name="T5" fmla="*/ 5 h 50"/>
                    <a:gd name="T6" fmla="*/ 22 w 32"/>
                    <a:gd name="T7" fmla="*/ 7 h 50"/>
                    <a:gd name="T8" fmla="*/ 28 w 32"/>
                    <a:gd name="T9" fmla="*/ 7 h 50"/>
                    <a:gd name="T10" fmla="*/ 32 w 32"/>
                    <a:gd name="T11" fmla="*/ 11 h 50"/>
                    <a:gd name="T12" fmla="*/ 18 w 32"/>
                    <a:gd name="T13" fmla="*/ 16 h 50"/>
                    <a:gd name="T14" fmla="*/ 6 w 32"/>
                    <a:gd name="T15" fmla="*/ 7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0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14 h 50"/>
                    <a:gd name="T2" fmla="*/ 28 w 43"/>
                    <a:gd name="T3" fmla="*/ 6 h 50"/>
                    <a:gd name="T4" fmla="*/ 48 w 43"/>
                    <a:gd name="T5" fmla="*/ 0 h 50"/>
                    <a:gd name="T6" fmla="*/ 30 w 43"/>
                    <a:gd name="T7" fmla="*/ 9 h 50"/>
                    <a:gd name="T8" fmla="*/ 2 w 43"/>
                    <a:gd name="T9" fmla="*/ 16 h 50"/>
                    <a:gd name="T10" fmla="*/ 0 w 43"/>
                    <a:gd name="T11" fmla="*/ 14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1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223 w 471"/>
                    <a:gd name="T1" fmla="*/ 4014 h 281"/>
                    <a:gd name="T2" fmla="*/ 263 w 471"/>
                    <a:gd name="T3" fmla="*/ 3591 h 281"/>
                    <a:gd name="T4" fmla="*/ 241 w 471"/>
                    <a:gd name="T5" fmla="*/ 3510 h 281"/>
                    <a:gd name="T6" fmla="*/ 177 w 471"/>
                    <a:gd name="T7" fmla="*/ 3130 h 281"/>
                    <a:gd name="T8" fmla="*/ 42 w 471"/>
                    <a:gd name="T9" fmla="*/ 3083 h 281"/>
                    <a:gd name="T10" fmla="*/ 0 w 471"/>
                    <a:gd name="T11" fmla="*/ 2739 h 281"/>
                    <a:gd name="T12" fmla="*/ 132 w 471"/>
                    <a:gd name="T13" fmla="*/ 2587 h 281"/>
                    <a:gd name="T14" fmla="*/ 63 w 471"/>
                    <a:gd name="T15" fmla="*/ 2366 h 281"/>
                    <a:gd name="T16" fmla="*/ 19 w 471"/>
                    <a:gd name="T17" fmla="*/ 2291 h 281"/>
                    <a:gd name="T18" fmla="*/ 310 w 471"/>
                    <a:gd name="T19" fmla="*/ 1721 h 281"/>
                    <a:gd name="T20" fmla="*/ 475 w 471"/>
                    <a:gd name="T21" fmla="*/ 1383 h 281"/>
                    <a:gd name="T22" fmla="*/ 461 w 471"/>
                    <a:gd name="T23" fmla="*/ 1004 h 281"/>
                    <a:gd name="T24" fmla="*/ 263 w 471"/>
                    <a:gd name="T25" fmla="*/ 614 h 281"/>
                    <a:gd name="T26" fmla="*/ 222 w 471"/>
                    <a:gd name="T27" fmla="*/ 461 h 281"/>
                    <a:gd name="T28" fmla="*/ 284 w 471"/>
                    <a:gd name="T29" fmla="*/ 514 h 281"/>
                    <a:gd name="T30" fmla="*/ 521 w 471"/>
                    <a:gd name="T31" fmla="*/ 508 h 281"/>
                    <a:gd name="T32" fmla="*/ 694 w 471"/>
                    <a:gd name="T33" fmla="*/ 156 h 281"/>
                    <a:gd name="T34" fmla="*/ 893 w 471"/>
                    <a:gd name="T35" fmla="*/ 0 h 281"/>
                    <a:gd name="T36" fmla="*/ 957 w 471"/>
                    <a:gd name="T37" fmla="*/ 30 h 281"/>
                    <a:gd name="T38" fmla="*/ 1002 w 471"/>
                    <a:gd name="T39" fmla="*/ 129 h 281"/>
                    <a:gd name="T40" fmla="*/ 1066 w 471"/>
                    <a:gd name="T41" fmla="*/ 73 h 281"/>
                    <a:gd name="T42" fmla="*/ 1197 w 471"/>
                    <a:gd name="T43" fmla="*/ 114 h 281"/>
                    <a:gd name="T44" fmla="*/ 1261 w 471"/>
                    <a:gd name="T45" fmla="*/ 129 h 281"/>
                    <a:gd name="T46" fmla="*/ 1537 w 471"/>
                    <a:gd name="T47" fmla="*/ 201 h 281"/>
                    <a:gd name="T48" fmla="*/ 1688 w 471"/>
                    <a:gd name="T49" fmla="*/ 340 h 281"/>
                    <a:gd name="T50" fmla="*/ 1820 w 471"/>
                    <a:gd name="T51" fmla="*/ 243 h 281"/>
                    <a:gd name="T52" fmla="*/ 1877 w 471"/>
                    <a:gd name="T53" fmla="*/ 201 h 281"/>
                    <a:gd name="T54" fmla="*/ 2119 w 471"/>
                    <a:gd name="T55" fmla="*/ 201 h 281"/>
                    <a:gd name="T56" fmla="*/ 2291 w 471"/>
                    <a:gd name="T57" fmla="*/ 461 h 281"/>
                    <a:gd name="T58" fmla="*/ 2512 w 471"/>
                    <a:gd name="T59" fmla="*/ 845 h 281"/>
                    <a:gd name="T60" fmla="*/ 2664 w 471"/>
                    <a:gd name="T61" fmla="*/ 1004 h 281"/>
                    <a:gd name="T62" fmla="*/ 2794 w 471"/>
                    <a:gd name="T63" fmla="*/ 974 h 281"/>
                    <a:gd name="T64" fmla="*/ 2935 w 471"/>
                    <a:gd name="T65" fmla="*/ 927 h 281"/>
                    <a:gd name="T66" fmla="*/ 3154 w 471"/>
                    <a:gd name="T67" fmla="*/ 1023 h 281"/>
                    <a:gd name="T68" fmla="*/ 3256 w 471"/>
                    <a:gd name="T69" fmla="*/ 1160 h 281"/>
                    <a:gd name="T70" fmla="*/ 3347 w 471"/>
                    <a:gd name="T71" fmla="*/ 1288 h 281"/>
                    <a:gd name="T72" fmla="*/ 3456 w 471"/>
                    <a:gd name="T73" fmla="*/ 1595 h 281"/>
                    <a:gd name="T74" fmla="*/ 3498 w 471"/>
                    <a:gd name="T75" fmla="*/ 1721 h 281"/>
                    <a:gd name="T76" fmla="*/ 3517 w 471"/>
                    <a:gd name="T77" fmla="*/ 1796 h 281"/>
                    <a:gd name="T78" fmla="*/ 3367 w 471"/>
                    <a:gd name="T79" fmla="*/ 2029 h 281"/>
                    <a:gd name="T80" fmla="*/ 3498 w 471"/>
                    <a:gd name="T81" fmla="*/ 2026 h 281"/>
                    <a:gd name="T82" fmla="*/ 3719 w 471"/>
                    <a:gd name="T83" fmla="*/ 2227 h 281"/>
                    <a:gd name="T84" fmla="*/ 3959 w 471"/>
                    <a:gd name="T85" fmla="*/ 2252 h 281"/>
                    <a:gd name="T86" fmla="*/ 4132 w 471"/>
                    <a:gd name="T87" fmla="*/ 2408 h 281"/>
                    <a:gd name="T88" fmla="*/ 4158 w 471"/>
                    <a:gd name="T89" fmla="*/ 2469 h 281"/>
                    <a:gd name="T90" fmla="*/ 4158 w 471"/>
                    <a:gd name="T91" fmla="*/ 2522 h 281"/>
                    <a:gd name="T92" fmla="*/ 4279 w 471"/>
                    <a:gd name="T93" fmla="*/ 2469 h 281"/>
                    <a:gd name="T94" fmla="*/ 4349 w 471"/>
                    <a:gd name="T95" fmla="*/ 2453 h 281"/>
                    <a:gd name="T96" fmla="*/ 4772 w 471"/>
                    <a:gd name="T97" fmla="*/ 2651 h 281"/>
                    <a:gd name="T98" fmla="*/ 4855 w 471"/>
                    <a:gd name="T99" fmla="*/ 2852 h 281"/>
                    <a:gd name="T100" fmla="*/ 5054 w 471"/>
                    <a:gd name="T101" fmla="*/ 2882 h 281"/>
                    <a:gd name="T102" fmla="*/ 5117 w 471"/>
                    <a:gd name="T103" fmla="*/ 3083 h 281"/>
                    <a:gd name="T104" fmla="*/ 4903 w 471"/>
                    <a:gd name="T105" fmla="*/ 3700 h 281"/>
                    <a:gd name="T106" fmla="*/ 4725 w 471"/>
                    <a:gd name="T107" fmla="*/ 4032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2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2 h 844"/>
                    <a:gd name="T2" fmla="*/ 502 w 984"/>
                    <a:gd name="T3" fmla="*/ 11 h 844"/>
                    <a:gd name="T4" fmla="*/ 550 w 984"/>
                    <a:gd name="T5" fmla="*/ 11 h 844"/>
                    <a:gd name="T6" fmla="*/ 578 w 984"/>
                    <a:gd name="T7" fmla="*/ 39 h 844"/>
                    <a:gd name="T8" fmla="*/ 586 w 984"/>
                    <a:gd name="T9" fmla="*/ 28 h 844"/>
                    <a:gd name="T10" fmla="*/ 606 w 984"/>
                    <a:gd name="T11" fmla="*/ 21 h 844"/>
                    <a:gd name="T12" fmla="*/ 642 w 984"/>
                    <a:gd name="T13" fmla="*/ 39 h 844"/>
                    <a:gd name="T14" fmla="*/ 682 w 984"/>
                    <a:gd name="T15" fmla="*/ 30 h 844"/>
                    <a:gd name="T16" fmla="*/ 706 w 984"/>
                    <a:gd name="T17" fmla="*/ 26 h 844"/>
                    <a:gd name="T18" fmla="*/ 762 w 984"/>
                    <a:gd name="T19" fmla="*/ 2 h 844"/>
                    <a:gd name="T20" fmla="*/ 798 w 984"/>
                    <a:gd name="T21" fmla="*/ 21 h 844"/>
                    <a:gd name="T22" fmla="*/ 798 w 984"/>
                    <a:gd name="T23" fmla="*/ 39 h 844"/>
                    <a:gd name="T24" fmla="*/ 790 w 984"/>
                    <a:gd name="T25" fmla="*/ 48 h 844"/>
                    <a:gd name="T26" fmla="*/ 766 w 984"/>
                    <a:gd name="T27" fmla="*/ 49 h 844"/>
                    <a:gd name="T28" fmla="*/ 762 w 984"/>
                    <a:gd name="T29" fmla="*/ 57 h 844"/>
                    <a:gd name="T30" fmla="*/ 802 w 984"/>
                    <a:gd name="T31" fmla="*/ 69 h 844"/>
                    <a:gd name="T32" fmla="*/ 786 w 984"/>
                    <a:gd name="T33" fmla="*/ 98 h 844"/>
                    <a:gd name="T34" fmla="*/ 830 w 984"/>
                    <a:gd name="T35" fmla="*/ 125 h 844"/>
                    <a:gd name="T36" fmla="*/ 854 w 984"/>
                    <a:gd name="T37" fmla="*/ 136 h 844"/>
                    <a:gd name="T38" fmla="*/ 830 w 984"/>
                    <a:gd name="T39" fmla="*/ 136 h 844"/>
                    <a:gd name="T40" fmla="*/ 746 w 984"/>
                    <a:gd name="T41" fmla="*/ 115 h 844"/>
                    <a:gd name="T42" fmla="*/ 678 w 984"/>
                    <a:gd name="T43" fmla="*/ 122 h 844"/>
                    <a:gd name="T44" fmla="*/ 590 w 984"/>
                    <a:gd name="T45" fmla="*/ 134 h 844"/>
                    <a:gd name="T46" fmla="*/ 642 w 984"/>
                    <a:gd name="T47" fmla="*/ 176 h 844"/>
                    <a:gd name="T48" fmla="*/ 710 w 984"/>
                    <a:gd name="T49" fmla="*/ 184 h 844"/>
                    <a:gd name="T50" fmla="*/ 738 w 984"/>
                    <a:gd name="T51" fmla="*/ 166 h 844"/>
                    <a:gd name="T52" fmla="*/ 774 w 984"/>
                    <a:gd name="T53" fmla="*/ 173 h 844"/>
                    <a:gd name="T54" fmla="*/ 766 w 984"/>
                    <a:gd name="T55" fmla="*/ 192 h 844"/>
                    <a:gd name="T56" fmla="*/ 802 w 984"/>
                    <a:gd name="T57" fmla="*/ 203 h 844"/>
                    <a:gd name="T58" fmla="*/ 838 w 984"/>
                    <a:gd name="T59" fmla="*/ 200 h 844"/>
                    <a:gd name="T60" fmla="*/ 922 w 984"/>
                    <a:gd name="T61" fmla="*/ 244 h 844"/>
                    <a:gd name="T62" fmla="*/ 942 w 984"/>
                    <a:gd name="T63" fmla="*/ 251 h 844"/>
                    <a:gd name="T64" fmla="*/ 874 w 984"/>
                    <a:gd name="T65" fmla="*/ 246 h 844"/>
                    <a:gd name="T66" fmla="*/ 830 w 984"/>
                    <a:gd name="T67" fmla="*/ 230 h 844"/>
                    <a:gd name="T68" fmla="*/ 778 w 984"/>
                    <a:gd name="T69" fmla="*/ 216 h 844"/>
                    <a:gd name="T70" fmla="*/ 702 w 984"/>
                    <a:gd name="T71" fmla="*/ 201 h 844"/>
                    <a:gd name="T72" fmla="*/ 614 w 984"/>
                    <a:gd name="T73" fmla="*/ 197 h 844"/>
                    <a:gd name="T74" fmla="*/ 506 w 984"/>
                    <a:gd name="T75" fmla="*/ 180 h 844"/>
                    <a:gd name="T76" fmla="*/ 462 w 984"/>
                    <a:gd name="T77" fmla="*/ 154 h 844"/>
                    <a:gd name="T78" fmla="*/ 430 w 984"/>
                    <a:gd name="T79" fmla="*/ 140 h 844"/>
                    <a:gd name="T80" fmla="*/ 382 w 984"/>
                    <a:gd name="T81" fmla="*/ 130 h 844"/>
                    <a:gd name="T82" fmla="*/ 342 w 984"/>
                    <a:gd name="T83" fmla="*/ 112 h 844"/>
                    <a:gd name="T84" fmla="*/ 354 w 984"/>
                    <a:gd name="T85" fmla="*/ 125 h 844"/>
                    <a:gd name="T86" fmla="*/ 418 w 984"/>
                    <a:gd name="T87" fmla="*/ 150 h 844"/>
                    <a:gd name="T88" fmla="*/ 422 w 984"/>
                    <a:gd name="T89" fmla="*/ 159 h 844"/>
                    <a:gd name="T90" fmla="*/ 394 w 984"/>
                    <a:gd name="T91" fmla="*/ 151 h 844"/>
                    <a:gd name="T92" fmla="*/ 354 w 984"/>
                    <a:gd name="T93" fmla="*/ 142 h 844"/>
                    <a:gd name="T94" fmla="*/ 314 w 984"/>
                    <a:gd name="T95" fmla="*/ 122 h 844"/>
                    <a:gd name="T96" fmla="*/ 266 w 984"/>
                    <a:gd name="T97" fmla="*/ 106 h 844"/>
                    <a:gd name="T98" fmla="*/ 210 w 984"/>
                    <a:gd name="T99" fmla="*/ 95 h 844"/>
                    <a:gd name="T100" fmla="*/ 154 w 984"/>
                    <a:gd name="T101" fmla="*/ 72 h 844"/>
                    <a:gd name="T102" fmla="*/ 66 w 984"/>
                    <a:gd name="T103" fmla="*/ 20 h 844"/>
                    <a:gd name="T104" fmla="*/ 34 w 984"/>
                    <a:gd name="T105" fmla="*/ 11 h 844"/>
                    <a:gd name="T106" fmla="*/ 46 w 984"/>
                    <a:gd name="T107" fmla="*/ 7 h 844"/>
                    <a:gd name="T108" fmla="*/ 102 w 984"/>
                    <a:gd name="T109" fmla="*/ 21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3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8 h 48"/>
                    <a:gd name="T2" fmla="*/ 10 w 36"/>
                    <a:gd name="T3" fmla="*/ 14 h 48"/>
                    <a:gd name="T4" fmla="*/ 6 w 36"/>
                    <a:gd name="T5" fmla="*/ 8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4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2 h 37"/>
                    <a:gd name="T2" fmla="*/ 18 w 36"/>
                    <a:gd name="T3" fmla="*/ 1 h 37"/>
                    <a:gd name="T4" fmla="*/ 49 w 36"/>
                    <a:gd name="T5" fmla="*/ 4 h 37"/>
                    <a:gd name="T6" fmla="*/ 8 w 36"/>
                    <a:gd name="T7" fmla="*/ 4 h 37"/>
                    <a:gd name="T8" fmla="*/ 0 w 36"/>
                    <a:gd name="T9" fmla="*/ 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5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18 h 96"/>
                    <a:gd name="T2" fmla="*/ 28 w 170"/>
                    <a:gd name="T3" fmla="*/ 9 h 96"/>
                    <a:gd name="T4" fmla="*/ 56 w 170"/>
                    <a:gd name="T5" fmla="*/ 8 h 96"/>
                    <a:gd name="T6" fmla="*/ 80 w 170"/>
                    <a:gd name="T7" fmla="*/ 3 h 96"/>
                    <a:gd name="T8" fmla="*/ 64 w 170"/>
                    <a:gd name="T9" fmla="*/ 9 h 96"/>
                    <a:gd name="T10" fmla="*/ 130 w 170"/>
                    <a:gd name="T11" fmla="*/ 18 h 96"/>
                    <a:gd name="T12" fmla="*/ 166 w 170"/>
                    <a:gd name="T13" fmla="*/ 24 h 96"/>
                    <a:gd name="T14" fmla="*/ 122 w 170"/>
                    <a:gd name="T15" fmla="*/ 28 h 96"/>
                    <a:gd name="T16" fmla="*/ 94 w 170"/>
                    <a:gd name="T17" fmla="*/ 21 h 96"/>
                    <a:gd name="T18" fmla="*/ 76 w 170"/>
                    <a:gd name="T19" fmla="*/ 19 h 96"/>
                    <a:gd name="T20" fmla="*/ 24 w 170"/>
                    <a:gd name="T21" fmla="*/ 15 h 96"/>
                    <a:gd name="T22" fmla="*/ 0 w 170"/>
                    <a:gd name="T23" fmla="*/ 18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6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3 h 44"/>
                    <a:gd name="T4" fmla="*/ 88 w 138"/>
                    <a:gd name="T5" fmla="*/ 8 h 44"/>
                    <a:gd name="T6" fmla="*/ 112 w 138"/>
                    <a:gd name="T7" fmla="*/ 7 h 44"/>
                    <a:gd name="T8" fmla="*/ 108 w 138"/>
                    <a:gd name="T9" fmla="*/ 16 h 44"/>
                    <a:gd name="T10" fmla="*/ 64 w 138"/>
                    <a:gd name="T11" fmla="*/ 14 h 44"/>
                    <a:gd name="T12" fmla="*/ 0 w 138"/>
                    <a:gd name="T13" fmla="*/ 13 h 44"/>
                    <a:gd name="T14" fmla="*/ 28 w 138"/>
                    <a:gd name="T15" fmla="*/ 7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7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7 h 42"/>
                    <a:gd name="T2" fmla="*/ 31 w 57"/>
                    <a:gd name="T3" fmla="*/ 4 h 42"/>
                    <a:gd name="T4" fmla="*/ 17 w 57"/>
                    <a:gd name="T5" fmla="*/ 7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8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13 w 39"/>
                    <a:gd name="T1" fmla="*/ 12 h 52"/>
                    <a:gd name="T2" fmla="*/ 13 w 39"/>
                    <a:gd name="T3" fmla="*/ 0 h 52"/>
                    <a:gd name="T4" fmla="*/ 13 w 39"/>
                    <a:gd name="T5" fmla="*/ 12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9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2 h 80"/>
                    <a:gd name="T2" fmla="*/ 20 w 44"/>
                    <a:gd name="T3" fmla="*/ 10 h 80"/>
                    <a:gd name="T4" fmla="*/ 30 w 44"/>
                    <a:gd name="T5" fmla="*/ 15 h 80"/>
                    <a:gd name="T6" fmla="*/ 42 w 44"/>
                    <a:gd name="T7" fmla="*/ 17 h 80"/>
                    <a:gd name="T8" fmla="*/ 30 w 44"/>
                    <a:gd name="T9" fmla="*/ 23 h 80"/>
                    <a:gd name="T10" fmla="*/ 0 w 44"/>
                    <a:gd name="T11" fmla="*/ 7 h 80"/>
                    <a:gd name="T12" fmla="*/ 4 w 44"/>
                    <a:gd name="T13" fmla="*/ 2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0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2370 w 323"/>
                    <a:gd name="T1" fmla="*/ 20 h 64"/>
                    <a:gd name="T2" fmla="*/ 2486 w 323"/>
                    <a:gd name="T3" fmla="*/ 117 h 64"/>
                    <a:gd name="T4" fmla="*/ 2531 w 323"/>
                    <a:gd name="T5" fmla="*/ 0 h 64"/>
                    <a:gd name="T6" fmla="*/ 2858 w 323"/>
                    <a:gd name="T7" fmla="*/ 0 h 64"/>
                    <a:gd name="T8" fmla="*/ 3098 w 323"/>
                    <a:gd name="T9" fmla="*/ 252 h 64"/>
                    <a:gd name="T10" fmla="*/ 3431 w 323"/>
                    <a:gd name="T11" fmla="*/ 148 h 64"/>
                    <a:gd name="T12" fmla="*/ 3384 w 323"/>
                    <a:gd name="T13" fmla="*/ 416 h 64"/>
                    <a:gd name="T14" fmla="*/ 3208 w 323"/>
                    <a:gd name="T15" fmla="*/ 677 h 64"/>
                    <a:gd name="T16" fmla="*/ 3173 w 323"/>
                    <a:gd name="T17" fmla="*/ 416 h 64"/>
                    <a:gd name="T18" fmla="*/ 3098 w 323"/>
                    <a:gd name="T19" fmla="*/ 447 h 64"/>
                    <a:gd name="T20" fmla="*/ 3011 w 323"/>
                    <a:gd name="T21" fmla="*/ 416 h 64"/>
                    <a:gd name="T22" fmla="*/ 2831 w 323"/>
                    <a:gd name="T23" fmla="*/ 309 h 64"/>
                    <a:gd name="T24" fmla="*/ 2458 w 323"/>
                    <a:gd name="T25" fmla="*/ 550 h 64"/>
                    <a:gd name="T26" fmla="*/ 2167 w 323"/>
                    <a:gd name="T27" fmla="*/ 645 h 64"/>
                    <a:gd name="T28" fmla="*/ 2281 w 323"/>
                    <a:gd name="T29" fmla="*/ 828 h 64"/>
                    <a:gd name="T30" fmla="*/ 2026 w 323"/>
                    <a:gd name="T31" fmla="*/ 911 h 64"/>
                    <a:gd name="T32" fmla="*/ 1817 w 323"/>
                    <a:gd name="T33" fmla="*/ 881 h 64"/>
                    <a:gd name="T34" fmla="*/ 1905 w 323"/>
                    <a:gd name="T35" fmla="*/ 828 h 64"/>
                    <a:gd name="T36" fmla="*/ 1837 w 323"/>
                    <a:gd name="T37" fmla="*/ 583 h 64"/>
                    <a:gd name="T38" fmla="*/ 1817 w 323"/>
                    <a:gd name="T39" fmla="*/ 447 h 64"/>
                    <a:gd name="T40" fmla="*/ 1703 w 323"/>
                    <a:gd name="T41" fmla="*/ 338 h 64"/>
                    <a:gd name="T42" fmla="*/ 1532 w 323"/>
                    <a:gd name="T43" fmla="*/ 394 h 64"/>
                    <a:gd name="T44" fmla="*/ 1444 w 323"/>
                    <a:gd name="T45" fmla="*/ 394 h 64"/>
                    <a:gd name="T46" fmla="*/ 1326 w 323"/>
                    <a:gd name="T47" fmla="*/ 361 h 64"/>
                    <a:gd name="T48" fmla="*/ 892 w 323"/>
                    <a:gd name="T49" fmla="*/ 31 h 64"/>
                    <a:gd name="T50" fmla="*/ 640 w 323"/>
                    <a:gd name="T51" fmla="*/ 203 h 64"/>
                    <a:gd name="T52" fmla="*/ 1 w 323"/>
                    <a:gd name="T53" fmla="*/ 0 h 64"/>
                    <a:gd name="T54" fmla="*/ 2370 w 323"/>
                    <a:gd name="T55" fmla="*/ 20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1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1134 w 300"/>
                    <a:gd name="T1" fmla="*/ 482 h 31"/>
                    <a:gd name="T2" fmla="*/ 330 w 300"/>
                    <a:gd name="T3" fmla="*/ 21 h 31"/>
                    <a:gd name="T4" fmla="*/ 3079 w 300"/>
                    <a:gd name="T5" fmla="*/ 0 h 31"/>
                    <a:gd name="T6" fmla="*/ 3193 w 300"/>
                    <a:gd name="T7" fmla="*/ 218 h 31"/>
                    <a:gd name="T8" fmla="*/ 2848 w 300"/>
                    <a:gd name="T9" fmla="*/ 250 h 31"/>
                    <a:gd name="T10" fmla="*/ 1134 w 300"/>
                    <a:gd name="T11" fmla="*/ 482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2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10 h 29"/>
                    <a:gd name="T2" fmla="*/ 12 w 41"/>
                    <a:gd name="T3" fmla="*/ 12 h 29"/>
                    <a:gd name="T4" fmla="*/ 0 w 41"/>
                    <a:gd name="T5" fmla="*/ 10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3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12105 w 436"/>
                    <a:gd name="T1" fmla="*/ 174 h 152"/>
                    <a:gd name="T2" fmla="*/ 72330 w 436"/>
                    <a:gd name="T3" fmla="*/ 0 h 152"/>
                    <a:gd name="T4" fmla="*/ 68983 w 436"/>
                    <a:gd name="T5" fmla="*/ 11596 h 152"/>
                    <a:gd name="T6" fmla="*/ 65879 w 436"/>
                    <a:gd name="T7" fmla="*/ 14572 h 152"/>
                    <a:gd name="T8" fmla="*/ 65028 w 436"/>
                    <a:gd name="T9" fmla="*/ 15027 h 152"/>
                    <a:gd name="T10" fmla="*/ 62192 w 436"/>
                    <a:gd name="T11" fmla="*/ 15717 h 152"/>
                    <a:gd name="T12" fmla="*/ 59862 w 436"/>
                    <a:gd name="T13" fmla="*/ 18867 h 152"/>
                    <a:gd name="T14" fmla="*/ 60082 w 436"/>
                    <a:gd name="T15" fmla="*/ 21238 h 152"/>
                    <a:gd name="T16" fmla="*/ 60352 w 436"/>
                    <a:gd name="T17" fmla="*/ 23000 h 152"/>
                    <a:gd name="T18" fmla="*/ 60715 w 436"/>
                    <a:gd name="T19" fmla="*/ 24317 h 152"/>
                    <a:gd name="T20" fmla="*/ 60082 w 436"/>
                    <a:gd name="T21" fmla="*/ 26253 h 152"/>
                    <a:gd name="T22" fmla="*/ 58242 w 436"/>
                    <a:gd name="T23" fmla="*/ 25827 h 152"/>
                    <a:gd name="T24" fmla="*/ 56759 w 436"/>
                    <a:gd name="T25" fmla="*/ 27731 h 152"/>
                    <a:gd name="T26" fmla="*/ 57544 w 436"/>
                    <a:gd name="T27" fmla="*/ 22557 h 152"/>
                    <a:gd name="T28" fmla="*/ 56039 w 436"/>
                    <a:gd name="T29" fmla="*/ 21520 h 152"/>
                    <a:gd name="T30" fmla="*/ 57028 w 436"/>
                    <a:gd name="T31" fmla="*/ 20024 h 152"/>
                    <a:gd name="T32" fmla="*/ 56759 w 436"/>
                    <a:gd name="T33" fmla="*/ 19160 h 152"/>
                    <a:gd name="T34" fmla="*/ 53076 w 436"/>
                    <a:gd name="T35" fmla="*/ 20198 h 152"/>
                    <a:gd name="T36" fmla="*/ 52588 w 436"/>
                    <a:gd name="T37" fmla="*/ 18262 h 152"/>
                    <a:gd name="T38" fmla="*/ 49236 w 436"/>
                    <a:gd name="T39" fmla="*/ 20198 h 152"/>
                    <a:gd name="T40" fmla="*/ 53076 w 436"/>
                    <a:gd name="T41" fmla="*/ 22136 h 152"/>
                    <a:gd name="T42" fmla="*/ 50605 w 436"/>
                    <a:gd name="T43" fmla="*/ 25108 h 152"/>
                    <a:gd name="T44" fmla="*/ 51595 w 436"/>
                    <a:gd name="T45" fmla="*/ 27043 h 152"/>
                    <a:gd name="T46" fmla="*/ 52225 w 436"/>
                    <a:gd name="T47" fmla="*/ 29667 h 152"/>
                    <a:gd name="T48" fmla="*/ 51236 w 436"/>
                    <a:gd name="T49" fmla="*/ 29846 h 152"/>
                    <a:gd name="T50" fmla="*/ 52070 w 436"/>
                    <a:gd name="T51" fmla="*/ 30888 h 152"/>
                    <a:gd name="T52" fmla="*/ 50962 w 436"/>
                    <a:gd name="T53" fmla="*/ 32643 h 152"/>
                    <a:gd name="T54" fmla="*/ 0 w 436"/>
                    <a:gd name="T55" fmla="*/ 32043 h 152"/>
                    <a:gd name="T56" fmla="*/ 12105 w 436"/>
                    <a:gd name="T57" fmla="*/ 174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4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45 h 165"/>
                    <a:gd name="T2" fmla="*/ 15 w 47"/>
                    <a:gd name="T3" fmla="*/ 31 h 165"/>
                    <a:gd name="T4" fmla="*/ 17 w 47"/>
                    <a:gd name="T5" fmla="*/ 19 h 165"/>
                    <a:gd name="T6" fmla="*/ 11 w 47"/>
                    <a:gd name="T7" fmla="*/ 11 h 165"/>
                    <a:gd name="T8" fmla="*/ 17 w 47"/>
                    <a:gd name="T9" fmla="*/ 3 h 165"/>
                    <a:gd name="T10" fmla="*/ 21 w 47"/>
                    <a:gd name="T11" fmla="*/ 0 h 165"/>
                    <a:gd name="T12" fmla="*/ 31 w 47"/>
                    <a:gd name="T13" fmla="*/ 8 h 165"/>
                    <a:gd name="T14" fmla="*/ 47 w 47"/>
                    <a:gd name="T15" fmla="*/ 28 h 165"/>
                    <a:gd name="T16" fmla="*/ 31 w 47"/>
                    <a:gd name="T17" fmla="*/ 31 h 165"/>
                    <a:gd name="T18" fmla="*/ 23 w 47"/>
                    <a:gd name="T19" fmla="*/ 36 h 165"/>
                    <a:gd name="T20" fmla="*/ 21 w 47"/>
                    <a:gd name="T21" fmla="*/ 38 h 165"/>
                    <a:gd name="T22" fmla="*/ 27 w 47"/>
                    <a:gd name="T23" fmla="*/ 38 h 165"/>
                    <a:gd name="T24" fmla="*/ 31 w 47"/>
                    <a:gd name="T25" fmla="*/ 42 h 165"/>
                    <a:gd name="T26" fmla="*/ 13 w 47"/>
                    <a:gd name="T27" fmla="*/ 42 h 165"/>
                    <a:gd name="T28" fmla="*/ 7 w 47"/>
                    <a:gd name="T29" fmla="*/ 46 h 165"/>
                    <a:gd name="T30" fmla="*/ 3 w 47"/>
                    <a:gd name="T31" fmla="*/ 44 h 165"/>
                    <a:gd name="T32" fmla="*/ 5 w 47"/>
                    <a:gd name="T33" fmla="*/ 45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5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18 h 103"/>
                    <a:gd name="T2" fmla="*/ 30 w 138"/>
                    <a:gd name="T3" fmla="*/ 13 h 103"/>
                    <a:gd name="T4" fmla="*/ 50 w 138"/>
                    <a:gd name="T5" fmla="*/ 10 h 103"/>
                    <a:gd name="T6" fmla="*/ 54 w 138"/>
                    <a:gd name="T7" fmla="*/ 13 h 103"/>
                    <a:gd name="T8" fmla="*/ 66 w 138"/>
                    <a:gd name="T9" fmla="*/ 15 h 103"/>
                    <a:gd name="T10" fmla="*/ 80 w 138"/>
                    <a:gd name="T11" fmla="*/ 16 h 103"/>
                    <a:gd name="T12" fmla="*/ 116 w 138"/>
                    <a:gd name="T13" fmla="*/ 10 h 103"/>
                    <a:gd name="T14" fmla="*/ 130 w 138"/>
                    <a:gd name="T15" fmla="*/ 5 h 103"/>
                    <a:gd name="T16" fmla="*/ 138 w 138"/>
                    <a:gd name="T17" fmla="*/ 3 h 103"/>
                    <a:gd name="T18" fmla="*/ 106 w 138"/>
                    <a:gd name="T19" fmla="*/ 15 h 103"/>
                    <a:gd name="T20" fmla="*/ 84 w 138"/>
                    <a:gd name="T21" fmla="*/ 20 h 103"/>
                    <a:gd name="T22" fmla="*/ 66 w 138"/>
                    <a:gd name="T23" fmla="*/ 24 h 103"/>
                    <a:gd name="T24" fmla="*/ 48 w 138"/>
                    <a:gd name="T25" fmla="*/ 31 h 103"/>
                    <a:gd name="T26" fmla="*/ 26 w 138"/>
                    <a:gd name="T27" fmla="*/ 27 h 103"/>
                    <a:gd name="T28" fmla="*/ 20 w 138"/>
                    <a:gd name="T29" fmla="*/ 25 h 103"/>
                    <a:gd name="T30" fmla="*/ 22 w 138"/>
                    <a:gd name="T31" fmla="*/ 28 h 103"/>
                    <a:gd name="T32" fmla="*/ 0 w 138"/>
                    <a:gd name="T33" fmla="*/ 28 h 103"/>
                    <a:gd name="T34" fmla="*/ 10 w 138"/>
                    <a:gd name="T35" fmla="*/ 23 h 103"/>
                    <a:gd name="T36" fmla="*/ 26 w 138"/>
                    <a:gd name="T37" fmla="*/ 18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6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52 w 188"/>
                    <a:gd name="T1" fmla="*/ 7 h 214"/>
                    <a:gd name="T2" fmla="*/ 154 w 188"/>
                    <a:gd name="T3" fmla="*/ 2 h 214"/>
                    <a:gd name="T4" fmla="*/ 164 w 188"/>
                    <a:gd name="T5" fmla="*/ 0 h 214"/>
                    <a:gd name="T6" fmla="*/ 176 w 188"/>
                    <a:gd name="T7" fmla="*/ 7 h 214"/>
                    <a:gd name="T8" fmla="*/ 182 w 188"/>
                    <a:gd name="T9" fmla="*/ 13 h 214"/>
                    <a:gd name="T10" fmla="*/ 172 w 188"/>
                    <a:gd name="T11" fmla="*/ 17 h 214"/>
                    <a:gd name="T12" fmla="*/ 164 w 188"/>
                    <a:gd name="T13" fmla="*/ 24 h 214"/>
                    <a:gd name="T14" fmla="*/ 156 w 188"/>
                    <a:gd name="T15" fmla="*/ 39 h 214"/>
                    <a:gd name="T16" fmla="*/ 138 w 188"/>
                    <a:gd name="T17" fmla="*/ 43 h 214"/>
                    <a:gd name="T18" fmla="*/ 114 w 188"/>
                    <a:gd name="T19" fmla="*/ 43 h 214"/>
                    <a:gd name="T20" fmla="*/ 106 w 188"/>
                    <a:gd name="T21" fmla="*/ 39 h 214"/>
                    <a:gd name="T22" fmla="*/ 96 w 188"/>
                    <a:gd name="T23" fmla="*/ 45 h 214"/>
                    <a:gd name="T24" fmla="*/ 90 w 188"/>
                    <a:gd name="T25" fmla="*/ 46 h 214"/>
                    <a:gd name="T26" fmla="*/ 80 w 188"/>
                    <a:gd name="T27" fmla="*/ 41 h 214"/>
                    <a:gd name="T28" fmla="*/ 58 w 188"/>
                    <a:gd name="T29" fmla="*/ 44 h 214"/>
                    <a:gd name="T30" fmla="*/ 76 w 188"/>
                    <a:gd name="T31" fmla="*/ 44 h 214"/>
                    <a:gd name="T32" fmla="*/ 78 w 188"/>
                    <a:gd name="T33" fmla="*/ 50 h 214"/>
                    <a:gd name="T34" fmla="*/ 58 w 188"/>
                    <a:gd name="T35" fmla="*/ 52 h 214"/>
                    <a:gd name="T36" fmla="*/ 34 w 188"/>
                    <a:gd name="T37" fmla="*/ 52 h 214"/>
                    <a:gd name="T38" fmla="*/ 36 w 188"/>
                    <a:gd name="T39" fmla="*/ 48 h 214"/>
                    <a:gd name="T40" fmla="*/ 46 w 188"/>
                    <a:gd name="T41" fmla="*/ 44 h 214"/>
                    <a:gd name="T42" fmla="*/ 34 w 188"/>
                    <a:gd name="T43" fmla="*/ 45 h 214"/>
                    <a:gd name="T44" fmla="*/ 26 w 188"/>
                    <a:gd name="T45" fmla="*/ 52 h 214"/>
                    <a:gd name="T46" fmla="*/ 30 w 188"/>
                    <a:gd name="T47" fmla="*/ 58 h 214"/>
                    <a:gd name="T48" fmla="*/ 14 w 188"/>
                    <a:gd name="T49" fmla="*/ 62 h 214"/>
                    <a:gd name="T50" fmla="*/ 0 w 188"/>
                    <a:gd name="T51" fmla="*/ 67 h 214"/>
                    <a:gd name="T52" fmla="*/ 8 w 188"/>
                    <a:gd name="T53" fmla="*/ 58 h 214"/>
                    <a:gd name="T54" fmla="*/ 0 w 188"/>
                    <a:gd name="T55" fmla="*/ 51 h 214"/>
                    <a:gd name="T56" fmla="*/ 14 w 188"/>
                    <a:gd name="T57" fmla="*/ 48 h 214"/>
                    <a:gd name="T58" fmla="*/ 32 w 188"/>
                    <a:gd name="T59" fmla="*/ 41 h 214"/>
                    <a:gd name="T60" fmla="*/ 44 w 188"/>
                    <a:gd name="T61" fmla="*/ 36 h 214"/>
                    <a:gd name="T62" fmla="*/ 72 w 188"/>
                    <a:gd name="T63" fmla="*/ 36 h 214"/>
                    <a:gd name="T64" fmla="*/ 84 w 188"/>
                    <a:gd name="T65" fmla="*/ 35 h 214"/>
                    <a:gd name="T66" fmla="*/ 108 w 188"/>
                    <a:gd name="T67" fmla="*/ 25 h 214"/>
                    <a:gd name="T68" fmla="*/ 114 w 188"/>
                    <a:gd name="T69" fmla="*/ 29 h 214"/>
                    <a:gd name="T70" fmla="*/ 126 w 188"/>
                    <a:gd name="T71" fmla="*/ 24 h 214"/>
                    <a:gd name="T72" fmla="*/ 144 w 188"/>
                    <a:gd name="T73" fmla="*/ 17 h 214"/>
                    <a:gd name="T74" fmla="*/ 148 w 188"/>
                    <a:gd name="T75" fmla="*/ 13 h 214"/>
                    <a:gd name="T76" fmla="*/ 142 w 188"/>
                    <a:gd name="T77" fmla="*/ 12 h 214"/>
                    <a:gd name="T78" fmla="*/ 146 w 188"/>
                    <a:gd name="T79" fmla="*/ 10 h 214"/>
                    <a:gd name="T80" fmla="*/ 152 w 188"/>
                    <a:gd name="T81" fmla="*/ 7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7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2 h 13"/>
                    <a:gd name="T2" fmla="*/ 4 w 13"/>
                    <a:gd name="T3" fmla="*/ 3 h 13"/>
                    <a:gd name="T4" fmla="*/ 0 w 13"/>
                    <a:gd name="T5" fmla="*/ 2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8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18 w 812"/>
                    <a:gd name="T1" fmla="*/ 7 h 564"/>
                    <a:gd name="T2" fmla="*/ 784 w 812"/>
                    <a:gd name="T3" fmla="*/ 24 h 564"/>
                    <a:gd name="T4" fmla="*/ 754 w 812"/>
                    <a:gd name="T5" fmla="*/ 37 h 564"/>
                    <a:gd name="T6" fmla="*/ 728 w 812"/>
                    <a:gd name="T7" fmla="*/ 43 h 564"/>
                    <a:gd name="T8" fmla="*/ 640 w 812"/>
                    <a:gd name="T9" fmla="*/ 54 h 564"/>
                    <a:gd name="T10" fmla="*/ 638 w 812"/>
                    <a:gd name="T11" fmla="*/ 64 h 564"/>
                    <a:gd name="T12" fmla="*/ 610 w 812"/>
                    <a:gd name="T13" fmla="*/ 69 h 564"/>
                    <a:gd name="T14" fmla="*/ 626 w 812"/>
                    <a:gd name="T15" fmla="*/ 54 h 564"/>
                    <a:gd name="T16" fmla="*/ 582 w 812"/>
                    <a:gd name="T17" fmla="*/ 57 h 564"/>
                    <a:gd name="T18" fmla="*/ 562 w 812"/>
                    <a:gd name="T19" fmla="*/ 66 h 564"/>
                    <a:gd name="T20" fmla="*/ 602 w 812"/>
                    <a:gd name="T21" fmla="*/ 84 h 564"/>
                    <a:gd name="T22" fmla="*/ 600 w 812"/>
                    <a:gd name="T23" fmla="*/ 111 h 564"/>
                    <a:gd name="T24" fmla="*/ 548 w 812"/>
                    <a:gd name="T25" fmla="*/ 123 h 564"/>
                    <a:gd name="T26" fmla="*/ 528 w 812"/>
                    <a:gd name="T27" fmla="*/ 117 h 564"/>
                    <a:gd name="T28" fmla="*/ 488 w 812"/>
                    <a:gd name="T29" fmla="*/ 105 h 564"/>
                    <a:gd name="T30" fmla="*/ 468 w 812"/>
                    <a:gd name="T31" fmla="*/ 105 h 564"/>
                    <a:gd name="T32" fmla="*/ 456 w 812"/>
                    <a:gd name="T33" fmla="*/ 120 h 564"/>
                    <a:gd name="T34" fmla="*/ 506 w 812"/>
                    <a:gd name="T35" fmla="*/ 140 h 564"/>
                    <a:gd name="T36" fmla="*/ 516 w 812"/>
                    <a:gd name="T37" fmla="*/ 158 h 564"/>
                    <a:gd name="T38" fmla="*/ 532 w 812"/>
                    <a:gd name="T39" fmla="*/ 169 h 564"/>
                    <a:gd name="T40" fmla="*/ 498 w 812"/>
                    <a:gd name="T41" fmla="*/ 165 h 564"/>
                    <a:gd name="T42" fmla="*/ 476 w 812"/>
                    <a:gd name="T43" fmla="*/ 156 h 564"/>
                    <a:gd name="T44" fmla="*/ 428 w 812"/>
                    <a:gd name="T45" fmla="*/ 128 h 564"/>
                    <a:gd name="T46" fmla="*/ 432 w 812"/>
                    <a:gd name="T47" fmla="*/ 93 h 564"/>
                    <a:gd name="T48" fmla="*/ 428 w 812"/>
                    <a:gd name="T49" fmla="*/ 80 h 564"/>
                    <a:gd name="T50" fmla="*/ 418 w 812"/>
                    <a:gd name="T51" fmla="*/ 84 h 564"/>
                    <a:gd name="T52" fmla="*/ 386 w 812"/>
                    <a:gd name="T53" fmla="*/ 80 h 564"/>
                    <a:gd name="T54" fmla="*/ 360 w 812"/>
                    <a:gd name="T55" fmla="*/ 51 h 564"/>
                    <a:gd name="T56" fmla="*/ 330 w 812"/>
                    <a:gd name="T57" fmla="*/ 50 h 564"/>
                    <a:gd name="T58" fmla="*/ 288 w 812"/>
                    <a:gd name="T59" fmla="*/ 52 h 564"/>
                    <a:gd name="T60" fmla="*/ 242 w 812"/>
                    <a:gd name="T61" fmla="*/ 70 h 564"/>
                    <a:gd name="T62" fmla="*/ 196 w 812"/>
                    <a:gd name="T63" fmla="*/ 80 h 564"/>
                    <a:gd name="T64" fmla="*/ 184 w 812"/>
                    <a:gd name="T65" fmla="*/ 83 h 564"/>
                    <a:gd name="T66" fmla="*/ 160 w 812"/>
                    <a:gd name="T67" fmla="*/ 98 h 564"/>
                    <a:gd name="T68" fmla="*/ 152 w 812"/>
                    <a:gd name="T69" fmla="*/ 107 h 564"/>
                    <a:gd name="T70" fmla="*/ 128 w 812"/>
                    <a:gd name="T71" fmla="*/ 122 h 564"/>
                    <a:gd name="T72" fmla="*/ 94 w 812"/>
                    <a:gd name="T73" fmla="*/ 118 h 564"/>
                    <a:gd name="T74" fmla="*/ 66 w 812"/>
                    <a:gd name="T75" fmla="*/ 78 h 564"/>
                    <a:gd name="T76" fmla="*/ 72 w 812"/>
                    <a:gd name="T77" fmla="*/ 47 h 564"/>
                    <a:gd name="T78" fmla="*/ 44 w 812"/>
                    <a:gd name="T79" fmla="*/ 54 h 564"/>
                    <a:gd name="T80" fmla="*/ 20 w 812"/>
                    <a:gd name="T81" fmla="*/ 46 h 564"/>
                    <a:gd name="T82" fmla="*/ 24 w 812"/>
                    <a:gd name="T83" fmla="*/ 42 h 564"/>
                    <a:gd name="T84" fmla="*/ 0 w 812"/>
                    <a:gd name="T85" fmla="*/ 28 h 564"/>
                    <a:gd name="T86" fmla="*/ 804 w 812"/>
                    <a:gd name="T87" fmla="*/ 2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9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4 h 85"/>
                    <a:gd name="T2" fmla="*/ 23 w 43"/>
                    <a:gd name="T3" fmla="*/ 3 h 85"/>
                    <a:gd name="T4" fmla="*/ 49 w 43"/>
                    <a:gd name="T5" fmla="*/ 11 h 85"/>
                    <a:gd name="T6" fmla="*/ 25 w 43"/>
                    <a:gd name="T7" fmla="*/ 28 h 85"/>
                    <a:gd name="T8" fmla="*/ 1 w 43"/>
                    <a:gd name="T9" fmla="*/ 23 h 85"/>
                    <a:gd name="T10" fmla="*/ 7 w 43"/>
                    <a:gd name="T11" fmla="*/ 4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0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1 w 44"/>
                    <a:gd name="T1" fmla="*/ 7 h 74"/>
                    <a:gd name="T2" fmla="*/ 23 w 44"/>
                    <a:gd name="T3" fmla="*/ 2 h 74"/>
                    <a:gd name="T4" fmla="*/ 32 w 44"/>
                    <a:gd name="T5" fmla="*/ 2 h 74"/>
                    <a:gd name="T6" fmla="*/ 30 w 44"/>
                    <a:gd name="T7" fmla="*/ 7 h 74"/>
                    <a:gd name="T8" fmla="*/ 11 w 44"/>
                    <a:gd name="T9" fmla="*/ 19 h 74"/>
                    <a:gd name="T10" fmla="*/ 7 w 44"/>
                    <a:gd name="T11" fmla="*/ 15 h 74"/>
                    <a:gd name="T12" fmla="*/ 3 w 44"/>
                    <a:gd name="T13" fmla="*/ 9 h 74"/>
                    <a:gd name="T14" fmla="*/ 11 w 44"/>
                    <a:gd name="T15" fmla="*/ 7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1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4 h 30"/>
                    <a:gd name="T2" fmla="*/ 5 w 20"/>
                    <a:gd name="T3" fmla="*/ 8 h 30"/>
                    <a:gd name="T4" fmla="*/ 7 w 20"/>
                    <a:gd name="T5" fmla="*/ 4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2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5227 w 682"/>
                    <a:gd name="T1" fmla="*/ 6550 h 557"/>
                    <a:gd name="T2" fmla="*/ 5279 w 682"/>
                    <a:gd name="T3" fmla="*/ 6370 h 557"/>
                    <a:gd name="T4" fmla="*/ 5434 w 682"/>
                    <a:gd name="T5" fmla="*/ 5833 h 557"/>
                    <a:gd name="T6" fmla="*/ 3361 w 682"/>
                    <a:gd name="T7" fmla="*/ 4047 h 557"/>
                    <a:gd name="T8" fmla="*/ 3066 w 682"/>
                    <a:gd name="T9" fmla="*/ 4885 h 557"/>
                    <a:gd name="T10" fmla="*/ 3294 w 682"/>
                    <a:gd name="T11" fmla="*/ 7847 h 557"/>
                    <a:gd name="T12" fmla="*/ 3066 w 682"/>
                    <a:gd name="T13" fmla="*/ 6976 h 557"/>
                    <a:gd name="T14" fmla="*/ 2631 w 682"/>
                    <a:gd name="T15" fmla="*/ 6205 h 557"/>
                    <a:gd name="T16" fmla="*/ 2664 w 682"/>
                    <a:gd name="T17" fmla="*/ 5833 h 557"/>
                    <a:gd name="T18" fmla="*/ 2689 w 682"/>
                    <a:gd name="T19" fmla="*/ 5569 h 557"/>
                    <a:gd name="T20" fmla="*/ 2390 w 682"/>
                    <a:gd name="T21" fmla="*/ 5296 h 557"/>
                    <a:gd name="T22" fmla="*/ 2109 w 682"/>
                    <a:gd name="T23" fmla="*/ 4885 h 557"/>
                    <a:gd name="T24" fmla="*/ 1606 w 682"/>
                    <a:gd name="T25" fmla="*/ 4994 h 557"/>
                    <a:gd name="T26" fmla="*/ 1375 w 682"/>
                    <a:gd name="T27" fmla="*/ 5154 h 557"/>
                    <a:gd name="T28" fmla="*/ 847 w 682"/>
                    <a:gd name="T29" fmla="*/ 5154 h 557"/>
                    <a:gd name="T30" fmla="*/ 241 w 682"/>
                    <a:gd name="T31" fmla="*/ 4405 h 557"/>
                    <a:gd name="T32" fmla="*/ 119 w 682"/>
                    <a:gd name="T33" fmla="*/ 4173 h 557"/>
                    <a:gd name="T34" fmla="*/ 0 w 682"/>
                    <a:gd name="T35" fmla="*/ 3721 h 557"/>
                    <a:gd name="T36" fmla="*/ 263 w 682"/>
                    <a:gd name="T37" fmla="*/ 3010 h 557"/>
                    <a:gd name="T38" fmla="*/ 350 w 682"/>
                    <a:gd name="T39" fmla="*/ 2553 h 557"/>
                    <a:gd name="T40" fmla="*/ 554 w 682"/>
                    <a:gd name="T41" fmla="*/ 2013 h 557"/>
                    <a:gd name="T42" fmla="*/ 884 w 682"/>
                    <a:gd name="T43" fmla="*/ 1634 h 557"/>
                    <a:gd name="T44" fmla="*/ 1820 w 682"/>
                    <a:gd name="T45" fmla="*/ 947 h 557"/>
                    <a:gd name="T46" fmla="*/ 2390 w 682"/>
                    <a:gd name="T47" fmla="*/ 426 h 557"/>
                    <a:gd name="T48" fmla="*/ 2802 w 682"/>
                    <a:gd name="T49" fmla="*/ 82 h 557"/>
                    <a:gd name="T50" fmla="*/ 3945 w 682"/>
                    <a:gd name="T51" fmla="*/ 30 h 557"/>
                    <a:gd name="T52" fmla="*/ 4322 w 682"/>
                    <a:gd name="T53" fmla="*/ 0 h 557"/>
                    <a:gd name="T54" fmla="*/ 4170 w 682"/>
                    <a:gd name="T55" fmla="*/ 476 h 557"/>
                    <a:gd name="T56" fmla="*/ 4813 w 682"/>
                    <a:gd name="T57" fmla="*/ 1191 h 557"/>
                    <a:gd name="T58" fmla="*/ 5402 w 682"/>
                    <a:gd name="T59" fmla="*/ 1045 h 557"/>
                    <a:gd name="T60" fmla="*/ 5746 w 682"/>
                    <a:gd name="T61" fmla="*/ 1151 h 557"/>
                    <a:gd name="T62" fmla="*/ 6071 w 682"/>
                    <a:gd name="T63" fmla="*/ 1371 h 557"/>
                    <a:gd name="T64" fmla="*/ 6218 w 682"/>
                    <a:gd name="T65" fmla="*/ 2654 h 557"/>
                    <a:gd name="T66" fmla="*/ 6218 w 682"/>
                    <a:gd name="T67" fmla="*/ 3389 h 557"/>
                    <a:gd name="T68" fmla="*/ 6504 w 682"/>
                    <a:gd name="T69" fmla="*/ 3996 h 557"/>
                    <a:gd name="T70" fmla="*/ 7013 w 682"/>
                    <a:gd name="T71" fmla="*/ 4235 h 557"/>
                    <a:gd name="T72" fmla="*/ 7386 w 682"/>
                    <a:gd name="T73" fmla="*/ 4173 h 557"/>
                    <a:gd name="T74" fmla="*/ 7212 w 682"/>
                    <a:gd name="T75" fmla="*/ 4803 h 557"/>
                    <a:gd name="T76" fmla="*/ 6504 w 682"/>
                    <a:gd name="T77" fmla="*/ 5751 h 557"/>
                    <a:gd name="T78" fmla="*/ 5956 w 682"/>
                    <a:gd name="T79" fmla="*/ 6849 h 557"/>
                    <a:gd name="T80" fmla="*/ 6041 w 682"/>
                    <a:gd name="T81" fmla="*/ 7175 h 557"/>
                    <a:gd name="T82" fmla="*/ 4724 w 682"/>
                    <a:gd name="T83" fmla="*/ 7847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3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2620 w 257"/>
                    <a:gd name="T1" fmla="*/ 4925 h 347"/>
                    <a:gd name="T2" fmla="*/ 2510 w 257"/>
                    <a:gd name="T3" fmla="*/ 4270 h 347"/>
                    <a:gd name="T4" fmla="*/ 2343 w 257"/>
                    <a:gd name="T5" fmla="*/ 4088 h 347"/>
                    <a:gd name="T6" fmla="*/ 2325 w 257"/>
                    <a:gd name="T7" fmla="*/ 3827 h 347"/>
                    <a:gd name="T8" fmla="*/ 2256 w 257"/>
                    <a:gd name="T9" fmla="*/ 3606 h 347"/>
                    <a:gd name="T10" fmla="*/ 2256 w 257"/>
                    <a:gd name="T11" fmla="*/ 3248 h 347"/>
                    <a:gd name="T12" fmla="*/ 2236 w 257"/>
                    <a:gd name="T13" fmla="*/ 3036 h 347"/>
                    <a:gd name="T14" fmla="*/ 2458 w 257"/>
                    <a:gd name="T15" fmla="*/ 2868 h 347"/>
                    <a:gd name="T16" fmla="*/ 2772 w 257"/>
                    <a:gd name="T17" fmla="*/ 2804 h 347"/>
                    <a:gd name="T18" fmla="*/ 2772 w 257"/>
                    <a:gd name="T19" fmla="*/ 1937 h 347"/>
                    <a:gd name="T20" fmla="*/ 581 w 257"/>
                    <a:gd name="T21" fmla="*/ 1362 h 347"/>
                    <a:gd name="T22" fmla="*/ 349 w 257"/>
                    <a:gd name="T23" fmla="*/ 1394 h 347"/>
                    <a:gd name="T24" fmla="*/ 177 w 257"/>
                    <a:gd name="T25" fmla="*/ 1449 h 347"/>
                    <a:gd name="T26" fmla="*/ 0 w 257"/>
                    <a:gd name="T27" fmla="*/ 2120 h 347"/>
                    <a:gd name="T28" fmla="*/ 1000 w 257"/>
                    <a:gd name="T29" fmla="*/ 4911 h 347"/>
                    <a:gd name="T30" fmla="*/ 2620 w 257"/>
                    <a:gd name="T31" fmla="*/ 4925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4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3 w 19"/>
                    <a:gd name="T1" fmla="*/ 6 h 37"/>
                    <a:gd name="T2" fmla="*/ 7 w 19"/>
                    <a:gd name="T3" fmla="*/ 5 h 37"/>
                    <a:gd name="T4" fmla="*/ 3 w 19"/>
                    <a:gd name="T5" fmla="*/ 6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5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1 w 22"/>
                    <a:gd name="T1" fmla="*/ 5 h 20"/>
                    <a:gd name="T2" fmla="*/ 11 w 22"/>
                    <a:gd name="T3" fmla="*/ 0 h 20"/>
                    <a:gd name="T4" fmla="*/ 14 w 22"/>
                    <a:gd name="T5" fmla="*/ 5 h 20"/>
                    <a:gd name="T6" fmla="*/ 8 w 22"/>
                    <a:gd name="T7" fmla="*/ 8 h 20"/>
                    <a:gd name="T8" fmla="*/ 11 w 22"/>
                    <a:gd name="T9" fmla="*/ 5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6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5 h 30"/>
                    <a:gd name="T2" fmla="*/ 38 w 57"/>
                    <a:gd name="T3" fmla="*/ 2 h 30"/>
                    <a:gd name="T4" fmla="*/ 42 w 57"/>
                    <a:gd name="T5" fmla="*/ 8 h 30"/>
                    <a:gd name="T6" fmla="*/ 24 w 57"/>
                    <a:gd name="T7" fmla="*/ 5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7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67 w 693"/>
                    <a:gd name="T1" fmla="*/ 138 h 696"/>
                    <a:gd name="T2" fmla="*/ 387 w 693"/>
                    <a:gd name="T3" fmla="*/ 135 h 696"/>
                    <a:gd name="T4" fmla="*/ 319 w 693"/>
                    <a:gd name="T5" fmla="*/ 123 h 696"/>
                    <a:gd name="T6" fmla="*/ 259 w 693"/>
                    <a:gd name="T7" fmla="*/ 119 h 696"/>
                    <a:gd name="T8" fmla="*/ 231 w 693"/>
                    <a:gd name="T9" fmla="*/ 124 h 696"/>
                    <a:gd name="T10" fmla="*/ 255 w 693"/>
                    <a:gd name="T11" fmla="*/ 128 h 696"/>
                    <a:gd name="T12" fmla="*/ 287 w 693"/>
                    <a:gd name="T13" fmla="*/ 140 h 696"/>
                    <a:gd name="T14" fmla="*/ 315 w 693"/>
                    <a:gd name="T15" fmla="*/ 142 h 696"/>
                    <a:gd name="T16" fmla="*/ 327 w 693"/>
                    <a:gd name="T17" fmla="*/ 160 h 696"/>
                    <a:gd name="T18" fmla="*/ 307 w 693"/>
                    <a:gd name="T19" fmla="*/ 165 h 696"/>
                    <a:gd name="T20" fmla="*/ 255 w 693"/>
                    <a:gd name="T21" fmla="*/ 185 h 696"/>
                    <a:gd name="T22" fmla="*/ 219 w 693"/>
                    <a:gd name="T23" fmla="*/ 187 h 696"/>
                    <a:gd name="T24" fmla="*/ 97 w 693"/>
                    <a:gd name="T25" fmla="*/ 208 h 696"/>
                    <a:gd name="T26" fmla="*/ 77 w 693"/>
                    <a:gd name="T27" fmla="*/ 185 h 696"/>
                    <a:gd name="T28" fmla="*/ 45 w 693"/>
                    <a:gd name="T29" fmla="*/ 156 h 696"/>
                    <a:gd name="T30" fmla="*/ 33 w 693"/>
                    <a:gd name="T31" fmla="*/ 133 h 696"/>
                    <a:gd name="T32" fmla="*/ 53 w 693"/>
                    <a:gd name="T33" fmla="*/ 103 h 696"/>
                    <a:gd name="T34" fmla="*/ 17 w 693"/>
                    <a:gd name="T35" fmla="*/ 117 h 696"/>
                    <a:gd name="T36" fmla="*/ 81 w 693"/>
                    <a:gd name="T37" fmla="*/ 83 h 696"/>
                    <a:gd name="T38" fmla="*/ 113 w 693"/>
                    <a:gd name="T39" fmla="*/ 61 h 696"/>
                    <a:gd name="T40" fmla="*/ 37 w 693"/>
                    <a:gd name="T41" fmla="*/ 61 h 696"/>
                    <a:gd name="T42" fmla="*/ 1 w 693"/>
                    <a:gd name="T43" fmla="*/ 58 h 696"/>
                    <a:gd name="T44" fmla="*/ 25 w 693"/>
                    <a:gd name="T45" fmla="*/ 42 h 696"/>
                    <a:gd name="T46" fmla="*/ 97 w 693"/>
                    <a:gd name="T47" fmla="*/ 34 h 696"/>
                    <a:gd name="T48" fmla="*/ 215 w 693"/>
                    <a:gd name="T49" fmla="*/ 38 h 696"/>
                    <a:gd name="T50" fmla="*/ 223 w 693"/>
                    <a:gd name="T51" fmla="*/ 20 h 696"/>
                    <a:gd name="T52" fmla="*/ 255 w 693"/>
                    <a:gd name="T53" fmla="*/ 0 h 696"/>
                    <a:gd name="T54" fmla="*/ 351 w 693"/>
                    <a:gd name="T55" fmla="*/ 13 h 696"/>
                    <a:gd name="T56" fmla="*/ 323 w 693"/>
                    <a:gd name="T57" fmla="*/ 26 h 696"/>
                    <a:gd name="T58" fmla="*/ 295 w 693"/>
                    <a:gd name="T59" fmla="*/ 52 h 696"/>
                    <a:gd name="T60" fmla="*/ 355 w 693"/>
                    <a:gd name="T61" fmla="*/ 57 h 696"/>
                    <a:gd name="T62" fmla="*/ 367 w 693"/>
                    <a:gd name="T63" fmla="*/ 40 h 696"/>
                    <a:gd name="T64" fmla="*/ 411 w 693"/>
                    <a:gd name="T65" fmla="*/ 28 h 696"/>
                    <a:gd name="T66" fmla="*/ 491 w 693"/>
                    <a:gd name="T67" fmla="*/ 26 h 696"/>
                    <a:gd name="T68" fmla="*/ 518 w 693"/>
                    <a:gd name="T69" fmla="*/ 16 h 696"/>
                    <a:gd name="T70" fmla="*/ 529 w 693"/>
                    <a:gd name="T71" fmla="*/ 137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8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8978 w 931"/>
                    <a:gd name="T1" fmla="*/ 0 h 149"/>
                    <a:gd name="T2" fmla="*/ 1559 w 931"/>
                    <a:gd name="T3" fmla="*/ 413 h 149"/>
                    <a:gd name="T4" fmla="*/ 986 w 931"/>
                    <a:gd name="T5" fmla="*/ 592 h 149"/>
                    <a:gd name="T6" fmla="*/ 674 w 931"/>
                    <a:gd name="T7" fmla="*/ 592 h 149"/>
                    <a:gd name="T8" fmla="*/ 241 w 931"/>
                    <a:gd name="T9" fmla="*/ 1098 h 149"/>
                    <a:gd name="T10" fmla="*/ 0 w 931"/>
                    <a:gd name="T11" fmla="*/ 1492 h 149"/>
                    <a:gd name="T12" fmla="*/ 643 w 931"/>
                    <a:gd name="T13" fmla="*/ 1640 h 149"/>
                    <a:gd name="T14" fmla="*/ 1053 w 931"/>
                    <a:gd name="T15" fmla="*/ 1362 h 149"/>
                    <a:gd name="T16" fmla="*/ 1178 w 931"/>
                    <a:gd name="T17" fmla="*/ 1200 h 149"/>
                    <a:gd name="T18" fmla="*/ 1822 w 931"/>
                    <a:gd name="T19" fmla="*/ 740 h 149"/>
                    <a:gd name="T20" fmla="*/ 2340 w 931"/>
                    <a:gd name="T21" fmla="*/ 657 h 149"/>
                    <a:gd name="T22" fmla="*/ 2584 w 931"/>
                    <a:gd name="T23" fmla="*/ 1333 h 149"/>
                    <a:gd name="T24" fmla="*/ 2048 w 931"/>
                    <a:gd name="T25" fmla="*/ 1559 h 149"/>
                    <a:gd name="T26" fmla="*/ 2513 w 931"/>
                    <a:gd name="T27" fmla="*/ 1612 h 149"/>
                    <a:gd name="T28" fmla="*/ 2721 w 931"/>
                    <a:gd name="T29" fmla="*/ 1280 h 149"/>
                    <a:gd name="T30" fmla="*/ 2897 w 931"/>
                    <a:gd name="T31" fmla="*/ 1309 h 149"/>
                    <a:gd name="T32" fmla="*/ 2754 w 931"/>
                    <a:gd name="T33" fmla="*/ 771 h 149"/>
                    <a:gd name="T34" fmla="*/ 2897 w 931"/>
                    <a:gd name="T35" fmla="*/ 631 h 149"/>
                    <a:gd name="T36" fmla="*/ 3012 w 931"/>
                    <a:gd name="T37" fmla="*/ 1253 h 149"/>
                    <a:gd name="T38" fmla="*/ 2897 w 931"/>
                    <a:gd name="T39" fmla="*/ 1612 h 149"/>
                    <a:gd name="T40" fmla="*/ 3228 w 931"/>
                    <a:gd name="T41" fmla="*/ 1850 h 149"/>
                    <a:gd name="T42" fmla="*/ 3253 w 931"/>
                    <a:gd name="T43" fmla="*/ 1309 h 149"/>
                    <a:gd name="T44" fmla="*/ 3606 w 931"/>
                    <a:gd name="T45" fmla="*/ 1464 h 149"/>
                    <a:gd name="T46" fmla="*/ 4159 w 931"/>
                    <a:gd name="T47" fmla="*/ 1045 h 149"/>
                    <a:gd name="T48" fmla="*/ 4454 w 931"/>
                    <a:gd name="T49" fmla="*/ 710 h 149"/>
                    <a:gd name="T50" fmla="*/ 4785 w 931"/>
                    <a:gd name="T51" fmla="*/ 793 h 149"/>
                    <a:gd name="T52" fmla="*/ 4953 w 931"/>
                    <a:gd name="T53" fmla="*/ 710 h 149"/>
                    <a:gd name="T54" fmla="*/ 4694 w 931"/>
                    <a:gd name="T55" fmla="*/ 631 h 149"/>
                    <a:gd name="T56" fmla="*/ 5164 w 931"/>
                    <a:gd name="T57" fmla="*/ 495 h 149"/>
                    <a:gd name="T58" fmla="*/ 5922 w 931"/>
                    <a:gd name="T59" fmla="*/ 771 h 149"/>
                    <a:gd name="T60" fmla="*/ 6326 w 931"/>
                    <a:gd name="T61" fmla="*/ 592 h 149"/>
                    <a:gd name="T62" fmla="*/ 6354 w 931"/>
                    <a:gd name="T63" fmla="*/ 900 h 149"/>
                    <a:gd name="T64" fmla="*/ 6184 w 931"/>
                    <a:gd name="T65" fmla="*/ 1436 h 149"/>
                    <a:gd name="T66" fmla="*/ 6656 w 931"/>
                    <a:gd name="T67" fmla="*/ 1253 h 149"/>
                    <a:gd name="T68" fmla="*/ 6793 w 931"/>
                    <a:gd name="T69" fmla="*/ 1146 h 149"/>
                    <a:gd name="T70" fmla="*/ 7057 w 931"/>
                    <a:gd name="T71" fmla="*/ 867 h 149"/>
                    <a:gd name="T72" fmla="*/ 8644 w 931"/>
                    <a:gd name="T73" fmla="*/ 1200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9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9 h 30"/>
                    <a:gd name="T2" fmla="*/ 25 w 31"/>
                    <a:gd name="T3" fmla="*/ 0 h 30"/>
                    <a:gd name="T4" fmla="*/ 15 w 31"/>
                    <a:gd name="T5" fmla="*/ 8 h 30"/>
                    <a:gd name="T6" fmla="*/ 3 w 31"/>
                    <a:gd name="T7" fmla="*/ 9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90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12 h 32"/>
                    <a:gd name="T2" fmla="*/ 28 w 44"/>
                    <a:gd name="T3" fmla="*/ 0 h 32"/>
                    <a:gd name="T4" fmla="*/ 44 w 44"/>
                    <a:gd name="T5" fmla="*/ 3 h 32"/>
                    <a:gd name="T6" fmla="*/ 6 w 44"/>
                    <a:gd name="T7" fmla="*/ 12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91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4 h 18"/>
                    <a:gd name="T2" fmla="*/ 25 w 76"/>
                    <a:gd name="T3" fmla="*/ 2 h 18"/>
                    <a:gd name="T4" fmla="*/ 37 w 76"/>
                    <a:gd name="T5" fmla="*/ 4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92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8 h 44"/>
                    <a:gd name="T2" fmla="*/ 12 w 42"/>
                    <a:gd name="T3" fmla="*/ 3 h 44"/>
                    <a:gd name="T4" fmla="*/ 0 w 42"/>
                    <a:gd name="T5" fmla="*/ 8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93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6 h 30"/>
                    <a:gd name="T2" fmla="*/ 45 w 31"/>
                    <a:gd name="T3" fmla="*/ 2 h 30"/>
                    <a:gd name="T4" fmla="*/ 7 w 31"/>
                    <a:gd name="T5" fmla="*/ 6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</p:grpSp>
          <p:grpSp>
            <p:nvGrpSpPr>
              <p:cNvPr id="10" name="Group 63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27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8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9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0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1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2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3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4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5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6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7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</p:grpSp>
          <p:grpSp>
            <p:nvGrpSpPr>
              <p:cNvPr id="11" name="Group 75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12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4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5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6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7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8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9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0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1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2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3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4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5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6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</p:grpSp>
        </p:grpSp>
        <p:pic>
          <p:nvPicPr>
            <p:cNvPr id="7" name="Picture 91" descr="earth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12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213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4" name="Rectangle 9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5" name="Rectangle 9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4E611-CE37-4C18-8A7C-6678A5437D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243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3ED94-378D-4915-BC0A-FF31183117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3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D0CB43F-BED1-4194-8F91-14EE7A455B80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E5F98E17-E1F6-4DD2-A46F-2D8EAB690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57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3BB61-35C9-4908-9AF1-65E2ED9128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12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B7040-62D9-45AC-9F69-EA20846571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914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D894F-6EA8-4018-8AFB-F6671E60B1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676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9DD9B-2473-40F5-8F02-3CE8B1569F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27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ED6EB-5388-4403-A7A0-8498AADE9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3899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C3869-CCFB-4A6D-9853-78715E341F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0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56DD5-ED19-4D0A-88D1-C53BC77195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122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42546-3D7B-48BC-A26B-42F44AD639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006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B8E1D-BD77-48E1-9AD8-B3B8F88D4F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74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4E983-7ACA-45A6-9FFC-B382859C06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9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E277281-9B79-4B5D-8D34-5B295CE982A8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3379B2FC-FB21-4FCC-8287-1DC575DB1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89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B843B-FB67-4D5F-95FA-357A78D6E3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953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2814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59A69-61A6-4E0B-903D-62C56EE36F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9795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2814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B73B5-1154-48EB-9C1A-4A790E4901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7928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814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3CF22-42AC-429D-BB07-441807DDF5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57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6743622-58AB-4D71-95C9-7BD9953C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992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79F33E7-9F12-4D6F-B294-31CD6ED7E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899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2363665-6DEF-482C-B697-1CD30F38D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719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8D1CB26-14F9-48A9-A504-C8AA7D6C9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314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8A2592-81B9-4046-8687-2858374CE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792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3BCCFA6-9096-47F0-946D-AFC5015DB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5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56F4D739-361C-44FF-946F-5AAF8EB9352A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B0F050A2-D5EB-40B6-89E8-A0CF8EDA9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94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9AE28E4-087F-43CE-99FD-8A048AD5E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142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98D7C6-959F-4EB8-B07E-00C1AC57D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99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FE1E509-6E1F-4D3A-AA79-76800DC6D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489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5082A57-A7D0-4256-A38D-C3762C23E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305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0C23DDC-334C-4BF8-991B-0B8937E59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867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C2BB51-2984-47BC-A399-827E8F446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623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7B24FB-7E17-4B86-A516-136AF17BC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699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1E3DFA-0DED-4981-AAF3-9843DA87B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356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89C37B-66F5-4D46-847C-64830FDFF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547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F2EAD5-DBC3-49A9-8C5F-306890C53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4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19A5EC8-865F-4C91-937A-79970CCBCDD0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D17C9652-8F26-4875-BA74-71A43FF8F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70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CBC3726-2924-4F80-BF8E-B67C10971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524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60A027F-6E8D-4E17-B14E-A6021A2D5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765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0F93BE-24E7-4CAB-BA7E-546B6CAA9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665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1EDA65-A5CB-4C9F-AA17-97BF03440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829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DCFD3FF-D2B5-4E88-8B08-6600B7127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94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56DDCD-11D7-44B6-B6AE-259AB1F4A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29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13637 w 4848"/>
                  <a:gd name="T1" fmla="*/ 80283 h 432"/>
                  <a:gd name="T2" fmla="*/ 0 w 4848"/>
                  <a:gd name="T3" fmla="*/ 80283 h 432"/>
                  <a:gd name="T4" fmla="*/ 0 w 4848"/>
                  <a:gd name="T5" fmla="*/ 0 h 432"/>
                  <a:gd name="T6" fmla="*/ 13637 w 4848"/>
                  <a:gd name="T7" fmla="*/ 0 h 432"/>
                  <a:gd name="T8" fmla="*/ 13637 w 4848"/>
                  <a:gd name="T9" fmla="*/ 80283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latin typeface="Tahoma" pitchFamily="34" charset="0"/>
                  <a:cs typeface="+mn-cs"/>
                </a:endParaRPr>
              </a:p>
            </p:txBody>
          </p:sp>
          <p:grpSp>
            <p:nvGrpSpPr>
              <p:cNvPr id="9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11 w 15"/>
                    <a:gd name="T1" fmla="*/ 5 h 23"/>
                    <a:gd name="T2" fmla="*/ 32 w 15"/>
                    <a:gd name="T3" fmla="*/ 3 h 23"/>
                    <a:gd name="T4" fmla="*/ 28 w 15"/>
                    <a:gd name="T5" fmla="*/ 8 h 23"/>
                    <a:gd name="T6" fmla="*/ 11 w 15"/>
                    <a:gd name="T7" fmla="*/ 5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9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6 h 23"/>
                    <a:gd name="T2" fmla="*/ 17 w 20"/>
                    <a:gd name="T3" fmla="*/ 3 h 23"/>
                    <a:gd name="T4" fmla="*/ 7 w 20"/>
                    <a:gd name="T5" fmla="*/ 9 h 23"/>
                    <a:gd name="T6" fmla="*/ 3 w 20"/>
                    <a:gd name="T7" fmla="*/ 6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0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22 w 30"/>
                    <a:gd name="T1" fmla="*/ 10 h 42"/>
                    <a:gd name="T2" fmla="*/ 8 w 30"/>
                    <a:gd name="T3" fmla="*/ 6 h 42"/>
                    <a:gd name="T4" fmla="*/ 0 w 30"/>
                    <a:gd name="T5" fmla="*/ 2 h 42"/>
                    <a:gd name="T6" fmla="*/ 22 w 30"/>
                    <a:gd name="T7" fmla="*/ 2 h 42"/>
                    <a:gd name="T8" fmla="*/ 36 w 30"/>
                    <a:gd name="T9" fmla="*/ 6 h 42"/>
                    <a:gd name="T10" fmla="*/ 34 w 30"/>
                    <a:gd name="T11" fmla="*/ 9 h 42"/>
                    <a:gd name="T12" fmla="*/ 22 w 30"/>
                    <a:gd name="T13" fmla="*/ 10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3 h 16"/>
                    <a:gd name="T2" fmla="*/ 3 w 25"/>
                    <a:gd name="T3" fmla="*/ 2 h 16"/>
                    <a:gd name="T4" fmla="*/ 15 w 25"/>
                    <a:gd name="T5" fmla="*/ 0 h 16"/>
                    <a:gd name="T6" fmla="*/ 15 w 25"/>
                    <a:gd name="T7" fmla="*/ 3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8 h 46"/>
                    <a:gd name="T2" fmla="*/ 30 w 65"/>
                    <a:gd name="T3" fmla="*/ 3 h 46"/>
                    <a:gd name="T4" fmla="*/ 42 w 65"/>
                    <a:gd name="T5" fmla="*/ 0 h 46"/>
                    <a:gd name="T6" fmla="*/ 58 w 65"/>
                    <a:gd name="T7" fmla="*/ 4 h 46"/>
                    <a:gd name="T8" fmla="*/ 32 w 65"/>
                    <a:gd name="T9" fmla="*/ 10 h 46"/>
                    <a:gd name="T10" fmla="*/ 12 w 65"/>
                    <a:gd name="T11" fmla="*/ 17 h 46"/>
                    <a:gd name="T12" fmla="*/ 8 w 65"/>
                    <a:gd name="T13" fmla="*/ 7 h 46"/>
                    <a:gd name="T14" fmla="*/ 12 w 65"/>
                    <a:gd name="T15" fmla="*/ 5 h 46"/>
                    <a:gd name="T16" fmla="*/ 14 w 65"/>
                    <a:gd name="T17" fmla="*/ 8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10 h 47"/>
                    <a:gd name="T2" fmla="*/ 18 w 69"/>
                    <a:gd name="T3" fmla="*/ 8 h 47"/>
                    <a:gd name="T4" fmla="*/ 46 w 69"/>
                    <a:gd name="T5" fmla="*/ 1 h 47"/>
                    <a:gd name="T6" fmla="*/ 58 w 69"/>
                    <a:gd name="T7" fmla="*/ 2 h 47"/>
                    <a:gd name="T8" fmla="*/ 44 w 69"/>
                    <a:gd name="T9" fmla="*/ 6 h 47"/>
                    <a:gd name="T10" fmla="*/ 28 w 69"/>
                    <a:gd name="T11" fmla="*/ 10 h 47"/>
                    <a:gd name="T12" fmla="*/ 22 w 69"/>
                    <a:gd name="T13" fmla="*/ 15 h 47"/>
                    <a:gd name="T14" fmla="*/ 16 w 69"/>
                    <a:gd name="T15" fmla="*/ 15 h 47"/>
                    <a:gd name="T16" fmla="*/ 12 w 69"/>
                    <a:gd name="T17" fmla="*/ 12 h 47"/>
                    <a:gd name="T18" fmla="*/ 0 w 69"/>
                    <a:gd name="T19" fmla="*/ 12 h 47"/>
                    <a:gd name="T20" fmla="*/ 0 w 69"/>
                    <a:gd name="T21" fmla="*/ 10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2 h 277"/>
                    <a:gd name="T2" fmla="*/ 36 w 355"/>
                    <a:gd name="T3" fmla="*/ 6 h 277"/>
                    <a:gd name="T4" fmla="*/ 46 w 355"/>
                    <a:gd name="T5" fmla="*/ 10 h 277"/>
                    <a:gd name="T6" fmla="*/ 76 w 355"/>
                    <a:gd name="T7" fmla="*/ 16 h 277"/>
                    <a:gd name="T8" fmla="*/ 92 w 355"/>
                    <a:gd name="T9" fmla="*/ 21 h 277"/>
                    <a:gd name="T10" fmla="*/ 122 w 355"/>
                    <a:gd name="T11" fmla="*/ 30 h 277"/>
                    <a:gd name="T12" fmla="*/ 136 w 355"/>
                    <a:gd name="T13" fmla="*/ 40 h 277"/>
                    <a:gd name="T14" fmla="*/ 148 w 355"/>
                    <a:gd name="T15" fmla="*/ 41 h 277"/>
                    <a:gd name="T16" fmla="*/ 154 w 355"/>
                    <a:gd name="T17" fmla="*/ 46 h 277"/>
                    <a:gd name="T18" fmla="*/ 176 w 355"/>
                    <a:gd name="T19" fmla="*/ 48 h 277"/>
                    <a:gd name="T20" fmla="*/ 170 w 355"/>
                    <a:gd name="T21" fmla="*/ 61 h 277"/>
                    <a:gd name="T22" fmla="*/ 177 w 355"/>
                    <a:gd name="T23" fmla="*/ 69 h 277"/>
                    <a:gd name="T24" fmla="*/ 192 w 355"/>
                    <a:gd name="T25" fmla="*/ 72 h 277"/>
                    <a:gd name="T26" fmla="*/ 210 w 355"/>
                    <a:gd name="T27" fmla="*/ 73 h 277"/>
                    <a:gd name="T28" fmla="*/ 230 w 355"/>
                    <a:gd name="T29" fmla="*/ 75 h 277"/>
                    <a:gd name="T30" fmla="*/ 248 w 355"/>
                    <a:gd name="T31" fmla="*/ 74 h 277"/>
                    <a:gd name="T32" fmla="*/ 266 w 355"/>
                    <a:gd name="T33" fmla="*/ 77 h 277"/>
                    <a:gd name="T34" fmla="*/ 290 w 355"/>
                    <a:gd name="T35" fmla="*/ 80 h 277"/>
                    <a:gd name="T36" fmla="*/ 308 w 355"/>
                    <a:gd name="T37" fmla="*/ 82 h 277"/>
                    <a:gd name="T38" fmla="*/ 346 w 355"/>
                    <a:gd name="T39" fmla="*/ 82 h 277"/>
                    <a:gd name="T40" fmla="*/ 336 w 355"/>
                    <a:gd name="T41" fmla="*/ 86 h 277"/>
                    <a:gd name="T42" fmla="*/ 316 w 355"/>
                    <a:gd name="T43" fmla="*/ 84 h 277"/>
                    <a:gd name="T44" fmla="*/ 294 w 355"/>
                    <a:gd name="T45" fmla="*/ 84 h 277"/>
                    <a:gd name="T46" fmla="*/ 282 w 355"/>
                    <a:gd name="T47" fmla="*/ 82 h 277"/>
                    <a:gd name="T48" fmla="*/ 246 w 355"/>
                    <a:gd name="T49" fmla="*/ 82 h 277"/>
                    <a:gd name="T50" fmla="*/ 228 w 355"/>
                    <a:gd name="T51" fmla="*/ 81 h 277"/>
                    <a:gd name="T52" fmla="*/ 172 w 355"/>
                    <a:gd name="T53" fmla="*/ 75 h 277"/>
                    <a:gd name="T54" fmla="*/ 160 w 355"/>
                    <a:gd name="T55" fmla="*/ 67 h 277"/>
                    <a:gd name="T56" fmla="*/ 126 w 355"/>
                    <a:gd name="T57" fmla="*/ 63 h 277"/>
                    <a:gd name="T58" fmla="*/ 108 w 355"/>
                    <a:gd name="T59" fmla="*/ 58 h 277"/>
                    <a:gd name="T60" fmla="*/ 94 w 355"/>
                    <a:gd name="T61" fmla="*/ 49 h 277"/>
                    <a:gd name="T62" fmla="*/ 68 w 355"/>
                    <a:gd name="T63" fmla="*/ 33 h 277"/>
                    <a:gd name="T64" fmla="*/ 64 w 355"/>
                    <a:gd name="T65" fmla="*/ 32 h 277"/>
                    <a:gd name="T66" fmla="*/ 58 w 355"/>
                    <a:gd name="T67" fmla="*/ 30 h 277"/>
                    <a:gd name="T68" fmla="*/ 54 w 355"/>
                    <a:gd name="T69" fmla="*/ 27 h 277"/>
                    <a:gd name="T70" fmla="*/ 38 w 355"/>
                    <a:gd name="T71" fmla="*/ 18 h 277"/>
                    <a:gd name="T72" fmla="*/ 20 w 355"/>
                    <a:gd name="T73" fmla="*/ 12 h 277"/>
                    <a:gd name="T74" fmla="*/ 4 w 355"/>
                    <a:gd name="T75" fmla="*/ 7 h 277"/>
                    <a:gd name="T76" fmla="*/ 10 w 355"/>
                    <a:gd name="T77" fmla="*/ 2 h 277"/>
                    <a:gd name="T78" fmla="*/ 10 w 355"/>
                    <a:gd name="T79" fmla="*/ 2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19 h 206"/>
                    <a:gd name="T2" fmla="*/ 66 w 156"/>
                    <a:gd name="T3" fmla="*/ 16 h 206"/>
                    <a:gd name="T4" fmla="*/ 68 w 156"/>
                    <a:gd name="T5" fmla="*/ 15 h 206"/>
                    <a:gd name="T6" fmla="*/ 86 w 156"/>
                    <a:gd name="T7" fmla="*/ 12 h 206"/>
                    <a:gd name="T8" fmla="*/ 112 w 156"/>
                    <a:gd name="T9" fmla="*/ 6 h 206"/>
                    <a:gd name="T10" fmla="*/ 118 w 156"/>
                    <a:gd name="T11" fmla="*/ 2 h 206"/>
                    <a:gd name="T12" fmla="*/ 130 w 156"/>
                    <a:gd name="T13" fmla="*/ 0 h 206"/>
                    <a:gd name="T14" fmla="*/ 156 w 156"/>
                    <a:gd name="T15" fmla="*/ 8 h 206"/>
                    <a:gd name="T16" fmla="*/ 152 w 156"/>
                    <a:gd name="T17" fmla="*/ 12 h 206"/>
                    <a:gd name="T18" fmla="*/ 132 w 156"/>
                    <a:gd name="T19" fmla="*/ 19 h 206"/>
                    <a:gd name="T20" fmla="*/ 138 w 156"/>
                    <a:gd name="T21" fmla="*/ 27 h 206"/>
                    <a:gd name="T22" fmla="*/ 148 w 156"/>
                    <a:gd name="T23" fmla="*/ 31 h 206"/>
                    <a:gd name="T24" fmla="*/ 152 w 156"/>
                    <a:gd name="T25" fmla="*/ 36 h 206"/>
                    <a:gd name="T26" fmla="*/ 134 w 156"/>
                    <a:gd name="T27" fmla="*/ 36 h 206"/>
                    <a:gd name="T28" fmla="*/ 122 w 156"/>
                    <a:gd name="T29" fmla="*/ 41 h 206"/>
                    <a:gd name="T30" fmla="*/ 110 w 156"/>
                    <a:gd name="T31" fmla="*/ 44 h 206"/>
                    <a:gd name="T32" fmla="*/ 106 w 156"/>
                    <a:gd name="T33" fmla="*/ 57 h 206"/>
                    <a:gd name="T34" fmla="*/ 94 w 156"/>
                    <a:gd name="T35" fmla="*/ 58 h 206"/>
                    <a:gd name="T36" fmla="*/ 88 w 156"/>
                    <a:gd name="T37" fmla="*/ 58 h 206"/>
                    <a:gd name="T38" fmla="*/ 76 w 156"/>
                    <a:gd name="T39" fmla="*/ 58 h 206"/>
                    <a:gd name="T40" fmla="*/ 72 w 156"/>
                    <a:gd name="T41" fmla="*/ 54 h 206"/>
                    <a:gd name="T42" fmla="*/ 60 w 156"/>
                    <a:gd name="T43" fmla="*/ 53 h 206"/>
                    <a:gd name="T44" fmla="*/ 42 w 156"/>
                    <a:gd name="T45" fmla="*/ 55 h 206"/>
                    <a:gd name="T46" fmla="*/ 28 w 156"/>
                    <a:gd name="T47" fmla="*/ 53 h 206"/>
                    <a:gd name="T48" fmla="*/ 10 w 156"/>
                    <a:gd name="T49" fmla="*/ 42 h 206"/>
                    <a:gd name="T50" fmla="*/ 4 w 156"/>
                    <a:gd name="T51" fmla="*/ 36 h 206"/>
                    <a:gd name="T52" fmla="*/ 0 w 156"/>
                    <a:gd name="T53" fmla="*/ 33 h 206"/>
                    <a:gd name="T54" fmla="*/ 20 w 156"/>
                    <a:gd name="T55" fmla="*/ 27 h 206"/>
                    <a:gd name="T56" fmla="*/ 32 w 156"/>
                    <a:gd name="T57" fmla="*/ 29 h 206"/>
                    <a:gd name="T58" fmla="*/ 34 w 156"/>
                    <a:gd name="T59" fmla="*/ 23 h 206"/>
                    <a:gd name="T60" fmla="*/ 52 w 156"/>
                    <a:gd name="T61" fmla="*/ 19 h 206"/>
                    <a:gd name="T62" fmla="*/ 54 w 156"/>
                    <a:gd name="T63" fmla="*/ 19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6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11 h 38"/>
                    <a:gd name="T2" fmla="*/ 18 w 109"/>
                    <a:gd name="T3" fmla="*/ 3 h 38"/>
                    <a:gd name="T4" fmla="*/ 46 w 109"/>
                    <a:gd name="T5" fmla="*/ 7 h 38"/>
                    <a:gd name="T6" fmla="*/ 78 w 109"/>
                    <a:gd name="T7" fmla="*/ 5 h 38"/>
                    <a:gd name="T8" fmla="*/ 96 w 109"/>
                    <a:gd name="T9" fmla="*/ 0 h 38"/>
                    <a:gd name="T10" fmla="*/ 82 w 109"/>
                    <a:gd name="T11" fmla="*/ 9 h 38"/>
                    <a:gd name="T12" fmla="*/ 66 w 109"/>
                    <a:gd name="T13" fmla="*/ 13 h 38"/>
                    <a:gd name="T14" fmla="*/ 42 w 109"/>
                    <a:gd name="T15" fmla="*/ 11 h 38"/>
                    <a:gd name="T16" fmla="*/ 14 w 109"/>
                    <a:gd name="T17" fmla="*/ 11 h 38"/>
                    <a:gd name="T18" fmla="*/ 4 w 109"/>
                    <a:gd name="T19" fmla="*/ 11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7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5 h 104"/>
                    <a:gd name="T2" fmla="*/ 18 w 76"/>
                    <a:gd name="T3" fmla="*/ 0 h 104"/>
                    <a:gd name="T4" fmla="*/ 34 w 76"/>
                    <a:gd name="T5" fmla="*/ 5 h 104"/>
                    <a:gd name="T6" fmla="*/ 56 w 76"/>
                    <a:gd name="T7" fmla="*/ 2 h 104"/>
                    <a:gd name="T8" fmla="*/ 40 w 76"/>
                    <a:gd name="T9" fmla="*/ 10 h 104"/>
                    <a:gd name="T10" fmla="*/ 48 w 76"/>
                    <a:gd name="T11" fmla="*/ 14 h 104"/>
                    <a:gd name="T12" fmla="*/ 52 w 76"/>
                    <a:gd name="T13" fmla="*/ 17 h 104"/>
                    <a:gd name="T14" fmla="*/ 40 w 76"/>
                    <a:gd name="T15" fmla="*/ 21 h 104"/>
                    <a:gd name="T16" fmla="*/ 34 w 76"/>
                    <a:gd name="T17" fmla="*/ 17 h 104"/>
                    <a:gd name="T18" fmla="*/ 22 w 76"/>
                    <a:gd name="T19" fmla="*/ 14 h 104"/>
                    <a:gd name="T20" fmla="*/ 28 w 76"/>
                    <a:gd name="T21" fmla="*/ 19 h 104"/>
                    <a:gd name="T22" fmla="*/ 30 w 76"/>
                    <a:gd name="T23" fmla="*/ 21 h 104"/>
                    <a:gd name="T24" fmla="*/ 20 w 76"/>
                    <a:gd name="T25" fmla="*/ 29 h 104"/>
                    <a:gd name="T26" fmla="*/ 12 w 76"/>
                    <a:gd name="T27" fmla="*/ 28 h 104"/>
                    <a:gd name="T28" fmla="*/ 8 w 76"/>
                    <a:gd name="T29" fmla="*/ 26 h 104"/>
                    <a:gd name="T30" fmla="*/ 0 w 76"/>
                    <a:gd name="T31" fmla="*/ 15 h 104"/>
                    <a:gd name="T32" fmla="*/ 2 w 76"/>
                    <a:gd name="T33" fmla="*/ 8 h 104"/>
                    <a:gd name="T34" fmla="*/ 8 w 76"/>
                    <a:gd name="T35" fmla="*/ 5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8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7 h 61"/>
                    <a:gd name="T2" fmla="*/ 13 w 37"/>
                    <a:gd name="T3" fmla="*/ 0 h 61"/>
                    <a:gd name="T4" fmla="*/ 15 w 37"/>
                    <a:gd name="T5" fmla="*/ 7 h 61"/>
                    <a:gd name="T6" fmla="*/ 37 w 37"/>
                    <a:gd name="T7" fmla="*/ 10 h 61"/>
                    <a:gd name="T8" fmla="*/ 19 w 37"/>
                    <a:gd name="T9" fmla="*/ 11 h 61"/>
                    <a:gd name="T10" fmla="*/ 5 w 37"/>
                    <a:gd name="T11" fmla="*/ 16 h 61"/>
                    <a:gd name="T12" fmla="*/ 1 w 37"/>
                    <a:gd name="T13" fmla="*/ 9 h 61"/>
                    <a:gd name="T14" fmla="*/ 3 w 37"/>
                    <a:gd name="T15" fmla="*/ 7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9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23 w 49"/>
                    <a:gd name="T3" fmla="*/ 0 h 29"/>
                    <a:gd name="T4" fmla="*/ 37 w 49"/>
                    <a:gd name="T5" fmla="*/ 5 h 29"/>
                    <a:gd name="T6" fmla="*/ 29 w 49"/>
                    <a:gd name="T7" fmla="*/ 5 h 29"/>
                    <a:gd name="T8" fmla="*/ 3 w 49"/>
                    <a:gd name="T9" fmla="*/ 5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0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17 h 48"/>
                    <a:gd name="T2" fmla="*/ 15 w 61"/>
                    <a:gd name="T3" fmla="*/ 12 h 48"/>
                    <a:gd name="T4" fmla="*/ 3 w 61"/>
                    <a:gd name="T5" fmla="*/ 10 h 48"/>
                    <a:gd name="T6" fmla="*/ 13 w 61"/>
                    <a:gd name="T7" fmla="*/ 4 h 48"/>
                    <a:gd name="T8" fmla="*/ 25 w 61"/>
                    <a:gd name="T9" fmla="*/ 0 h 48"/>
                    <a:gd name="T10" fmla="*/ 49 w 61"/>
                    <a:gd name="T11" fmla="*/ 4 h 48"/>
                    <a:gd name="T12" fmla="*/ 53 w 61"/>
                    <a:gd name="T13" fmla="*/ 10 h 48"/>
                    <a:gd name="T14" fmla="*/ 61 w 61"/>
                    <a:gd name="T15" fmla="*/ 15 h 48"/>
                    <a:gd name="T16" fmla="*/ 41 w 61"/>
                    <a:gd name="T17" fmla="*/ 17 h 48"/>
                    <a:gd name="T18" fmla="*/ 23 w 61"/>
                    <a:gd name="T19" fmla="*/ 20 h 48"/>
                    <a:gd name="T20" fmla="*/ 21 w 61"/>
                    <a:gd name="T21" fmla="*/ 17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1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9 h 182"/>
                    <a:gd name="T2" fmla="*/ 36 w 286"/>
                    <a:gd name="T3" fmla="*/ 4 h 182"/>
                    <a:gd name="T4" fmla="*/ 26 w 286"/>
                    <a:gd name="T5" fmla="*/ 9 h 182"/>
                    <a:gd name="T6" fmla="*/ 0 w 286"/>
                    <a:gd name="T7" fmla="*/ 7 h 182"/>
                    <a:gd name="T8" fmla="*/ 10 w 286"/>
                    <a:gd name="T9" fmla="*/ 13 h 182"/>
                    <a:gd name="T10" fmla="*/ 16 w 286"/>
                    <a:gd name="T11" fmla="*/ 19 h 182"/>
                    <a:gd name="T12" fmla="*/ 24 w 286"/>
                    <a:gd name="T13" fmla="*/ 14 h 182"/>
                    <a:gd name="T14" fmla="*/ 30 w 286"/>
                    <a:gd name="T15" fmla="*/ 13 h 182"/>
                    <a:gd name="T16" fmla="*/ 48 w 286"/>
                    <a:gd name="T17" fmla="*/ 16 h 182"/>
                    <a:gd name="T18" fmla="*/ 70 w 286"/>
                    <a:gd name="T19" fmla="*/ 19 h 182"/>
                    <a:gd name="T20" fmla="*/ 88 w 286"/>
                    <a:gd name="T21" fmla="*/ 21 h 182"/>
                    <a:gd name="T22" fmla="*/ 106 w 286"/>
                    <a:gd name="T23" fmla="*/ 31 h 182"/>
                    <a:gd name="T24" fmla="*/ 104 w 286"/>
                    <a:gd name="T25" fmla="*/ 37 h 182"/>
                    <a:gd name="T26" fmla="*/ 98 w 286"/>
                    <a:gd name="T27" fmla="*/ 41 h 182"/>
                    <a:gd name="T28" fmla="*/ 122 w 286"/>
                    <a:gd name="T29" fmla="*/ 38 h 182"/>
                    <a:gd name="T30" fmla="*/ 140 w 286"/>
                    <a:gd name="T31" fmla="*/ 43 h 182"/>
                    <a:gd name="T32" fmla="*/ 168 w 286"/>
                    <a:gd name="T33" fmla="*/ 44 h 182"/>
                    <a:gd name="T34" fmla="*/ 174 w 286"/>
                    <a:gd name="T35" fmla="*/ 43 h 182"/>
                    <a:gd name="T36" fmla="*/ 168 w 286"/>
                    <a:gd name="T37" fmla="*/ 41 h 182"/>
                    <a:gd name="T38" fmla="*/ 178 w 286"/>
                    <a:gd name="T39" fmla="*/ 41 h 182"/>
                    <a:gd name="T40" fmla="*/ 186 w 286"/>
                    <a:gd name="T41" fmla="*/ 35 h 182"/>
                    <a:gd name="T42" fmla="*/ 202 w 286"/>
                    <a:gd name="T43" fmla="*/ 37 h 182"/>
                    <a:gd name="T44" fmla="*/ 214 w 286"/>
                    <a:gd name="T45" fmla="*/ 38 h 182"/>
                    <a:gd name="T46" fmla="*/ 244 w 286"/>
                    <a:gd name="T47" fmla="*/ 51 h 182"/>
                    <a:gd name="T48" fmla="*/ 262 w 286"/>
                    <a:gd name="T49" fmla="*/ 53 h 182"/>
                    <a:gd name="T50" fmla="*/ 284 w 286"/>
                    <a:gd name="T51" fmla="*/ 51 h 182"/>
                    <a:gd name="T52" fmla="*/ 268 w 286"/>
                    <a:gd name="T53" fmla="*/ 48 h 182"/>
                    <a:gd name="T54" fmla="*/ 256 w 286"/>
                    <a:gd name="T55" fmla="*/ 42 h 182"/>
                    <a:gd name="T56" fmla="*/ 250 w 286"/>
                    <a:gd name="T57" fmla="*/ 39 h 182"/>
                    <a:gd name="T58" fmla="*/ 248 w 286"/>
                    <a:gd name="T59" fmla="*/ 37 h 182"/>
                    <a:gd name="T60" fmla="*/ 236 w 286"/>
                    <a:gd name="T61" fmla="*/ 35 h 182"/>
                    <a:gd name="T62" fmla="*/ 240 w 286"/>
                    <a:gd name="T63" fmla="*/ 29 h 182"/>
                    <a:gd name="T64" fmla="*/ 220 w 286"/>
                    <a:gd name="T65" fmla="*/ 25 h 182"/>
                    <a:gd name="T66" fmla="*/ 210 w 286"/>
                    <a:gd name="T67" fmla="*/ 20 h 182"/>
                    <a:gd name="T68" fmla="*/ 190 w 286"/>
                    <a:gd name="T69" fmla="*/ 16 h 182"/>
                    <a:gd name="T70" fmla="*/ 168 w 286"/>
                    <a:gd name="T71" fmla="*/ 11 h 182"/>
                    <a:gd name="T72" fmla="*/ 156 w 286"/>
                    <a:gd name="T73" fmla="*/ 11 h 182"/>
                    <a:gd name="T74" fmla="*/ 120 w 286"/>
                    <a:gd name="T75" fmla="*/ 5 h 182"/>
                    <a:gd name="T76" fmla="*/ 102 w 286"/>
                    <a:gd name="T77" fmla="*/ 2 h 182"/>
                    <a:gd name="T78" fmla="*/ 96 w 286"/>
                    <a:gd name="T79" fmla="*/ 0 h 182"/>
                    <a:gd name="T80" fmla="*/ 70 w 286"/>
                    <a:gd name="T81" fmla="*/ 3 h 182"/>
                    <a:gd name="T82" fmla="*/ 56 w 286"/>
                    <a:gd name="T83" fmla="*/ 9 h 182"/>
                    <a:gd name="T84" fmla="*/ 46 w 286"/>
                    <a:gd name="T85" fmla="*/ 9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2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17 h 78"/>
                    <a:gd name="T2" fmla="*/ 27 w 78"/>
                    <a:gd name="T3" fmla="*/ 18 h 78"/>
                    <a:gd name="T4" fmla="*/ 45 w 78"/>
                    <a:gd name="T5" fmla="*/ 14 h 78"/>
                    <a:gd name="T6" fmla="*/ 57 w 78"/>
                    <a:gd name="T7" fmla="*/ 9 h 78"/>
                    <a:gd name="T8" fmla="*/ 43 w 78"/>
                    <a:gd name="T9" fmla="*/ 4 h 78"/>
                    <a:gd name="T10" fmla="*/ 43 w 78"/>
                    <a:gd name="T11" fmla="*/ 2 h 78"/>
                    <a:gd name="T12" fmla="*/ 71 w 78"/>
                    <a:gd name="T13" fmla="*/ 7 h 78"/>
                    <a:gd name="T14" fmla="*/ 67 w 78"/>
                    <a:gd name="T15" fmla="*/ 17 h 78"/>
                    <a:gd name="T16" fmla="*/ 33 w 78"/>
                    <a:gd name="T17" fmla="*/ 24 h 78"/>
                    <a:gd name="T18" fmla="*/ 9 w 78"/>
                    <a:gd name="T19" fmla="*/ 21 h 78"/>
                    <a:gd name="T20" fmla="*/ 3 w 78"/>
                    <a:gd name="T21" fmla="*/ 19 h 78"/>
                    <a:gd name="T22" fmla="*/ 1 w 78"/>
                    <a:gd name="T23" fmla="*/ 17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3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2 h 18"/>
                    <a:gd name="T2" fmla="*/ 3 w 17"/>
                    <a:gd name="T3" fmla="*/ 3 h 18"/>
                    <a:gd name="T4" fmla="*/ 3 w 17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4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6 h 22"/>
                    <a:gd name="T2" fmla="*/ 14 w 26"/>
                    <a:gd name="T3" fmla="*/ 0 h 22"/>
                    <a:gd name="T4" fmla="*/ 14 w 26"/>
                    <a:gd name="T5" fmla="*/ 9 h 22"/>
                    <a:gd name="T6" fmla="*/ 8 w 26"/>
                    <a:gd name="T7" fmla="*/ 6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5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3 h 15"/>
                    <a:gd name="T2" fmla="*/ 11 w 20"/>
                    <a:gd name="T3" fmla="*/ 2 h 15"/>
                    <a:gd name="T4" fmla="*/ 9 w 20"/>
                    <a:gd name="T5" fmla="*/ 3 h 15"/>
                    <a:gd name="T6" fmla="*/ 7 w 20"/>
                    <a:gd name="T7" fmla="*/ 3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6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3 h 15"/>
                    <a:gd name="T2" fmla="*/ 10 w 20"/>
                    <a:gd name="T3" fmla="*/ 2 h 15"/>
                    <a:gd name="T4" fmla="*/ 10 w 20"/>
                    <a:gd name="T5" fmla="*/ 4 h 15"/>
                    <a:gd name="T6" fmla="*/ 7 w 20"/>
                    <a:gd name="T7" fmla="*/ 3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7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16 h 80"/>
                    <a:gd name="T2" fmla="*/ 14 w 80"/>
                    <a:gd name="T3" fmla="*/ 8 h 80"/>
                    <a:gd name="T4" fmla="*/ 26 w 80"/>
                    <a:gd name="T5" fmla="*/ 7 h 80"/>
                    <a:gd name="T6" fmla="*/ 48 w 80"/>
                    <a:gd name="T7" fmla="*/ 6 h 80"/>
                    <a:gd name="T8" fmla="*/ 58 w 80"/>
                    <a:gd name="T9" fmla="*/ 0 h 80"/>
                    <a:gd name="T10" fmla="*/ 80 w 80"/>
                    <a:gd name="T11" fmla="*/ 12 h 80"/>
                    <a:gd name="T12" fmla="*/ 70 w 80"/>
                    <a:gd name="T13" fmla="*/ 17 h 80"/>
                    <a:gd name="T14" fmla="*/ 54 w 80"/>
                    <a:gd name="T15" fmla="*/ 20 h 80"/>
                    <a:gd name="T16" fmla="*/ 48 w 80"/>
                    <a:gd name="T17" fmla="*/ 26 h 80"/>
                    <a:gd name="T18" fmla="*/ 32 w 80"/>
                    <a:gd name="T19" fmla="*/ 21 h 80"/>
                    <a:gd name="T20" fmla="*/ 38 w 80"/>
                    <a:gd name="T21" fmla="*/ 17 h 80"/>
                    <a:gd name="T22" fmla="*/ 30 w 80"/>
                    <a:gd name="T23" fmla="*/ 9 h 80"/>
                    <a:gd name="T24" fmla="*/ 20 w 80"/>
                    <a:gd name="T25" fmla="*/ 15 h 80"/>
                    <a:gd name="T26" fmla="*/ 8 w 80"/>
                    <a:gd name="T27" fmla="*/ 17 h 80"/>
                    <a:gd name="T28" fmla="*/ 0 w 80"/>
                    <a:gd name="T29" fmla="*/ 16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8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28 h 174"/>
                    <a:gd name="T2" fmla="*/ 26 w 94"/>
                    <a:gd name="T3" fmla="*/ 38 h 174"/>
                    <a:gd name="T4" fmla="*/ 32 w 94"/>
                    <a:gd name="T5" fmla="*/ 32 h 174"/>
                    <a:gd name="T6" fmla="*/ 52 w 94"/>
                    <a:gd name="T7" fmla="*/ 30 h 174"/>
                    <a:gd name="T8" fmla="*/ 46 w 94"/>
                    <a:gd name="T9" fmla="*/ 37 h 174"/>
                    <a:gd name="T10" fmla="*/ 66 w 94"/>
                    <a:gd name="T11" fmla="*/ 38 h 174"/>
                    <a:gd name="T12" fmla="*/ 76 w 94"/>
                    <a:gd name="T13" fmla="*/ 42 h 174"/>
                    <a:gd name="T14" fmla="*/ 58 w 94"/>
                    <a:gd name="T15" fmla="*/ 44 h 174"/>
                    <a:gd name="T16" fmla="*/ 74 w 94"/>
                    <a:gd name="T17" fmla="*/ 52 h 174"/>
                    <a:gd name="T18" fmla="*/ 84 w 94"/>
                    <a:gd name="T19" fmla="*/ 46 h 174"/>
                    <a:gd name="T20" fmla="*/ 82 w 94"/>
                    <a:gd name="T21" fmla="*/ 33 h 174"/>
                    <a:gd name="T22" fmla="*/ 60 w 94"/>
                    <a:gd name="T23" fmla="*/ 31 h 174"/>
                    <a:gd name="T24" fmla="*/ 50 w 94"/>
                    <a:gd name="T25" fmla="*/ 24 h 174"/>
                    <a:gd name="T26" fmla="*/ 34 w 94"/>
                    <a:gd name="T27" fmla="*/ 24 h 174"/>
                    <a:gd name="T28" fmla="*/ 30 w 94"/>
                    <a:gd name="T29" fmla="*/ 20 h 174"/>
                    <a:gd name="T30" fmla="*/ 42 w 94"/>
                    <a:gd name="T31" fmla="*/ 13 h 174"/>
                    <a:gd name="T32" fmla="*/ 30 w 94"/>
                    <a:gd name="T33" fmla="*/ 0 h 174"/>
                    <a:gd name="T34" fmla="*/ 18 w 94"/>
                    <a:gd name="T35" fmla="*/ 7 h 174"/>
                    <a:gd name="T36" fmla="*/ 4 w 94"/>
                    <a:gd name="T37" fmla="*/ 13 h 174"/>
                    <a:gd name="T38" fmla="*/ 14 w 94"/>
                    <a:gd name="T39" fmla="*/ 23 h 174"/>
                    <a:gd name="T40" fmla="*/ 14 w 94"/>
                    <a:gd name="T41" fmla="*/ 28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9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7 h 50"/>
                    <a:gd name="T2" fmla="*/ 12 w 32"/>
                    <a:gd name="T3" fmla="*/ 0 h 50"/>
                    <a:gd name="T4" fmla="*/ 20 w 32"/>
                    <a:gd name="T5" fmla="*/ 5 h 50"/>
                    <a:gd name="T6" fmla="*/ 22 w 32"/>
                    <a:gd name="T7" fmla="*/ 7 h 50"/>
                    <a:gd name="T8" fmla="*/ 28 w 32"/>
                    <a:gd name="T9" fmla="*/ 7 h 50"/>
                    <a:gd name="T10" fmla="*/ 32 w 32"/>
                    <a:gd name="T11" fmla="*/ 11 h 50"/>
                    <a:gd name="T12" fmla="*/ 18 w 32"/>
                    <a:gd name="T13" fmla="*/ 16 h 50"/>
                    <a:gd name="T14" fmla="*/ 6 w 32"/>
                    <a:gd name="T15" fmla="*/ 7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0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14 h 50"/>
                    <a:gd name="T2" fmla="*/ 28 w 43"/>
                    <a:gd name="T3" fmla="*/ 6 h 50"/>
                    <a:gd name="T4" fmla="*/ 48 w 43"/>
                    <a:gd name="T5" fmla="*/ 0 h 50"/>
                    <a:gd name="T6" fmla="*/ 30 w 43"/>
                    <a:gd name="T7" fmla="*/ 9 h 50"/>
                    <a:gd name="T8" fmla="*/ 2 w 43"/>
                    <a:gd name="T9" fmla="*/ 16 h 50"/>
                    <a:gd name="T10" fmla="*/ 0 w 43"/>
                    <a:gd name="T11" fmla="*/ 14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1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223 w 471"/>
                    <a:gd name="T1" fmla="*/ 4014 h 281"/>
                    <a:gd name="T2" fmla="*/ 263 w 471"/>
                    <a:gd name="T3" fmla="*/ 3591 h 281"/>
                    <a:gd name="T4" fmla="*/ 241 w 471"/>
                    <a:gd name="T5" fmla="*/ 3510 h 281"/>
                    <a:gd name="T6" fmla="*/ 177 w 471"/>
                    <a:gd name="T7" fmla="*/ 3130 h 281"/>
                    <a:gd name="T8" fmla="*/ 42 w 471"/>
                    <a:gd name="T9" fmla="*/ 3083 h 281"/>
                    <a:gd name="T10" fmla="*/ 0 w 471"/>
                    <a:gd name="T11" fmla="*/ 2739 h 281"/>
                    <a:gd name="T12" fmla="*/ 132 w 471"/>
                    <a:gd name="T13" fmla="*/ 2587 h 281"/>
                    <a:gd name="T14" fmla="*/ 63 w 471"/>
                    <a:gd name="T15" fmla="*/ 2366 h 281"/>
                    <a:gd name="T16" fmla="*/ 19 w 471"/>
                    <a:gd name="T17" fmla="*/ 2291 h 281"/>
                    <a:gd name="T18" fmla="*/ 310 w 471"/>
                    <a:gd name="T19" fmla="*/ 1721 h 281"/>
                    <a:gd name="T20" fmla="*/ 475 w 471"/>
                    <a:gd name="T21" fmla="*/ 1383 h 281"/>
                    <a:gd name="T22" fmla="*/ 461 w 471"/>
                    <a:gd name="T23" fmla="*/ 1004 h 281"/>
                    <a:gd name="T24" fmla="*/ 263 w 471"/>
                    <a:gd name="T25" fmla="*/ 614 h 281"/>
                    <a:gd name="T26" fmla="*/ 222 w 471"/>
                    <a:gd name="T27" fmla="*/ 461 h 281"/>
                    <a:gd name="T28" fmla="*/ 284 w 471"/>
                    <a:gd name="T29" fmla="*/ 514 h 281"/>
                    <a:gd name="T30" fmla="*/ 521 w 471"/>
                    <a:gd name="T31" fmla="*/ 508 h 281"/>
                    <a:gd name="T32" fmla="*/ 694 w 471"/>
                    <a:gd name="T33" fmla="*/ 156 h 281"/>
                    <a:gd name="T34" fmla="*/ 893 w 471"/>
                    <a:gd name="T35" fmla="*/ 0 h 281"/>
                    <a:gd name="T36" fmla="*/ 957 w 471"/>
                    <a:gd name="T37" fmla="*/ 30 h 281"/>
                    <a:gd name="T38" fmla="*/ 1002 w 471"/>
                    <a:gd name="T39" fmla="*/ 129 h 281"/>
                    <a:gd name="T40" fmla="*/ 1066 w 471"/>
                    <a:gd name="T41" fmla="*/ 73 h 281"/>
                    <a:gd name="T42" fmla="*/ 1197 w 471"/>
                    <a:gd name="T43" fmla="*/ 114 h 281"/>
                    <a:gd name="T44" fmla="*/ 1261 w 471"/>
                    <a:gd name="T45" fmla="*/ 129 h 281"/>
                    <a:gd name="T46" fmla="*/ 1537 w 471"/>
                    <a:gd name="T47" fmla="*/ 201 h 281"/>
                    <a:gd name="T48" fmla="*/ 1688 w 471"/>
                    <a:gd name="T49" fmla="*/ 340 h 281"/>
                    <a:gd name="T50" fmla="*/ 1820 w 471"/>
                    <a:gd name="T51" fmla="*/ 243 h 281"/>
                    <a:gd name="T52" fmla="*/ 1877 w 471"/>
                    <a:gd name="T53" fmla="*/ 201 h 281"/>
                    <a:gd name="T54" fmla="*/ 2119 w 471"/>
                    <a:gd name="T55" fmla="*/ 201 h 281"/>
                    <a:gd name="T56" fmla="*/ 2291 w 471"/>
                    <a:gd name="T57" fmla="*/ 461 h 281"/>
                    <a:gd name="T58" fmla="*/ 2512 w 471"/>
                    <a:gd name="T59" fmla="*/ 845 h 281"/>
                    <a:gd name="T60" fmla="*/ 2664 w 471"/>
                    <a:gd name="T61" fmla="*/ 1004 h 281"/>
                    <a:gd name="T62" fmla="*/ 2794 w 471"/>
                    <a:gd name="T63" fmla="*/ 974 h 281"/>
                    <a:gd name="T64" fmla="*/ 2935 w 471"/>
                    <a:gd name="T65" fmla="*/ 927 h 281"/>
                    <a:gd name="T66" fmla="*/ 3154 w 471"/>
                    <a:gd name="T67" fmla="*/ 1023 h 281"/>
                    <a:gd name="T68" fmla="*/ 3256 w 471"/>
                    <a:gd name="T69" fmla="*/ 1160 h 281"/>
                    <a:gd name="T70" fmla="*/ 3347 w 471"/>
                    <a:gd name="T71" fmla="*/ 1288 h 281"/>
                    <a:gd name="T72" fmla="*/ 3456 w 471"/>
                    <a:gd name="T73" fmla="*/ 1595 h 281"/>
                    <a:gd name="T74" fmla="*/ 3498 w 471"/>
                    <a:gd name="T75" fmla="*/ 1721 h 281"/>
                    <a:gd name="T76" fmla="*/ 3517 w 471"/>
                    <a:gd name="T77" fmla="*/ 1796 h 281"/>
                    <a:gd name="T78" fmla="*/ 3367 w 471"/>
                    <a:gd name="T79" fmla="*/ 2029 h 281"/>
                    <a:gd name="T80" fmla="*/ 3498 w 471"/>
                    <a:gd name="T81" fmla="*/ 2026 h 281"/>
                    <a:gd name="T82" fmla="*/ 3719 w 471"/>
                    <a:gd name="T83" fmla="*/ 2227 h 281"/>
                    <a:gd name="T84" fmla="*/ 3959 w 471"/>
                    <a:gd name="T85" fmla="*/ 2252 h 281"/>
                    <a:gd name="T86" fmla="*/ 4132 w 471"/>
                    <a:gd name="T87" fmla="*/ 2408 h 281"/>
                    <a:gd name="T88" fmla="*/ 4158 w 471"/>
                    <a:gd name="T89" fmla="*/ 2469 h 281"/>
                    <a:gd name="T90" fmla="*/ 4158 w 471"/>
                    <a:gd name="T91" fmla="*/ 2522 h 281"/>
                    <a:gd name="T92" fmla="*/ 4279 w 471"/>
                    <a:gd name="T93" fmla="*/ 2469 h 281"/>
                    <a:gd name="T94" fmla="*/ 4349 w 471"/>
                    <a:gd name="T95" fmla="*/ 2453 h 281"/>
                    <a:gd name="T96" fmla="*/ 4772 w 471"/>
                    <a:gd name="T97" fmla="*/ 2651 h 281"/>
                    <a:gd name="T98" fmla="*/ 4855 w 471"/>
                    <a:gd name="T99" fmla="*/ 2852 h 281"/>
                    <a:gd name="T100" fmla="*/ 5054 w 471"/>
                    <a:gd name="T101" fmla="*/ 2882 h 281"/>
                    <a:gd name="T102" fmla="*/ 5117 w 471"/>
                    <a:gd name="T103" fmla="*/ 3083 h 281"/>
                    <a:gd name="T104" fmla="*/ 4903 w 471"/>
                    <a:gd name="T105" fmla="*/ 3700 h 281"/>
                    <a:gd name="T106" fmla="*/ 4725 w 471"/>
                    <a:gd name="T107" fmla="*/ 4032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2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2 h 844"/>
                    <a:gd name="T2" fmla="*/ 502 w 984"/>
                    <a:gd name="T3" fmla="*/ 11 h 844"/>
                    <a:gd name="T4" fmla="*/ 550 w 984"/>
                    <a:gd name="T5" fmla="*/ 11 h 844"/>
                    <a:gd name="T6" fmla="*/ 578 w 984"/>
                    <a:gd name="T7" fmla="*/ 39 h 844"/>
                    <a:gd name="T8" fmla="*/ 586 w 984"/>
                    <a:gd name="T9" fmla="*/ 28 h 844"/>
                    <a:gd name="T10" fmla="*/ 606 w 984"/>
                    <a:gd name="T11" fmla="*/ 21 h 844"/>
                    <a:gd name="T12" fmla="*/ 642 w 984"/>
                    <a:gd name="T13" fmla="*/ 39 h 844"/>
                    <a:gd name="T14" fmla="*/ 682 w 984"/>
                    <a:gd name="T15" fmla="*/ 30 h 844"/>
                    <a:gd name="T16" fmla="*/ 706 w 984"/>
                    <a:gd name="T17" fmla="*/ 26 h 844"/>
                    <a:gd name="T18" fmla="*/ 762 w 984"/>
                    <a:gd name="T19" fmla="*/ 2 h 844"/>
                    <a:gd name="T20" fmla="*/ 798 w 984"/>
                    <a:gd name="T21" fmla="*/ 21 h 844"/>
                    <a:gd name="T22" fmla="*/ 798 w 984"/>
                    <a:gd name="T23" fmla="*/ 39 h 844"/>
                    <a:gd name="T24" fmla="*/ 790 w 984"/>
                    <a:gd name="T25" fmla="*/ 48 h 844"/>
                    <a:gd name="T26" fmla="*/ 766 w 984"/>
                    <a:gd name="T27" fmla="*/ 49 h 844"/>
                    <a:gd name="T28" fmla="*/ 762 w 984"/>
                    <a:gd name="T29" fmla="*/ 57 h 844"/>
                    <a:gd name="T30" fmla="*/ 802 w 984"/>
                    <a:gd name="T31" fmla="*/ 69 h 844"/>
                    <a:gd name="T32" fmla="*/ 786 w 984"/>
                    <a:gd name="T33" fmla="*/ 98 h 844"/>
                    <a:gd name="T34" fmla="*/ 830 w 984"/>
                    <a:gd name="T35" fmla="*/ 125 h 844"/>
                    <a:gd name="T36" fmla="*/ 854 w 984"/>
                    <a:gd name="T37" fmla="*/ 136 h 844"/>
                    <a:gd name="T38" fmla="*/ 830 w 984"/>
                    <a:gd name="T39" fmla="*/ 136 h 844"/>
                    <a:gd name="T40" fmla="*/ 746 w 984"/>
                    <a:gd name="T41" fmla="*/ 115 h 844"/>
                    <a:gd name="T42" fmla="*/ 678 w 984"/>
                    <a:gd name="T43" fmla="*/ 122 h 844"/>
                    <a:gd name="T44" fmla="*/ 590 w 984"/>
                    <a:gd name="T45" fmla="*/ 134 h 844"/>
                    <a:gd name="T46" fmla="*/ 642 w 984"/>
                    <a:gd name="T47" fmla="*/ 176 h 844"/>
                    <a:gd name="T48" fmla="*/ 710 w 984"/>
                    <a:gd name="T49" fmla="*/ 184 h 844"/>
                    <a:gd name="T50" fmla="*/ 738 w 984"/>
                    <a:gd name="T51" fmla="*/ 166 h 844"/>
                    <a:gd name="T52" fmla="*/ 774 w 984"/>
                    <a:gd name="T53" fmla="*/ 173 h 844"/>
                    <a:gd name="T54" fmla="*/ 766 w 984"/>
                    <a:gd name="T55" fmla="*/ 192 h 844"/>
                    <a:gd name="T56" fmla="*/ 802 w 984"/>
                    <a:gd name="T57" fmla="*/ 203 h 844"/>
                    <a:gd name="T58" fmla="*/ 838 w 984"/>
                    <a:gd name="T59" fmla="*/ 200 h 844"/>
                    <a:gd name="T60" fmla="*/ 922 w 984"/>
                    <a:gd name="T61" fmla="*/ 244 h 844"/>
                    <a:gd name="T62" fmla="*/ 942 w 984"/>
                    <a:gd name="T63" fmla="*/ 251 h 844"/>
                    <a:gd name="T64" fmla="*/ 874 w 984"/>
                    <a:gd name="T65" fmla="*/ 246 h 844"/>
                    <a:gd name="T66" fmla="*/ 830 w 984"/>
                    <a:gd name="T67" fmla="*/ 230 h 844"/>
                    <a:gd name="T68" fmla="*/ 778 w 984"/>
                    <a:gd name="T69" fmla="*/ 216 h 844"/>
                    <a:gd name="T70" fmla="*/ 702 w 984"/>
                    <a:gd name="T71" fmla="*/ 201 h 844"/>
                    <a:gd name="T72" fmla="*/ 614 w 984"/>
                    <a:gd name="T73" fmla="*/ 197 h 844"/>
                    <a:gd name="T74" fmla="*/ 506 w 984"/>
                    <a:gd name="T75" fmla="*/ 180 h 844"/>
                    <a:gd name="T76" fmla="*/ 462 w 984"/>
                    <a:gd name="T77" fmla="*/ 154 h 844"/>
                    <a:gd name="T78" fmla="*/ 430 w 984"/>
                    <a:gd name="T79" fmla="*/ 140 h 844"/>
                    <a:gd name="T80" fmla="*/ 382 w 984"/>
                    <a:gd name="T81" fmla="*/ 130 h 844"/>
                    <a:gd name="T82" fmla="*/ 342 w 984"/>
                    <a:gd name="T83" fmla="*/ 112 h 844"/>
                    <a:gd name="T84" fmla="*/ 354 w 984"/>
                    <a:gd name="T85" fmla="*/ 125 h 844"/>
                    <a:gd name="T86" fmla="*/ 418 w 984"/>
                    <a:gd name="T87" fmla="*/ 150 h 844"/>
                    <a:gd name="T88" fmla="*/ 422 w 984"/>
                    <a:gd name="T89" fmla="*/ 159 h 844"/>
                    <a:gd name="T90" fmla="*/ 394 w 984"/>
                    <a:gd name="T91" fmla="*/ 151 h 844"/>
                    <a:gd name="T92" fmla="*/ 354 w 984"/>
                    <a:gd name="T93" fmla="*/ 142 h 844"/>
                    <a:gd name="T94" fmla="*/ 314 w 984"/>
                    <a:gd name="T95" fmla="*/ 122 h 844"/>
                    <a:gd name="T96" fmla="*/ 266 w 984"/>
                    <a:gd name="T97" fmla="*/ 106 h 844"/>
                    <a:gd name="T98" fmla="*/ 210 w 984"/>
                    <a:gd name="T99" fmla="*/ 95 h 844"/>
                    <a:gd name="T100" fmla="*/ 154 w 984"/>
                    <a:gd name="T101" fmla="*/ 72 h 844"/>
                    <a:gd name="T102" fmla="*/ 66 w 984"/>
                    <a:gd name="T103" fmla="*/ 20 h 844"/>
                    <a:gd name="T104" fmla="*/ 34 w 984"/>
                    <a:gd name="T105" fmla="*/ 11 h 844"/>
                    <a:gd name="T106" fmla="*/ 46 w 984"/>
                    <a:gd name="T107" fmla="*/ 7 h 844"/>
                    <a:gd name="T108" fmla="*/ 102 w 984"/>
                    <a:gd name="T109" fmla="*/ 21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3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8 h 48"/>
                    <a:gd name="T2" fmla="*/ 10 w 36"/>
                    <a:gd name="T3" fmla="*/ 14 h 48"/>
                    <a:gd name="T4" fmla="*/ 6 w 36"/>
                    <a:gd name="T5" fmla="*/ 8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4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2 h 37"/>
                    <a:gd name="T2" fmla="*/ 18 w 36"/>
                    <a:gd name="T3" fmla="*/ 1 h 37"/>
                    <a:gd name="T4" fmla="*/ 49 w 36"/>
                    <a:gd name="T5" fmla="*/ 4 h 37"/>
                    <a:gd name="T6" fmla="*/ 8 w 36"/>
                    <a:gd name="T7" fmla="*/ 4 h 37"/>
                    <a:gd name="T8" fmla="*/ 0 w 36"/>
                    <a:gd name="T9" fmla="*/ 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5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18 h 96"/>
                    <a:gd name="T2" fmla="*/ 28 w 170"/>
                    <a:gd name="T3" fmla="*/ 9 h 96"/>
                    <a:gd name="T4" fmla="*/ 56 w 170"/>
                    <a:gd name="T5" fmla="*/ 8 h 96"/>
                    <a:gd name="T6" fmla="*/ 80 w 170"/>
                    <a:gd name="T7" fmla="*/ 3 h 96"/>
                    <a:gd name="T8" fmla="*/ 64 w 170"/>
                    <a:gd name="T9" fmla="*/ 9 h 96"/>
                    <a:gd name="T10" fmla="*/ 130 w 170"/>
                    <a:gd name="T11" fmla="*/ 18 h 96"/>
                    <a:gd name="T12" fmla="*/ 166 w 170"/>
                    <a:gd name="T13" fmla="*/ 24 h 96"/>
                    <a:gd name="T14" fmla="*/ 122 w 170"/>
                    <a:gd name="T15" fmla="*/ 28 h 96"/>
                    <a:gd name="T16" fmla="*/ 94 w 170"/>
                    <a:gd name="T17" fmla="*/ 21 h 96"/>
                    <a:gd name="T18" fmla="*/ 76 w 170"/>
                    <a:gd name="T19" fmla="*/ 19 h 96"/>
                    <a:gd name="T20" fmla="*/ 24 w 170"/>
                    <a:gd name="T21" fmla="*/ 15 h 96"/>
                    <a:gd name="T22" fmla="*/ 0 w 170"/>
                    <a:gd name="T23" fmla="*/ 18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6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3 h 44"/>
                    <a:gd name="T4" fmla="*/ 88 w 138"/>
                    <a:gd name="T5" fmla="*/ 8 h 44"/>
                    <a:gd name="T6" fmla="*/ 112 w 138"/>
                    <a:gd name="T7" fmla="*/ 7 h 44"/>
                    <a:gd name="T8" fmla="*/ 108 w 138"/>
                    <a:gd name="T9" fmla="*/ 16 h 44"/>
                    <a:gd name="T10" fmla="*/ 64 w 138"/>
                    <a:gd name="T11" fmla="*/ 14 h 44"/>
                    <a:gd name="T12" fmla="*/ 0 w 138"/>
                    <a:gd name="T13" fmla="*/ 13 h 44"/>
                    <a:gd name="T14" fmla="*/ 28 w 138"/>
                    <a:gd name="T15" fmla="*/ 7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7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7 h 42"/>
                    <a:gd name="T2" fmla="*/ 31 w 57"/>
                    <a:gd name="T3" fmla="*/ 4 h 42"/>
                    <a:gd name="T4" fmla="*/ 17 w 57"/>
                    <a:gd name="T5" fmla="*/ 7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8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13 w 39"/>
                    <a:gd name="T1" fmla="*/ 12 h 52"/>
                    <a:gd name="T2" fmla="*/ 13 w 39"/>
                    <a:gd name="T3" fmla="*/ 0 h 52"/>
                    <a:gd name="T4" fmla="*/ 13 w 39"/>
                    <a:gd name="T5" fmla="*/ 12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9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2 h 80"/>
                    <a:gd name="T2" fmla="*/ 20 w 44"/>
                    <a:gd name="T3" fmla="*/ 10 h 80"/>
                    <a:gd name="T4" fmla="*/ 30 w 44"/>
                    <a:gd name="T5" fmla="*/ 15 h 80"/>
                    <a:gd name="T6" fmla="*/ 42 w 44"/>
                    <a:gd name="T7" fmla="*/ 17 h 80"/>
                    <a:gd name="T8" fmla="*/ 30 w 44"/>
                    <a:gd name="T9" fmla="*/ 23 h 80"/>
                    <a:gd name="T10" fmla="*/ 0 w 44"/>
                    <a:gd name="T11" fmla="*/ 7 h 80"/>
                    <a:gd name="T12" fmla="*/ 4 w 44"/>
                    <a:gd name="T13" fmla="*/ 2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0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2370 w 323"/>
                    <a:gd name="T1" fmla="*/ 20 h 64"/>
                    <a:gd name="T2" fmla="*/ 2486 w 323"/>
                    <a:gd name="T3" fmla="*/ 117 h 64"/>
                    <a:gd name="T4" fmla="*/ 2531 w 323"/>
                    <a:gd name="T5" fmla="*/ 0 h 64"/>
                    <a:gd name="T6" fmla="*/ 2858 w 323"/>
                    <a:gd name="T7" fmla="*/ 0 h 64"/>
                    <a:gd name="T8" fmla="*/ 3098 w 323"/>
                    <a:gd name="T9" fmla="*/ 252 h 64"/>
                    <a:gd name="T10" fmla="*/ 3431 w 323"/>
                    <a:gd name="T11" fmla="*/ 148 h 64"/>
                    <a:gd name="T12" fmla="*/ 3384 w 323"/>
                    <a:gd name="T13" fmla="*/ 416 h 64"/>
                    <a:gd name="T14" fmla="*/ 3208 w 323"/>
                    <a:gd name="T15" fmla="*/ 677 h 64"/>
                    <a:gd name="T16" fmla="*/ 3173 w 323"/>
                    <a:gd name="T17" fmla="*/ 416 h 64"/>
                    <a:gd name="T18" fmla="*/ 3098 w 323"/>
                    <a:gd name="T19" fmla="*/ 447 h 64"/>
                    <a:gd name="T20" fmla="*/ 3011 w 323"/>
                    <a:gd name="T21" fmla="*/ 416 h 64"/>
                    <a:gd name="T22" fmla="*/ 2831 w 323"/>
                    <a:gd name="T23" fmla="*/ 309 h 64"/>
                    <a:gd name="T24" fmla="*/ 2458 w 323"/>
                    <a:gd name="T25" fmla="*/ 550 h 64"/>
                    <a:gd name="T26" fmla="*/ 2167 w 323"/>
                    <a:gd name="T27" fmla="*/ 645 h 64"/>
                    <a:gd name="T28" fmla="*/ 2281 w 323"/>
                    <a:gd name="T29" fmla="*/ 828 h 64"/>
                    <a:gd name="T30" fmla="*/ 2026 w 323"/>
                    <a:gd name="T31" fmla="*/ 911 h 64"/>
                    <a:gd name="T32" fmla="*/ 1817 w 323"/>
                    <a:gd name="T33" fmla="*/ 881 h 64"/>
                    <a:gd name="T34" fmla="*/ 1905 w 323"/>
                    <a:gd name="T35" fmla="*/ 828 h 64"/>
                    <a:gd name="T36" fmla="*/ 1837 w 323"/>
                    <a:gd name="T37" fmla="*/ 583 h 64"/>
                    <a:gd name="T38" fmla="*/ 1817 w 323"/>
                    <a:gd name="T39" fmla="*/ 447 h 64"/>
                    <a:gd name="T40" fmla="*/ 1703 w 323"/>
                    <a:gd name="T41" fmla="*/ 338 h 64"/>
                    <a:gd name="T42" fmla="*/ 1532 w 323"/>
                    <a:gd name="T43" fmla="*/ 394 h 64"/>
                    <a:gd name="T44" fmla="*/ 1444 w 323"/>
                    <a:gd name="T45" fmla="*/ 394 h 64"/>
                    <a:gd name="T46" fmla="*/ 1326 w 323"/>
                    <a:gd name="T47" fmla="*/ 361 h 64"/>
                    <a:gd name="T48" fmla="*/ 892 w 323"/>
                    <a:gd name="T49" fmla="*/ 31 h 64"/>
                    <a:gd name="T50" fmla="*/ 640 w 323"/>
                    <a:gd name="T51" fmla="*/ 203 h 64"/>
                    <a:gd name="T52" fmla="*/ 1 w 323"/>
                    <a:gd name="T53" fmla="*/ 0 h 64"/>
                    <a:gd name="T54" fmla="*/ 2370 w 323"/>
                    <a:gd name="T55" fmla="*/ 20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1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1134 w 300"/>
                    <a:gd name="T1" fmla="*/ 482 h 31"/>
                    <a:gd name="T2" fmla="*/ 330 w 300"/>
                    <a:gd name="T3" fmla="*/ 21 h 31"/>
                    <a:gd name="T4" fmla="*/ 3079 w 300"/>
                    <a:gd name="T5" fmla="*/ 0 h 31"/>
                    <a:gd name="T6" fmla="*/ 3193 w 300"/>
                    <a:gd name="T7" fmla="*/ 218 h 31"/>
                    <a:gd name="T8" fmla="*/ 2848 w 300"/>
                    <a:gd name="T9" fmla="*/ 250 h 31"/>
                    <a:gd name="T10" fmla="*/ 1134 w 300"/>
                    <a:gd name="T11" fmla="*/ 482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2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10 h 29"/>
                    <a:gd name="T2" fmla="*/ 12 w 41"/>
                    <a:gd name="T3" fmla="*/ 12 h 29"/>
                    <a:gd name="T4" fmla="*/ 0 w 41"/>
                    <a:gd name="T5" fmla="*/ 10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3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12105 w 436"/>
                    <a:gd name="T1" fmla="*/ 174 h 152"/>
                    <a:gd name="T2" fmla="*/ 72330 w 436"/>
                    <a:gd name="T3" fmla="*/ 0 h 152"/>
                    <a:gd name="T4" fmla="*/ 68983 w 436"/>
                    <a:gd name="T5" fmla="*/ 11596 h 152"/>
                    <a:gd name="T6" fmla="*/ 65879 w 436"/>
                    <a:gd name="T7" fmla="*/ 14572 h 152"/>
                    <a:gd name="T8" fmla="*/ 65028 w 436"/>
                    <a:gd name="T9" fmla="*/ 15027 h 152"/>
                    <a:gd name="T10" fmla="*/ 62192 w 436"/>
                    <a:gd name="T11" fmla="*/ 15717 h 152"/>
                    <a:gd name="T12" fmla="*/ 59862 w 436"/>
                    <a:gd name="T13" fmla="*/ 18867 h 152"/>
                    <a:gd name="T14" fmla="*/ 60082 w 436"/>
                    <a:gd name="T15" fmla="*/ 21238 h 152"/>
                    <a:gd name="T16" fmla="*/ 60352 w 436"/>
                    <a:gd name="T17" fmla="*/ 23000 h 152"/>
                    <a:gd name="T18" fmla="*/ 60715 w 436"/>
                    <a:gd name="T19" fmla="*/ 24317 h 152"/>
                    <a:gd name="T20" fmla="*/ 60082 w 436"/>
                    <a:gd name="T21" fmla="*/ 26253 h 152"/>
                    <a:gd name="T22" fmla="*/ 58242 w 436"/>
                    <a:gd name="T23" fmla="*/ 25827 h 152"/>
                    <a:gd name="T24" fmla="*/ 56759 w 436"/>
                    <a:gd name="T25" fmla="*/ 27731 h 152"/>
                    <a:gd name="T26" fmla="*/ 57544 w 436"/>
                    <a:gd name="T27" fmla="*/ 22557 h 152"/>
                    <a:gd name="T28" fmla="*/ 56039 w 436"/>
                    <a:gd name="T29" fmla="*/ 21520 h 152"/>
                    <a:gd name="T30" fmla="*/ 57028 w 436"/>
                    <a:gd name="T31" fmla="*/ 20024 h 152"/>
                    <a:gd name="T32" fmla="*/ 56759 w 436"/>
                    <a:gd name="T33" fmla="*/ 19160 h 152"/>
                    <a:gd name="T34" fmla="*/ 53076 w 436"/>
                    <a:gd name="T35" fmla="*/ 20198 h 152"/>
                    <a:gd name="T36" fmla="*/ 52588 w 436"/>
                    <a:gd name="T37" fmla="*/ 18262 h 152"/>
                    <a:gd name="T38" fmla="*/ 49236 w 436"/>
                    <a:gd name="T39" fmla="*/ 20198 h 152"/>
                    <a:gd name="T40" fmla="*/ 53076 w 436"/>
                    <a:gd name="T41" fmla="*/ 22136 h 152"/>
                    <a:gd name="T42" fmla="*/ 50605 w 436"/>
                    <a:gd name="T43" fmla="*/ 25108 h 152"/>
                    <a:gd name="T44" fmla="*/ 51595 w 436"/>
                    <a:gd name="T45" fmla="*/ 27043 h 152"/>
                    <a:gd name="T46" fmla="*/ 52225 w 436"/>
                    <a:gd name="T47" fmla="*/ 29667 h 152"/>
                    <a:gd name="T48" fmla="*/ 51236 w 436"/>
                    <a:gd name="T49" fmla="*/ 29846 h 152"/>
                    <a:gd name="T50" fmla="*/ 52070 w 436"/>
                    <a:gd name="T51" fmla="*/ 30888 h 152"/>
                    <a:gd name="T52" fmla="*/ 50962 w 436"/>
                    <a:gd name="T53" fmla="*/ 32643 h 152"/>
                    <a:gd name="T54" fmla="*/ 0 w 436"/>
                    <a:gd name="T55" fmla="*/ 32043 h 152"/>
                    <a:gd name="T56" fmla="*/ 12105 w 436"/>
                    <a:gd name="T57" fmla="*/ 174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4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45 h 165"/>
                    <a:gd name="T2" fmla="*/ 15 w 47"/>
                    <a:gd name="T3" fmla="*/ 31 h 165"/>
                    <a:gd name="T4" fmla="*/ 17 w 47"/>
                    <a:gd name="T5" fmla="*/ 19 h 165"/>
                    <a:gd name="T6" fmla="*/ 11 w 47"/>
                    <a:gd name="T7" fmla="*/ 11 h 165"/>
                    <a:gd name="T8" fmla="*/ 17 w 47"/>
                    <a:gd name="T9" fmla="*/ 3 h 165"/>
                    <a:gd name="T10" fmla="*/ 21 w 47"/>
                    <a:gd name="T11" fmla="*/ 0 h 165"/>
                    <a:gd name="T12" fmla="*/ 31 w 47"/>
                    <a:gd name="T13" fmla="*/ 8 h 165"/>
                    <a:gd name="T14" fmla="*/ 47 w 47"/>
                    <a:gd name="T15" fmla="*/ 28 h 165"/>
                    <a:gd name="T16" fmla="*/ 31 w 47"/>
                    <a:gd name="T17" fmla="*/ 31 h 165"/>
                    <a:gd name="T18" fmla="*/ 23 w 47"/>
                    <a:gd name="T19" fmla="*/ 36 h 165"/>
                    <a:gd name="T20" fmla="*/ 21 w 47"/>
                    <a:gd name="T21" fmla="*/ 38 h 165"/>
                    <a:gd name="T22" fmla="*/ 27 w 47"/>
                    <a:gd name="T23" fmla="*/ 38 h 165"/>
                    <a:gd name="T24" fmla="*/ 31 w 47"/>
                    <a:gd name="T25" fmla="*/ 42 h 165"/>
                    <a:gd name="T26" fmla="*/ 13 w 47"/>
                    <a:gd name="T27" fmla="*/ 42 h 165"/>
                    <a:gd name="T28" fmla="*/ 7 w 47"/>
                    <a:gd name="T29" fmla="*/ 46 h 165"/>
                    <a:gd name="T30" fmla="*/ 3 w 47"/>
                    <a:gd name="T31" fmla="*/ 44 h 165"/>
                    <a:gd name="T32" fmla="*/ 5 w 47"/>
                    <a:gd name="T33" fmla="*/ 45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5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18 h 103"/>
                    <a:gd name="T2" fmla="*/ 30 w 138"/>
                    <a:gd name="T3" fmla="*/ 13 h 103"/>
                    <a:gd name="T4" fmla="*/ 50 w 138"/>
                    <a:gd name="T5" fmla="*/ 10 h 103"/>
                    <a:gd name="T6" fmla="*/ 54 w 138"/>
                    <a:gd name="T7" fmla="*/ 13 h 103"/>
                    <a:gd name="T8" fmla="*/ 66 w 138"/>
                    <a:gd name="T9" fmla="*/ 15 h 103"/>
                    <a:gd name="T10" fmla="*/ 80 w 138"/>
                    <a:gd name="T11" fmla="*/ 16 h 103"/>
                    <a:gd name="T12" fmla="*/ 116 w 138"/>
                    <a:gd name="T13" fmla="*/ 10 h 103"/>
                    <a:gd name="T14" fmla="*/ 130 w 138"/>
                    <a:gd name="T15" fmla="*/ 5 h 103"/>
                    <a:gd name="T16" fmla="*/ 138 w 138"/>
                    <a:gd name="T17" fmla="*/ 3 h 103"/>
                    <a:gd name="T18" fmla="*/ 106 w 138"/>
                    <a:gd name="T19" fmla="*/ 15 h 103"/>
                    <a:gd name="T20" fmla="*/ 84 w 138"/>
                    <a:gd name="T21" fmla="*/ 20 h 103"/>
                    <a:gd name="T22" fmla="*/ 66 w 138"/>
                    <a:gd name="T23" fmla="*/ 24 h 103"/>
                    <a:gd name="T24" fmla="*/ 48 w 138"/>
                    <a:gd name="T25" fmla="*/ 31 h 103"/>
                    <a:gd name="T26" fmla="*/ 26 w 138"/>
                    <a:gd name="T27" fmla="*/ 27 h 103"/>
                    <a:gd name="T28" fmla="*/ 20 w 138"/>
                    <a:gd name="T29" fmla="*/ 25 h 103"/>
                    <a:gd name="T30" fmla="*/ 22 w 138"/>
                    <a:gd name="T31" fmla="*/ 28 h 103"/>
                    <a:gd name="T32" fmla="*/ 0 w 138"/>
                    <a:gd name="T33" fmla="*/ 28 h 103"/>
                    <a:gd name="T34" fmla="*/ 10 w 138"/>
                    <a:gd name="T35" fmla="*/ 23 h 103"/>
                    <a:gd name="T36" fmla="*/ 26 w 138"/>
                    <a:gd name="T37" fmla="*/ 18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6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52 w 188"/>
                    <a:gd name="T1" fmla="*/ 7 h 214"/>
                    <a:gd name="T2" fmla="*/ 154 w 188"/>
                    <a:gd name="T3" fmla="*/ 2 h 214"/>
                    <a:gd name="T4" fmla="*/ 164 w 188"/>
                    <a:gd name="T5" fmla="*/ 0 h 214"/>
                    <a:gd name="T6" fmla="*/ 176 w 188"/>
                    <a:gd name="T7" fmla="*/ 7 h 214"/>
                    <a:gd name="T8" fmla="*/ 182 w 188"/>
                    <a:gd name="T9" fmla="*/ 13 h 214"/>
                    <a:gd name="T10" fmla="*/ 172 w 188"/>
                    <a:gd name="T11" fmla="*/ 17 h 214"/>
                    <a:gd name="T12" fmla="*/ 164 w 188"/>
                    <a:gd name="T13" fmla="*/ 24 h 214"/>
                    <a:gd name="T14" fmla="*/ 156 w 188"/>
                    <a:gd name="T15" fmla="*/ 39 h 214"/>
                    <a:gd name="T16" fmla="*/ 138 w 188"/>
                    <a:gd name="T17" fmla="*/ 43 h 214"/>
                    <a:gd name="T18" fmla="*/ 114 w 188"/>
                    <a:gd name="T19" fmla="*/ 43 h 214"/>
                    <a:gd name="T20" fmla="*/ 106 w 188"/>
                    <a:gd name="T21" fmla="*/ 39 h 214"/>
                    <a:gd name="T22" fmla="*/ 96 w 188"/>
                    <a:gd name="T23" fmla="*/ 45 h 214"/>
                    <a:gd name="T24" fmla="*/ 90 w 188"/>
                    <a:gd name="T25" fmla="*/ 46 h 214"/>
                    <a:gd name="T26" fmla="*/ 80 w 188"/>
                    <a:gd name="T27" fmla="*/ 41 h 214"/>
                    <a:gd name="T28" fmla="*/ 58 w 188"/>
                    <a:gd name="T29" fmla="*/ 44 h 214"/>
                    <a:gd name="T30" fmla="*/ 76 w 188"/>
                    <a:gd name="T31" fmla="*/ 44 h 214"/>
                    <a:gd name="T32" fmla="*/ 78 w 188"/>
                    <a:gd name="T33" fmla="*/ 50 h 214"/>
                    <a:gd name="T34" fmla="*/ 58 w 188"/>
                    <a:gd name="T35" fmla="*/ 52 h 214"/>
                    <a:gd name="T36" fmla="*/ 34 w 188"/>
                    <a:gd name="T37" fmla="*/ 52 h 214"/>
                    <a:gd name="T38" fmla="*/ 36 w 188"/>
                    <a:gd name="T39" fmla="*/ 48 h 214"/>
                    <a:gd name="T40" fmla="*/ 46 w 188"/>
                    <a:gd name="T41" fmla="*/ 44 h 214"/>
                    <a:gd name="T42" fmla="*/ 34 w 188"/>
                    <a:gd name="T43" fmla="*/ 45 h 214"/>
                    <a:gd name="T44" fmla="*/ 26 w 188"/>
                    <a:gd name="T45" fmla="*/ 52 h 214"/>
                    <a:gd name="T46" fmla="*/ 30 w 188"/>
                    <a:gd name="T47" fmla="*/ 58 h 214"/>
                    <a:gd name="T48" fmla="*/ 14 w 188"/>
                    <a:gd name="T49" fmla="*/ 62 h 214"/>
                    <a:gd name="T50" fmla="*/ 0 w 188"/>
                    <a:gd name="T51" fmla="*/ 67 h 214"/>
                    <a:gd name="T52" fmla="*/ 8 w 188"/>
                    <a:gd name="T53" fmla="*/ 58 h 214"/>
                    <a:gd name="T54" fmla="*/ 0 w 188"/>
                    <a:gd name="T55" fmla="*/ 51 h 214"/>
                    <a:gd name="T56" fmla="*/ 14 w 188"/>
                    <a:gd name="T57" fmla="*/ 48 h 214"/>
                    <a:gd name="T58" fmla="*/ 32 w 188"/>
                    <a:gd name="T59" fmla="*/ 41 h 214"/>
                    <a:gd name="T60" fmla="*/ 44 w 188"/>
                    <a:gd name="T61" fmla="*/ 36 h 214"/>
                    <a:gd name="T62" fmla="*/ 72 w 188"/>
                    <a:gd name="T63" fmla="*/ 36 h 214"/>
                    <a:gd name="T64" fmla="*/ 84 w 188"/>
                    <a:gd name="T65" fmla="*/ 35 h 214"/>
                    <a:gd name="T66" fmla="*/ 108 w 188"/>
                    <a:gd name="T67" fmla="*/ 25 h 214"/>
                    <a:gd name="T68" fmla="*/ 114 w 188"/>
                    <a:gd name="T69" fmla="*/ 29 h 214"/>
                    <a:gd name="T70" fmla="*/ 126 w 188"/>
                    <a:gd name="T71" fmla="*/ 24 h 214"/>
                    <a:gd name="T72" fmla="*/ 144 w 188"/>
                    <a:gd name="T73" fmla="*/ 17 h 214"/>
                    <a:gd name="T74" fmla="*/ 148 w 188"/>
                    <a:gd name="T75" fmla="*/ 13 h 214"/>
                    <a:gd name="T76" fmla="*/ 142 w 188"/>
                    <a:gd name="T77" fmla="*/ 12 h 214"/>
                    <a:gd name="T78" fmla="*/ 146 w 188"/>
                    <a:gd name="T79" fmla="*/ 10 h 214"/>
                    <a:gd name="T80" fmla="*/ 152 w 188"/>
                    <a:gd name="T81" fmla="*/ 7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7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2 h 13"/>
                    <a:gd name="T2" fmla="*/ 4 w 13"/>
                    <a:gd name="T3" fmla="*/ 3 h 13"/>
                    <a:gd name="T4" fmla="*/ 0 w 13"/>
                    <a:gd name="T5" fmla="*/ 2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8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18 w 812"/>
                    <a:gd name="T1" fmla="*/ 7 h 564"/>
                    <a:gd name="T2" fmla="*/ 784 w 812"/>
                    <a:gd name="T3" fmla="*/ 24 h 564"/>
                    <a:gd name="T4" fmla="*/ 754 w 812"/>
                    <a:gd name="T5" fmla="*/ 37 h 564"/>
                    <a:gd name="T6" fmla="*/ 728 w 812"/>
                    <a:gd name="T7" fmla="*/ 43 h 564"/>
                    <a:gd name="T8" fmla="*/ 640 w 812"/>
                    <a:gd name="T9" fmla="*/ 54 h 564"/>
                    <a:gd name="T10" fmla="*/ 638 w 812"/>
                    <a:gd name="T11" fmla="*/ 64 h 564"/>
                    <a:gd name="T12" fmla="*/ 610 w 812"/>
                    <a:gd name="T13" fmla="*/ 69 h 564"/>
                    <a:gd name="T14" fmla="*/ 626 w 812"/>
                    <a:gd name="T15" fmla="*/ 54 h 564"/>
                    <a:gd name="T16" fmla="*/ 582 w 812"/>
                    <a:gd name="T17" fmla="*/ 57 h 564"/>
                    <a:gd name="T18" fmla="*/ 562 w 812"/>
                    <a:gd name="T19" fmla="*/ 66 h 564"/>
                    <a:gd name="T20" fmla="*/ 602 w 812"/>
                    <a:gd name="T21" fmla="*/ 84 h 564"/>
                    <a:gd name="T22" fmla="*/ 600 w 812"/>
                    <a:gd name="T23" fmla="*/ 111 h 564"/>
                    <a:gd name="T24" fmla="*/ 548 w 812"/>
                    <a:gd name="T25" fmla="*/ 123 h 564"/>
                    <a:gd name="T26" fmla="*/ 528 w 812"/>
                    <a:gd name="T27" fmla="*/ 117 h 564"/>
                    <a:gd name="T28" fmla="*/ 488 w 812"/>
                    <a:gd name="T29" fmla="*/ 105 h 564"/>
                    <a:gd name="T30" fmla="*/ 468 w 812"/>
                    <a:gd name="T31" fmla="*/ 105 h 564"/>
                    <a:gd name="T32" fmla="*/ 456 w 812"/>
                    <a:gd name="T33" fmla="*/ 120 h 564"/>
                    <a:gd name="T34" fmla="*/ 506 w 812"/>
                    <a:gd name="T35" fmla="*/ 140 h 564"/>
                    <a:gd name="T36" fmla="*/ 516 w 812"/>
                    <a:gd name="T37" fmla="*/ 158 h 564"/>
                    <a:gd name="T38" fmla="*/ 532 w 812"/>
                    <a:gd name="T39" fmla="*/ 169 h 564"/>
                    <a:gd name="T40" fmla="*/ 498 w 812"/>
                    <a:gd name="T41" fmla="*/ 165 h 564"/>
                    <a:gd name="T42" fmla="*/ 476 w 812"/>
                    <a:gd name="T43" fmla="*/ 156 h 564"/>
                    <a:gd name="T44" fmla="*/ 428 w 812"/>
                    <a:gd name="T45" fmla="*/ 128 h 564"/>
                    <a:gd name="T46" fmla="*/ 432 w 812"/>
                    <a:gd name="T47" fmla="*/ 93 h 564"/>
                    <a:gd name="T48" fmla="*/ 428 w 812"/>
                    <a:gd name="T49" fmla="*/ 80 h 564"/>
                    <a:gd name="T50" fmla="*/ 418 w 812"/>
                    <a:gd name="T51" fmla="*/ 84 h 564"/>
                    <a:gd name="T52" fmla="*/ 386 w 812"/>
                    <a:gd name="T53" fmla="*/ 80 h 564"/>
                    <a:gd name="T54" fmla="*/ 360 w 812"/>
                    <a:gd name="T55" fmla="*/ 51 h 564"/>
                    <a:gd name="T56" fmla="*/ 330 w 812"/>
                    <a:gd name="T57" fmla="*/ 50 h 564"/>
                    <a:gd name="T58" fmla="*/ 288 w 812"/>
                    <a:gd name="T59" fmla="*/ 52 h 564"/>
                    <a:gd name="T60" fmla="*/ 242 w 812"/>
                    <a:gd name="T61" fmla="*/ 70 h 564"/>
                    <a:gd name="T62" fmla="*/ 196 w 812"/>
                    <a:gd name="T63" fmla="*/ 80 h 564"/>
                    <a:gd name="T64" fmla="*/ 184 w 812"/>
                    <a:gd name="T65" fmla="*/ 83 h 564"/>
                    <a:gd name="T66" fmla="*/ 160 w 812"/>
                    <a:gd name="T67" fmla="*/ 98 h 564"/>
                    <a:gd name="T68" fmla="*/ 152 w 812"/>
                    <a:gd name="T69" fmla="*/ 107 h 564"/>
                    <a:gd name="T70" fmla="*/ 128 w 812"/>
                    <a:gd name="T71" fmla="*/ 122 h 564"/>
                    <a:gd name="T72" fmla="*/ 94 w 812"/>
                    <a:gd name="T73" fmla="*/ 118 h 564"/>
                    <a:gd name="T74" fmla="*/ 66 w 812"/>
                    <a:gd name="T75" fmla="*/ 78 h 564"/>
                    <a:gd name="T76" fmla="*/ 72 w 812"/>
                    <a:gd name="T77" fmla="*/ 47 h 564"/>
                    <a:gd name="T78" fmla="*/ 44 w 812"/>
                    <a:gd name="T79" fmla="*/ 54 h 564"/>
                    <a:gd name="T80" fmla="*/ 20 w 812"/>
                    <a:gd name="T81" fmla="*/ 46 h 564"/>
                    <a:gd name="T82" fmla="*/ 24 w 812"/>
                    <a:gd name="T83" fmla="*/ 42 h 564"/>
                    <a:gd name="T84" fmla="*/ 0 w 812"/>
                    <a:gd name="T85" fmla="*/ 28 h 564"/>
                    <a:gd name="T86" fmla="*/ 804 w 812"/>
                    <a:gd name="T87" fmla="*/ 2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9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4 h 85"/>
                    <a:gd name="T2" fmla="*/ 23 w 43"/>
                    <a:gd name="T3" fmla="*/ 3 h 85"/>
                    <a:gd name="T4" fmla="*/ 49 w 43"/>
                    <a:gd name="T5" fmla="*/ 11 h 85"/>
                    <a:gd name="T6" fmla="*/ 25 w 43"/>
                    <a:gd name="T7" fmla="*/ 28 h 85"/>
                    <a:gd name="T8" fmla="*/ 1 w 43"/>
                    <a:gd name="T9" fmla="*/ 23 h 85"/>
                    <a:gd name="T10" fmla="*/ 7 w 43"/>
                    <a:gd name="T11" fmla="*/ 4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0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1 w 44"/>
                    <a:gd name="T1" fmla="*/ 7 h 74"/>
                    <a:gd name="T2" fmla="*/ 23 w 44"/>
                    <a:gd name="T3" fmla="*/ 2 h 74"/>
                    <a:gd name="T4" fmla="*/ 32 w 44"/>
                    <a:gd name="T5" fmla="*/ 2 h 74"/>
                    <a:gd name="T6" fmla="*/ 30 w 44"/>
                    <a:gd name="T7" fmla="*/ 7 h 74"/>
                    <a:gd name="T8" fmla="*/ 11 w 44"/>
                    <a:gd name="T9" fmla="*/ 19 h 74"/>
                    <a:gd name="T10" fmla="*/ 7 w 44"/>
                    <a:gd name="T11" fmla="*/ 15 h 74"/>
                    <a:gd name="T12" fmla="*/ 3 w 44"/>
                    <a:gd name="T13" fmla="*/ 9 h 74"/>
                    <a:gd name="T14" fmla="*/ 11 w 44"/>
                    <a:gd name="T15" fmla="*/ 7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1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4 h 30"/>
                    <a:gd name="T2" fmla="*/ 5 w 20"/>
                    <a:gd name="T3" fmla="*/ 8 h 30"/>
                    <a:gd name="T4" fmla="*/ 7 w 20"/>
                    <a:gd name="T5" fmla="*/ 4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2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5227 w 682"/>
                    <a:gd name="T1" fmla="*/ 6550 h 557"/>
                    <a:gd name="T2" fmla="*/ 5279 w 682"/>
                    <a:gd name="T3" fmla="*/ 6370 h 557"/>
                    <a:gd name="T4" fmla="*/ 5434 w 682"/>
                    <a:gd name="T5" fmla="*/ 5833 h 557"/>
                    <a:gd name="T6" fmla="*/ 3361 w 682"/>
                    <a:gd name="T7" fmla="*/ 4047 h 557"/>
                    <a:gd name="T8" fmla="*/ 3066 w 682"/>
                    <a:gd name="T9" fmla="*/ 4885 h 557"/>
                    <a:gd name="T10" fmla="*/ 3294 w 682"/>
                    <a:gd name="T11" fmla="*/ 7847 h 557"/>
                    <a:gd name="T12" fmla="*/ 3066 w 682"/>
                    <a:gd name="T13" fmla="*/ 6976 h 557"/>
                    <a:gd name="T14" fmla="*/ 2631 w 682"/>
                    <a:gd name="T15" fmla="*/ 6205 h 557"/>
                    <a:gd name="T16" fmla="*/ 2664 w 682"/>
                    <a:gd name="T17" fmla="*/ 5833 h 557"/>
                    <a:gd name="T18" fmla="*/ 2689 w 682"/>
                    <a:gd name="T19" fmla="*/ 5569 h 557"/>
                    <a:gd name="T20" fmla="*/ 2390 w 682"/>
                    <a:gd name="T21" fmla="*/ 5296 h 557"/>
                    <a:gd name="T22" fmla="*/ 2109 w 682"/>
                    <a:gd name="T23" fmla="*/ 4885 h 557"/>
                    <a:gd name="T24" fmla="*/ 1606 w 682"/>
                    <a:gd name="T25" fmla="*/ 4994 h 557"/>
                    <a:gd name="T26" fmla="*/ 1375 w 682"/>
                    <a:gd name="T27" fmla="*/ 5154 h 557"/>
                    <a:gd name="T28" fmla="*/ 847 w 682"/>
                    <a:gd name="T29" fmla="*/ 5154 h 557"/>
                    <a:gd name="T30" fmla="*/ 241 w 682"/>
                    <a:gd name="T31" fmla="*/ 4405 h 557"/>
                    <a:gd name="T32" fmla="*/ 119 w 682"/>
                    <a:gd name="T33" fmla="*/ 4173 h 557"/>
                    <a:gd name="T34" fmla="*/ 0 w 682"/>
                    <a:gd name="T35" fmla="*/ 3721 h 557"/>
                    <a:gd name="T36" fmla="*/ 263 w 682"/>
                    <a:gd name="T37" fmla="*/ 3010 h 557"/>
                    <a:gd name="T38" fmla="*/ 350 w 682"/>
                    <a:gd name="T39" fmla="*/ 2553 h 557"/>
                    <a:gd name="T40" fmla="*/ 554 w 682"/>
                    <a:gd name="T41" fmla="*/ 2013 h 557"/>
                    <a:gd name="T42" fmla="*/ 884 w 682"/>
                    <a:gd name="T43" fmla="*/ 1634 h 557"/>
                    <a:gd name="T44" fmla="*/ 1820 w 682"/>
                    <a:gd name="T45" fmla="*/ 947 h 557"/>
                    <a:gd name="T46" fmla="*/ 2390 w 682"/>
                    <a:gd name="T47" fmla="*/ 426 h 557"/>
                    <a:gd name="T48" fmla="*/ 2802 w 682"/>
                    <a:gd name="T49" fmla="*/ 82 h 557"/>
                    <a:gd name="T50" fmla="*/ 3945 w 682"/>
                    <a:gd name="T51" fmla="*/ 30 h 557"/>
                    <a:gd name="T52" fmla="*/ 4322 w 682"/>
                    <a:gd name="T53" fmla="*/ 0 h 557"/>
                    <a:gd name="T54" fmla="*/ 4170 w 682"/>
                    <a:gd name="T55" fmla="*/ 476 h 557"/>
                    <a:gd name="T56" fmla="*/ 4813 w 682"/>
                    <a:gd name="T57" fmla="*/ 1191 h 557"/>
                    <a:gd name="T58" fmla="*/ 5402 w 682"/>
                    <a:gd name="T59" fmla="*/ 1045 h 557"/>
                    <a:gd name="T60" fmla="*/ 5746 w 682"/>
                    <a:gd name="T61" fmla="*/ 1151 h 557"/>
                    <a:gd name="T62" fmla="*/ 6071 w 682"/>
                    <a:gd name="T63" fmla="*/ 1371 h 557"/>
                    <a:gd name="T64" fmla="*/ 6218 w 682"/>
                    <a:gd name="T65" fmla="*/ 2654 h 557"/>
                    <a:gd name="T66" fmla="*/ 6218 w 682"/>
                    <a:gd name="T67" fmla="*/ 3389 h 557"/>
                    <a:gd name="T68" fmla="*/ 6504 w 682"/>
                    <a:gd name="T69" fmla="*/ 3996 h 557"/>
                    <a:gd name="T70" fmla="*/ 7013 w 682"/>
                    <a:gd name="T71" fmla="*/ 4235 h 557"/>
                    <a:gd name="T72" fmla="*/ 7386 w 682"/>
                    <a:gd name="T73" fmla="*/ 4173 h 557"/>
                    <a:gd name="T74" fmla="*/ 7212 w 682"/>
                    <a:gd name="T75" fmla="*/ 4803 h 557"/>
                    <a:gd name="T76" fmla="*/ 6504 w 682"/>
                    <a:gd name="T77" fmla="*/ 5751 h 557"/>
                    <a:gd name="T78" fmla="*/ 5956 w 682"/>
                    <a:gd name="T79" fmla="*/ 6849 h 557"/>
                    <a:gd name="T80" fmla="*/ 6041 w 682"/>
                    <a:gd name="T81" fmla="*/ 7175 h 557"/>
                    <a:gd name="T82" fmla="*/ 4724 w 682"/>
                    <a:gd name="T83" fmla="*/ 7847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3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2620 w 257"/>
                    <a:gd name="T1" fmla="*/ 4925 h 347"/>
                    <a:gd name="T2" fmla="*/ 2510 w 257"/>
                    <a:gd name="T3" fmla="*/ 4270 h 347"/>
                    <a:gd name="T4" fmla="*/ 2343 w 257"/>
                    <a:gd name="T5" fmla="*/ 4088 h 347"/>
                    <a:gd name="T6" fmla="*/ 2325 w 257"/>
                    <a:gd name="T7" fmla="*/ 3827 h 347"/>
                    <a:gd name="T8" fmla="*/ 2256 w 257"/>
                    <a:gd name="T9" fmla="*/ 3606 h 347"/>
                    <a:gd name="T10" fmla="*/ 2256 w 257"/>
                    <a:gd name="T11" fmla="*/ 3248 h 347"/>
                    <a:gd name="T12" fmla="*/ 2236 w 257"/>
                    <a:gd name="T13" fmla="*/ 3036 h 347"/>
                    <a:gd name="T14" fmla="*/ 2458 w 257"/>
                    <a:gd name="T15" fmla="*/ 2868 h 347"/>
                    <a:gd name="T16" fmla="*/ 2772 w 257"/>
                    <a:gd name="T17" fmla="*/ 2804 h 347"/>
                    <a:gd name="T18" fmla="*/ 2772 w 257"/>
                    <a:gd name="T19" fmla="*/ 1937 h 347"/>
                    <a:gd name="T20" fmla="*/ 581 w 257"/>
                    <a:gd name="T21" fmla="*/ 1362 h 347"/>
                    <a:gd name="T22" fmla="*/ 349 w 257"/>
                    <a:gd name="T23" fmla="*/ 1394 h 347"/>
                    <a:gd name="T24" fmla="*/ 177 w 257"/>
                    <a:gd name="T25" fmla="*/ 1449 h 347"/>
                    <a:gd name="T26" fmla="*/ 0 w 257"/>
                    <a:gd name="T27" fmla="*/ 2120 h 347"/>
                    <a:gd name="T28" fmla="*/ 1000 w 257"/>
                    <a:gd name="T29" fmla="*/ 4911 h 347"/>
                    <a:gd name="T30" fmla="*/ 2620 w 257"/>
                    <a:gd name="T31" fmla="*/ 4925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4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3 w 19"/>
                    <a:gd name="T1" fmla="*/ 6 h 37"/>
                    <a:gd name="T2" fmla="*/ 7 w 19"/>
                    <a:gd name="T3" fmla="*/ 5 h 37"/>
                    <a:gd name="T4" fmla="*/ 3 w 19"/>
                    <a:gd name="T5" fmla="*/ 6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5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1 w 22"/>
                    <a:gd name="T1" fmla="*/ 5 h 20"/>
                    <a:gd name="T2" fmla="*/ 11 w 22"/>
                    <a:gd name="T3" fmla="*/ 0 h 20"/>
                    <a:gd name="T4" fmla="*/ 14 w 22"/>
                    <a:gd name="T5" fmla="*/ 5 h 20"/>
                    <a:gd name="T6" fmla="*/ 8 w 22"/>
                    <a:gd name="T7" fmla="*/ 8 h 20"/>
                    <a:gd name="T8" fmla="*/ 11 w 22"/>
                    <a:gd name="T9" fmla="*/ 5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6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5 h 30"/>
                    <a:gd name="T2" fmla="*/ 38 w 57"/>
                    <a:gd name="T3" fmla="*/ 2 h 30"/>
                    <a:gd name="T4" fmla="*/ 42 w 57"/>
                    <a:gd name="T5" fmla="*/ 8 h 30"/>
                    <a:gd name="T6" fmla="*/ 24 w 57"/>
                    <a:gd name="T7" fmla="*/ 5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7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67 w 693"/>
                    <a:gd name="T1" fmla="*/ 138 h 696"/>
                    <a:gd name="T2" fmla="*/ 387 w 693"/>
                    <a:gd name="T3" fmla="*/ 135 h 696"/>
                    <a:gd name="T4" fmla="*/ 319 w 693"/>
                    <a:gd name="T5" fmla="*/ 123 h 696"/>
                    <a:gd name="T6" fmla="*/ 259 w 693"/>
                    <a:gd name="T7" fmla="*/ 119 h 696"/>
                    <a:gd name="T8" fmla="*/ 231 w 693"/>
                    <a:gd name="T9" fmla="*/ 124 h 696"/>
                    <a:gd name="T10" fmla="*/ 255 w 693"/>
                    <a:gd name="T11" fmla="*/ 128 h 696"/>
                    <a:gd name="T12" fmla="*/ 287 w 693"/>
                    <a:gd name="T13" fmla="*/ 140 h 696"/>
                    <a:gd name="T14" fmla="*/ 315 w 693"/>
                    <a:gd name="T15" fmla="*/ 142 h 696"/>
                    <a:gd name="T16" fmla="*/ 327 w 693"/>
                    <a:gd name="T17" fmla="*/ 160 h 696"/>
                    <a:gd name="T18" fmla="*/ 307 w 693"/>
                    <a:gd name="T19" fmla="*/ 165 h 696"/>
                    <a:gd name="T20" fmla="*/ 255 w 693"/>
                    <a:gd name="T21" fmla="*/ 185 h 696"/>
                    <a:gd name="T22" fmla="*/ 219 w 693"/>
                    <a:gd name="T23" fmla="*/ 187 h 696"/>
                    <a:gd name="T24" fmla="*/ 97 w 693"/>
                    <a:gd name="T25" fmla="*/ 208 h 696"/>
                    <a:gd name="T26" fmla="*/ 77 w 693"/>
                    <a:gd name="T27" fmla="*/ 185 h 696"/>
                    <a:gd name="T28" fmla="*/ 45 w 693"/>
                    <a:gd name="T29" fmla="*/ 156 h 696"/>
                    <a:gd name="T30" fmla="*/ 33 w 693"/>
                    <a:gd name="T31" fmla="*/ 133 h 696"/>
                    <a:gd name="T32" fmla="*/ 53 w 693"/>
                    <a:gd name="T33" fmla="*/ 103 h 696"/>
                    <a:gd name="T34" fmla="*/ 17 w 693"/>
                    <a:gd name="T35" fmla="*/ 117 h 696"/>
                    <a:gd name="T36" fmla="*/ 81 w 693"/>
                    <a:gd name="T37" fmla="*/ 83 h 696"/>
                    <a:gd name="T38" fmla="*/ 113 w 693"/>
                    <a:gd name="T39" fmla="*/ 61 h 696"/>
                    <a:gd name="T40" fmla="*/ 37 w 693"/>
                    <a:gd name="T41" fmla="*/ 61 h 696"/>
                    <a:gd name="T42" fmla="*/ 1 w 693"/>
                    <a:gd name="T43" fmla="*/ 58 h 696"/>
                    <a:gd name="T44" fmla="*/ 25 w 693"/>
                    <a:gd name="T45" fmla="*/ 42 h 696"/>
                    <a:gd name="T46" fmla="*/ 97 w 693"/>
                    <a:gd name="T47" fmla="*/ 34 h 696"/>
                    <a:gd name="T48" fmla="*/ 215 w 693"/>
                    <a:gd name="T49" fmla="*/ 38 h 696"/>
                    <a:gd name="T50" fmla="*/ 223 w 693"/>
                    <a:gd name="T51" fmla="*/ 20 h 696"/>
                    <a:gd name="T52" fmla="*/ 255 w 693"/>
                    <a:gd name="T53" fmla="*/ 0 h 696"/>
                    <a:gd name="T54" fmla="*/ 351 w 693"/>
                    <a:gd name="T55" fmla="*/ 13 h 696"/>
                    <a:gd name="T56" fmla="*/ 323 w 693"/>
                    <a:gd name="T57" fmla="*/ 26 h 696"/>
                    <a:gd name="T58" fmla="*/ 295 w 693"/>
                    <a:gd name="T59" fmla="*/ 52 h 696"/>
                    <a:gd name="T60" fmla="*/ 355 w 693"/>
                    <a:gd name="T61" fmla="*/ 57 h 696"/>
                    <a:gd name="T62" fmla="*/ 367 w 693"/>
                    <a:gd name="T63" fmla="*/ 40 h 696"/>
                    <a:gd name="T64" fmla="*/ 411 w 693"/>
                    <a:gd name="T65" fmla="*/ 28 h 696"/>
                    <a:gd name="T66" fmla="*/ 491 w 693"/>
                    <a:gd name="T67" fmla="*/ 26 h 696"/>
                    <a:gd name="T68" fmla="*/ 518 w 693"/>
                    <a:gd name="T69" fmla="*/ 16 h 696"/>
                    <a:gd name="T70" fmla="*/ 529 w 693"/>
                    <a:gd name="T71" fmla="*/ 137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8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8978 w 931"/>
                    <a:gd name="T1" fmla="*/ 0 h 149"/>
                    <a:gd name="T2" fmla="*/ 1559 w 931"/>
                    <a:gd name="T3" fmla="*/ 413 h 149"/>
                    <a:gd name="T4" fmla="*/ 986 w 931"/>
                    <a:gd name="T5" fmla="*/ 592 h 149"/>
                    <a:gd name="T6" fmla="*/ 674 w 931"/>
                    <a:gd name="T7" fmla="*/ 592 h 149"/>
                    <a:gd name="T8" fmla="*/ 241 w 931"/>
                    <a:gd name="T9" fmla="*/ 1098 h 149"/>
                    <a:gd name="T10" fmla="*/ 0 w 931"/>
                    <a:gd name="T11" fmla="*/ 1492 h 149"/>
                    <a:gd name="T12" fmla="*/ 643 w 931"/>
                    <a:gd name="T13" fmla="*/ 1640 h 149"/>
                    <a:gd name="T14" fmla="*/ 1053 w 931"/>
                    <a:gd name="T15" fmla="*/ 1362 h 149"/>
                    <a:gd name="T16" fmla="*/ 1178 w 931"/>
                    <a:gd name="T17" fmla="*/ 1200 h 149"/>
                    <a:gd name="T18" fmla="*/ 1822 w 931"/>
                    <a:gd name="T19" fmla="*/ 740 h 149"/>
                    <a:gd name="T20" fmla="*/ 2340 w 931"/>
                    <a:gd name="T21" fmla="*/ 657 h 149"/>
                    <a:gd name="T22" fmla="*/ 2584 w 931"/>
                    <a:gd name="T23" fmla="*/ 1333 h 149"/>
                    <a:gd name="T24" fmla="*/ 2048 w 931"/>
                    <a:gd name="T25" fmla="*/ 1559 h 149"/>
                    <a:gd name="T26" fmla="*/ 2513 w 931"/>
                    <a:gd name="T27" fmla="*/ 1612 h 149"/>
                    <a:gd name="T28" fmla="*/ 2721 w 931"/>
                    <a:gd name="T29" fmla="*/ 1280 h 149"/>
                    <a:gd name="T30" fmla="*/ 2897 w 931"/>
                    <a:gd name="T31" fmla="*/ 1309 h 149"/>
                    <a:gd name="T32" fmla="*/ 2754 w 931"/>
                    <a:gd name="T33" fmla="*/ 771 h 149"/>
                    <a:gd name="T34" fmla="*/ 2897 w 931"/>
                    <a:gd name="T35" fmla="*/ 631 h 149"/>
                    <a:gd name="T36" fmla="*/ 3012 w 931"/>
                    <a:gd name="T37" fmla="*/ 1253 h 149"/>
                    <a:gd name="T38" fmla="*/ 2897 w 931"/>
                    <a:gd name="T39" fmla="*/ 1612 h 149"/>
                    <a:gd name="T40" fmla="*/ 3228 w 931"/>
                    <a:gd name="T41" fmla="*/ 1850 h 149"/>
                    <a:gd name="T42" fmla="*/ 3253 w 931"/>
                    <a:gd name="T43" fmla="*/ 1309 h 149"/>
                    <a:gd name="T44" fmla="*/ 3606 w 931"/>
                    <a:gd name="T45" fmla="*/ 1464 h 149"/>
                    <a:gd name="T46" fmla="*/ 4159 w 931"/>
                    <a:gd name="T47" fmla="*/ 1045 h 149"/>
                    <a:gd name="T48" fmla="*/ 4454 w 931"/>
                    <a:gd name="T49" fmla="*/ 710 h 149"/>
                    <a:gd name="T50" fmla="*/ 4785 w 931"/>
                    <a:gd name="T51" fmla="*/ 793 h 149"/>
                    <a:gd name="T52" fmla="*/ 4953 w 931"/>
                    <a:gd name="T53" fmla="*/ 710 h 149"/>
                    <a:gd name="T54" fmla="*/ 4694 w 931"/>
                    <a:gd name="T55" fmla="*/ 631 h 149"/>
                    <a:gd name="T56" fmla="*/ 5164 w 931"/>
                    <a:gd name="T57" fmla="*/ 495 h 149"/>
                    <a:gd name="T58" fmla="*/ 5922 w 931"/>
                    <a:gd name="T59" fmla="*/ 771 h 149"/>
                    <a:gd name="T60" fmla="*/ 6326 w 931"/>
                    <a:gd name="T61" fmla="*/ 592 h 149"/>
                    <a:gd name="T62" fmla="*/ 6354 w 931"/>
                    <a:gd name="T63" fmla="*/ 900 h 149"/>
                    <a:gd name="T64" fmla="*/ 6184 w 931"/>
                    <a:gd name="T65" fmla="*/ 1436 h 149"/>
                    <a:gd name="T66" fmla="*/ 6656 w 931"/>
                    <a:gd name="T67" fmla="*/ 1253 h 149"/>
                    <a:gd name="T68" fmla="*/ 6793 w 931"/>
                    <a:gd name="T69" fmla="*/ 1146 h 149"/>
                    <a:gd name="T70" fmla="*/ 7057 w 931"/>
                    <a:gd name="T71" fmla="*/ 867 h 149"/>
                    <a:gd name="T72" fmla="*/ 8644 w 931"/>
                    <a:gd name="T73" fmla="*/ 1200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9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9 h 30"/>
                    <a:gd name="T2" fmla="*/ 25 w 31"/>
                    <a:gd name="T3" fmla="*/ 0 h 30"/>
                    <a:gd name="T4" fmla="*/ 15 w 31"/>
                    <a:gd name="T5" fmla="*/ 8 h 30"/>
                    <a:gd name="T6" fmla="*/ 3 w 31"/>
                    <a:gd name="T7" fmla="*/ 9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90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12 h 32"/>
                    <a:gd name="T2" fmla="*/ 28 w 44"/>
                    <a:gd name="T3" fmla="*/ 0 h 32"/>
                    <a:gd name="T4" fmla="*/ 44 w 44"/>
                    <a:gd name="T5" fmla="*/ 3 h 32"/>
                    <a:gd name="T6" fmla="*/ 6 w 44"/>
                    <a:gd name="T7" fmla="*/ 12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91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4 h 18"/>
                    <a:gd name="T2" fmla="*/ 25 w 76"/>
                    <a:gd name="T3" fmla="*/ 2 h 18"/>
                    <a:gd name="T4" fmla="*/ 37 w 76"/>
                    <a:gd name="T5" fmla="*/ 4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92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8 h 44"/>
                    <a:gd name="T2" fmla="*/ 12 w 42"/>
                    <a:gd name="T3" fmla="*/ 3 h 44"/>
                    <a:gd name="T4" fmla="*/ 0 w 42"/>
                    <a:gd name="T5" fmla="*/ 8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93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6 h 30"/>
                    <a:gd name="T2" fmla="*/ 45 w 31"/>
                    <a:gd name="T3" fmla="*/ 2 h 30"/>
                    <a:gd name="T4" fmla="*/ 7 w 31"/>
                    <a:gd name="T5" fmla="*/ 6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</p:grpSp>
          <p:grpSp>
            <p:nvGrpSpPr>
              <p:cNvPr id="10" name="Group 63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27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8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9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0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1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2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3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4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5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6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7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</p:grpSp>
          <p:grpSp>
            <p:nvGrpSpPr>
              <p:cNvPr id="11" name="Group 75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12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4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5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6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7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8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9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0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1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2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3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4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5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6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</p:grpSp>
        </p:grpSp>
        <p:pic>
          <p:nvPicPr>
            <p:cNvPr id="7" name="Picture 91" descr="earth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12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213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4" name="Rectangle 9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5" name="Rectangle 9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7355D-6591-4F0B-80CB-A3E4335BAF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4220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2D602-D15A-43E7-94CD-EDAB58A4A8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1409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6CE2D-C054-4C40-8684-B270A71F95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4938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2CC0F-9F66-453A-9EB2-2D311970C0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668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5CFE9CB3-50AF-4CB7-8A37-50671C10A81B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BBA350F-03F1-4DEB-91E1-EF8E976F6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16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18D47-6438-41F3-A604-60DAACB3D6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5200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4568B-75C4-4984-8774-8AE137E42C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058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0625E-78A6-480C-9F59-5EB84FD2DE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536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3944C-B9EF-4C77-A916-329766A624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5072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28F4B-8674-4528-BA2D-FB7F4B6728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772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8F6B3-1C58-4D90-A31C-BEF3E03AA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9468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23EA0-4E41-4C7A-A851-11FBA604A0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614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705B2-F1AB-41AB-9198-B2C097D0CC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5144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D277C-18FE-4C5A-85C0-DF64F301C2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283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2814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BAA27-1F38-4414-AC05-80304C64E5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34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9367B97D-F86A-433F-8616-ACB523A12B7D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DC22AB8-4BAC-44BB-8954-5D0A675A7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059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2814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7005F-A5E3-43D0-B869-C123CA0322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2435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814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B218C-E653-47CF-AC81-B12AB7CBC4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0345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90814 w 4848"/>
                  <a:gd name="T1" fmla="*/ 1160857961 h 432"/>
                  <a:gd name="T2" fmla="*/ 0 w 4848"/>
                  <a:gd name="T3" fmla="*/ 1160857961 h 432"/>
                  <a:gd name="T4" fmla="*/ 0 w 4848"/>
                  <a:gd name="T5" fmla="*/ 0 h 432"/>
                  <a:gd name="T6" fmla="*/ 90814 w 4848"/>
                  <a:gd name="T7" fmla="*/ 0 h 432"/>
                  <a:gd name="T8" fmla="*/ 90814 w 4848"/>
                  <a:gd name="T9" fmla="*/ 1160857961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9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42 w 15"/>
                    <a:gd name="T1" fmla="*/ 3 h 23"/>
                    <a:gd name="T2" fmla="*/ 125 w 15"/>
                    <a:gd name="T3" fmla="*/ 3 h 23"/>
                    <a:gd name="T4" fmla="*/ 110 w 15"/>
                    <a:gd name="T5" fmla="*/ 3 h 23"/>
                    <a:gd name="T6" fmla="*/ 42 w 15"/>
                    <a:gd name="T7" fmla="*/ 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3 h 23"/>
                    <a:gd name="T2" fmla="*/ 28 w 20"/>
                    <a:gd name="T3" fmla="*/ 3 h 23"/>
                    <a:gd name="T4" fmla="*/ 7 w 20"/>
                    <a:gd name="T5" fmla="*/ 3 h 23"/>
                    <a:gd name="T6" fmla="*/ 3 w 20"/>
                    <a:gd name="T7" fmla="*/ 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33 w 30"/>
                    <a:gd name="T1" fmla="*/ 2 h 42"/>
                    <a:gd name="T2" fmla="*/ 8 w 30"/>
                    <a:gd name="T3" fmla="*/ 2 h 42"/>
                    <a:gd name="T4" fmla="*/ 0 w 30"/>
                    <a:gd name="T5" fmla="*/ 2 h 42"/>
                    <a:gd name="T6" fmla="*/ 33 w 30"/>
                    <a:gd name="T7" fmla="*/ 2 h 42"/>
                    <a:gd name="T8" fmla="*/ 49 w 30"/>
                    <a:gd name="T9" fmla="*/ 2 h 42"/>
                    <a:gd name="T10" fmla="*/ 45 w 30"/>
                    <a:gd name="T11" fmla="*/ 2 h 42"/>
                    <a:gd name="T12" fmla="*/ 33 w 30"/>
                    <a:gd name="T13" fmla="*/ 2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2 h 16"/>
                    <a:gd name="T2" fmla="*/ 3 w 25"/>
                    <a:gd name="T3" fmla="*/ 2 h 16"/>
                    <a:gd name="T4" fmla="*/ 15 w 25"/>
                    <a:gd name="T5" fmla="*/ 0 h 16"/>
                    <a:gd name="T6" fmla="*/ 15 w 25"/>
                    <a:gd name="T7" fmla="*/ 2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3 h 46"/>
                    <a:gd name="T2" fmla="*/ 30 w 65"/>
                    <a:gd name="T3" fmla="*/ 3 h 46"/>
                    <a:gd name="T4" fmla="*/ 42 w 65"/>
                    <a:gd name="T5" fmla="*/ 0 h 46"/>
                    <a:gd name="T6" fmla="*/ 58 w 65"/>
                    <a:gd name="T7" fmla="*/ 3 h 46"/>
                    <a:gd name="T8" fmla="*/ 32 w 65"/>
                    <a:gd name="T9" fmla="*/ 3 h 46"/>
                    <a:gd name="T10" fmla="*/ 12 w 65"/>
                    <a:gd name="T11" fmla="*/ 3 h 46"/>
                    <a:gd name="T12" fmla="*/ 8 w 65"/>
                    <a:gd name="T13" fmla="*/ 3 h 46"/>
                    <a:gd name="T14" fmla="*/ 12 w 65"/>
                    <a:gd name="T15" fmla="*/ 3 h 46"/>
                    <a:gd name="T16" fmla="*/ 14 w 65"/>
                    <a:gd name="T17" fmla="*/ 3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2 h 47"/>
                    <a:gd name="T2" fmla="*/ 18 w 69"/>
                    <a:gd name="T3" fmla="*/ 2 h 47"/>
                    <a:gd name="T4" fmla="*/ 35 w 69"/>
                    <a:gd name="T5" fmla="*/ 1 h 47"/>
                    <a:gd name="T6" fmla="*/ 47 w 69"/>
                    <a:gd name="T7" fmla="*/ 2 h 47"/>
                    <a:gd name="T8" fmla="*/ 34 w 69"/>
                    <a:gd name="T9" fmla="*/ 2 h 47"/>
                    <a:gd name="T10" fmla="*/ 28 w 69"/>
                    <a:gd name="T11" fmla="*/ 2 h 47"/>
                    <a:gd name="T12" fmla="*/ 22 w 69"/>
                    <a:gd name="T13" fmla="*/ 2 h 47"/>
                    <a:gd name="T14" fmla="*/ 16 w 69"/>
                    <a:gd name="T15" fmla="*/ 2 h 47"/>
                    <a:gd name="T16" fmla="*/ 12 w 69"/>
                    <a:gd name="T17" fmla="*/ 2 h 47"/>
                    <a:gd name="T18" fmla="*/ 0 w 69"/>
                    <a:gd name="T19" fmla="*/ 2 h 47"/>
                    <a:gd name="T20" fmla="*/ 0 w 69"/>
                    <a:gd name="T21" fmla="*/ 2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2 h 277"/>
                    <a:gd name="T2" fmla="*/ 36 w 355"/>
                    <a:gd name="T3" fmla="*/ 2 h 277"/>
                    <a:gd name="T4" fmla="*/ 46 w 355"/>
                    <a:gd name="T5" fmla="*/ 2 h 277"/>
                    <a:gd name="T6" fmla="*/ 76 w 355"/>
                    <a:gd name="T7" fmla="*/ 2 h 277"/>
                    <a:gd name="T8" fmla="*/ 92 w 355"/>
                    <a:gd name="T9" fmla="*/ 2 h 277"/>
                    <a:gd name="T10" fmla="*/ 122 w 355"/>
                    <a:gd name="T11" fmla="*/ 4 h 277"/>
                    <a:gd name="T12" fmla="*/ 136 w 355"/>
                    <a:gd name="T13" fmla="*/ 5 h 277"/>
                    <a:gd name="T14" fmla="*/ 148 w 355"/>
                    <a:gd name="T15" fmla="*/ 5 h 277"/>
                    <a:gd name="T16" fmla="*/ 154 w 355"/>
                    <a:gd name="T17" fmla="*/ 6 h 277"/>
                    <a:gd name="T18" fmla="*/ 176 w 355"/>
                    <a:gd name="T19" fmla="*/ 6 h 277"/>
                    <a:gd name="T20" fmla="*/ 170 w 355"/>
                    <a:gd name="T21" fmla="*/ 7 h 277"/>
                    <a:gd name="T22" fmla="*/ 177 w 355"/>
                    <a:gd name="T23" fmla="*/ 8 h 277"/>
                    <a:gd name="T24" fmla="*/ 181 w 355"/>
                    <a:gd name="T25" fmla="*/ 8 h 277"/>
                    <a:gd name="T26" fmla="*/ 199 w 355"/>
                    <a:gd name="T27" fmla="*/ 8 h 277"/>
                    <a:gd name="T28" fmla="*/ 219 w 355"/>
                    <a:gd name="T29" fmla="*/ 9 h 277"/>
                    <a:gd name="T30" fmla="*/ 237 w 355"/>
                    <a:gd name="T31" fmla="*/ 9 h 277"/>
                    <a:gd name="T32" fmla="*/ 255 w 355"/>
                    <a:gd name="T33" fmla="*/ 9 h 277"/>
                    <a:gd name="T34" fmla="*/ 279 w 355"/>
                    <a:gd name="T35" fmla="*/ 10 h 277"/>
                    <a:gd name="T36" fmla="*/ 297 w 355"/>
                    <a:gd name="T37" fmla="*/ 10 h 277"/>
                    <a:gd name="T38" fmla="*/ 335 w 355"/>
                    <a:gd name="T39" fmla="*/ 10 h 277"/>
                    <a:gd name="T40" fmla="*/ 325 w 355"/>
                    <a:gd name="T41" fmla="*/ 10 h 277"/>
                    <a:gd name="T42" fmla="*/ 305 w 355"/>
                    <a:gd name="T43" fmla="*/ 10 h 277"/>
                    <a:gd name="T44" fmla="*/ 283 w 355"/>
                    <a:gd name="T45" fmla="*/ 10 h 277"/>
                    <a:gd name="T46" fmla="*/ 271 w 355"/>
                    <a:gd name="T47" fmla="*/ 10 h 277"/>
                    <a:gd name="T48" fmla="*/ 235 w 355"/>
                    <a:gd name="T49" fmla="*/ 10 h 277"/>
                    <a:gd name="T50" fmla="*/ 217 w 355"/>
                    <a:gd name="T51" fmla="*/ 10 h 277"/>
                    <a:gd name="T52" fmla="*/ 172 w 355"/>
                    <a:gd name="T53" fmla="*/ 9 h 277"/>
                    <a:gd name="T54" fmla="*/ 160 w 355"/>
                    <a:gd name="T55" fmla="*/ 8 h 277"/>
                    <a:gd name="T56" fmla="*/ 126 w 355"/>
                    <a:gd name="T57" fmla="*/ 7 h 277"/>
                    <a:gd name="T58" fmla="*/ 108 w 355"/>
                    <a:gd name="T59" fmla="*/ 7 h 277"/>
                    <a:gd name="T60" fmla="*/ 94 w 355"/>
                    <a:gd name="T61" fmla="*/ 6 h 277"/>
                    <a:gd name="T62" fmla="*/ 68 w 355"/>
                    <a:gd name="T63" fmla="*/ 4 h 277"/>
                    <a:gd name="T64" fmla="*/ 64 w 355"/>
                    <a:gd name="T65" fmla="*/ 4 h 277"/>
                    <a:gd name="T66" fmla="*/ 58 w 355"/>
                    <a:gd name="T67" fmla="*/ 4 h 277"/>
                    <a:gd name="T68" fmla="*/ 54 w 355"/>
                    <a:gd name="T69" fmla="*/ 3 h 277"/>
                    <a:gd name="T70" fmla="*/ 38 w 355"/>
                    <a:gd name="T71" fmla="*/ 2 h 277"/>
                    <a:gd name="T72" fmla="*/ 20 w 355"/>
                    <a:gd name="T73" fmla="*/ 2 h 277"/>
                    <a:gd name="T74" fmla="*/ 4 w 355"/>
                    <a:gd name="T75" fmla="*/ 2 h 277"/>
                    <a:gd name="T76" fmla="*/ 10 w 355"/>
                    <a:gd name="T77" fmla="*/ 2 h 277"/>
                    <a:gd name="T78" fmla="*/ 10 w 355"/>
                    <a:gd name="T79" fmla="*/ 2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2 h 206"/>
                    <a:gd name="T2" fmla="*/ 66 w 156"/>
                    <a:gd name="T3" fmla="*/ 2 h 206"/>
                    <a:gd name="T4" fmla="*/ 68 w 156"/>
                    <a:gd name="T5" fmla="*/ 2 h 206"/>
                    <a:gd name="T6" fmla="*/ 97 w 156"/>
                    <a:gd name="T7" fmla="*/ 2 h 206"/>
                    <a:gd name="T8" fmla="*/ 123 w 156"/>
                    <a:gd name="T9" fmla="*/ 2 h 206"/>
                    <a:gd name="T10" fmla="*/ 129 w 156"/>
                    <a:gd name="T11" fmla="*/ 2 h 206"/>
                    <a:gd name="T12" fmla="*/ 141 w 156"/>
                    <a:gd name="T13" fmla="*/ 0 h 206"/>
                    <a:gd name="T14" fmla="*/ 167 w 156"/>
                    <a:gd name="T15" fmla="*/ 2 h 206"/>
                    <a:gd name="T16" fmla="*/ 163 w 156"/>
                    <a:gd name="T17" fmla="*/ 2 h 206"/>
                    <a:gd name="T18" fmla="*/ 143 w 156"/>
                    <a:gd name="T19" fmla="*/ 2 h 206"/>
                    <a:gd name="T20" fmla="*/ 149 w 156"/>
                    <a:gd name="T21" fmla="*/ 2 h 206"/>
                    <a:gd name="T22" fmla="*/ 159 w 156"/>
                    <a:gd name="T23" fmla="*/ 3 h 206"/>
                    <a:gd name="T24" fmla="*/ 163 w 156"/>
                    <a:gd name="T25" fmla="*/ 3 h 206"/>
                    <a:gd name="T26" fmla="*/ 145 w 156"/>
                    <a:gd name="T27" fmla="*/ 3 h 206"/>
                    <a:gd name="T28" fmla="*/ 133 w 156"/>
                    <a:gd name="T29" fmla="*/ 4 h 206"/>
                    <a:gd name="T30" fmla="*/ 121 w 156"/>
                    <a:gd name="T31" fmla="*/ 4 h 206"/>
                    <a:gd name="T32" fmla="*/ 117 w 156"/>
                    <a:gd name="T33" fmla="*/ 5 h 206"/>
                    <a:gd name="T34" fmla="*/ 105 w 156"/>
                    <a:gd name="T35" fmla="*/ 6 h 206"/>
                    <a:gd name="T36" fmla="*/ 99 w 156"/>
                    <a:gd name="T37" fmla="*/ 6 h 206"/>
                    <a:gd name="T38" fmla="*/ 76 w 156"/>
                    <a:gd name="T39" fmla="*/ 6 h 206"/>
                    <a:gd name="T40" fmla="*/ 72 w 156"/>
                    <a:gd name="T41" fmla="*/ 5 h 206"/>
                    <a:gd name="T42" fmla="*/ 60 w 156"/>
                    <a:gd name="T43" fmla="*/ 5 h 206"/>
                    <a:gd name="T44" fmla="*/ 42 w 156"/>
                    <a:gd name="T45" fmla="*/ 5 h 206"/>
                    <a:gd name="T46" fmla="*/ 28 w 156"/>
                    <a:gd name="T47" fmla="*/ 5 h 206"/>
                    <a:gd name="T48" fmla="*/ 10 w 156"/>
                    <a:gd name="T49" fmla="*/ 4 h 206"/>
                    <a:gd name="T50" fmla="*/ 4 w 156"/>
                    <a:gd name="T51" fmla="*/ 3 h 206"/>
                    <a:gd name="T52" fmla="*/ 0 w 156"/>
                    <a:gd name="T53" fmla="*/ 3 h 206"/>
                    <a:gd name="T54" fmla="*/ 20 w 156"/>
                    <a:gd name="T55" fmla="*/ 2 h 206"/>
                    <a:gd name="T56" fmla="*/ 32 w 156"/>
                    <a:gd name="T57" fmla="*/ 2 h 206"/>
                    <a:gd name="T58" fmla="*/ 34 w 156"/>
                    <a:gd name="T59" fmla="*/ 2 h 206"/>
                    <a:gd name="T60" fmla="*/ 52 w 156"/>
                    <a:gd name="T61" fmla="*/ 2 h 206"/>
                    <a:gd name="T62" fmla="*/ 54 w 156"/>
                    <a:gd name="T63" fmla="*/ 2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3 h 38"/>
                    <a:gd name="T2" fmla="*/ 18 w 109"/>
                    <a:gd name="T3" fmla="*/ 3 h 38"/>
                    <a:gd name="T4" fmla="*/ 46 w 109"/>
                    <a:gd name="T5" fmla="*/ 3 h 38"/>
                    <a:gd name="T6" fmla="*/ 89 w 109"/>
                    <a:gd name="T7" fmla="*/ 3 h 38"/>
                    <a:gd name="T8" fmla="*/ 107 w 109"/>
                    <a:gd name="T9" fmla="*/ 0 h 38"/>
                    <a:gd name="T10" fmla="*/ 93 w 109"/>
                    <a:gd name="T11" fmla="*/ 3 h 38"/>
                    <a:gd name="T12" fmla="*/ 77 w 109"/>
                    <a:gd name="T13" fmla="*/ 3 h 38"/>
                    <a:gd name="T14" fmla="*/ 42 w 109"/>
                    <a:gd name="T15" fmla="*/ 3 h 38"/>
                    <a:gd name="T16" fmla="*/ 14 w 109"/>
                    <a:gd name="T17" fmla="*/ 3 h 38"/>
                    <a:gd name="T18" fmla="*/ 4 w 109"/>
                    <a:gd name="T19" fmla="*/ 3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2 h 104"/>
                    <a:gd name="T2" fmla="*/ 18 w 76"/>
                    <a:gd name="T3" fmla="*/ 0 h 104"/>
                    <a:gd name="T4" fmla="*/ 34 w 76"/>
                    <a:gd name="T5" fmla="*/ 2 h 104"/>
                    <a:gd name="T6" fmla="*/ 45 w 76"/>
                    <a:gd name="T7" fmla="*/ 2 h 104"/>
                    <a:gd name="T8" fmla="*/ 38 w 76"/>
                    <a:gd name="T9" fmla="*/ 2 h 104"/>
                    <a:gd name="T10" fmla="*/ 38 w 76"/>
                    <a:gd name="T11" fmla="*/ 2 h 104"/>
                    <a:gd name="T12" fmla="*/ 41 w 76"/>
                    <a:gd name="T13" fmla="*/ 2 h 104"/>
                    <a:gd name="T14" fmla="*/ 38 w 76"/>
                    <a:gd name="T15" fmla="*/ 2 h 104"/>
                    <a:gd name="T16" fmla="*/ 34 w 76"/>
                    <a:gd name="T17" fmla="*/ 2 h 104"/>
                    <a:gd name="T18" fmla="*/ 22 w 76"/>
                    <a:gd name="T19" fmla="*/ 2 h 104"/>
                    <a:gd name="T20" fmla="*/ 28 w 76"/>
                    <a:gd name="T21" fmla="*/ 2 h 104"/>
                    <a:gd name="T22" fmla="*/ 30 w 76"/>
                    <a:gd name="T23" fmla="*/ 2 h 104"/>
                    <a:gd name="T24" fmla="*/ 20 w 76"/>
                    <a:gd name="T25" fmla="*/ 2 h 104"/>
                    <a:gd name="T26" fmla="*/ 12 w 76"/>
                    <a:gd name="T27" fmla="*/ 2 h 104"/>
                    <a:gd name="T28" fmla="*/ 8 w 76"/>
                    <a:gd name="T29" fmla="*/ 2 h 104"/>
                    <a:gd name="T30" fmla="*/ 0 w 76"/>
                    <a:gd name="T31" fmla="*/ 2 h 104"/>
                    <a:gd name="T32" fmla="*/ 2 w 76"/>
                    <a:gd name="T33" fmla="*/ 2 h 104"/>
                    <a:gd name="T34" fmla="*/ 8 w 76"/>
                    <a:gd name="T35" fmla="*/ 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2 h 61"/>
                    <a:gd name="T2" fmla="*/ 13 w 37"/>
                    <a:gd name="T3" fmla="*/ 0 h 61"/>
                    <a:gd name="T4" fmla="*/ 15 w 37"/>
                    <a:gd name="T5" fmla="*/ 2 h 61"/>
                    <a:gd name="T6" fmla="*/ 37 w 37"/>
                    <a:gd name="T7" fmla="*/ 2 h 61"/>
                    <a:gd name="T8" fmla="*/ 19 w 37"/>
                    <a:gd name="T9" fmla="*/ 2 h 61"/>
                    <a:gd name="T10" fmla="*/ 5 w 37"/>
                    <a:gd name="T11" fmla="*/ 2 h 61"/>
                    <a:gd name="T12" fmla="*/ 1 w 37"/>
                    <a:gd name="T13" fmla="*/ 2 h 61"/>
                    <a:gd name="T14" fmla="*/ 3 w 37"/>
                    <a:gd name="T15" fmla="*/ 2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12 w 49"/>
                    <a:gd name="T3" fmla="*/ 0 h 29"/>
                    <a:gd name="T4" fmla="*/ 25 w 49"/>
                    <a:gd name="T5" fmla="*/ 2 h 29"/>
                    <a:gd name="T6" fmla="*/ 18 w 49"/>
                    <a:gd name="T7" fmla="*/ 2 h 29"/>
                    <a:gd name="T8" fmla="*/ 3 w 49"/>
                    <a:gd name="T9" fmla="*/ 2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4 h 48"/>
                    <a:gd name="T2" fmla="*/ 15 w 61"/>
                    <a:gd name="T3" fmla="*/ 4 h 48"/>
                    <a:gd name="T4" fmla="*/ 3 w 61"/>
                    <a:gd name="T5" fmla="*/ 4 h 48"/>
                    <a:gd name="T6" fmla="*/ 13 w 61"/>
                    <a:gd name="T7" fmla="*/ 4 h 48"/>
                    <a:gd name="T8" fmla="*/ 25 w 61"/>
                    <a:gd name="T9" fmla="*/ 0 h 48"/>
                    <a:gd name="T10" fmla="*/ 49 w 61"/>
                    <a:gd name="T11" fmla="*/ 4 h 48"/>
                    <a:gd name="T12" fmla="*/ 53 w 61"/>
                    <a:gd name="T13" fmla="*/ 4 h 48"/>
                    <a:gd name="T14" fmla="*/ 61 w 61"/>
                    <a:gd name="T15" fmla="*/ 4 h 48"/>
                    <a:gd name="T16" fmla="*/ 41 w 61"/>
                    <a:gd name="T17" fmla="*/ 4 h 48"/>
                    <a:gd name="T18" fmla="*/ 23 w 61"/>
                    <a:gd name="T19" fmla="*/ 5 h 48"/>
                    <a:gd name="T20" fmla="*/ 21 w 61"/>
                    <a:gd name="T21" fmla="*/ 4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2 h 182"/>
                    <a:gd name="T2" fmla="*/ 36 w 286"/>
                    <a:gd name="T3" fmla="*/ 2 h 182"/>
                    <a:gd name="T4" fmla="*/ 26 w 286"/>
                    <a:gd name="T5" fmla="*/ 2 h 182"/>
                    <a:gd name="T6" fmla="*/ 0 w 286"/>
                    <a:gd name="T7" fmla="*/ 2 h 182"/>
                    <a:gd name="T8" fmla="*/ 10 w 286"/>
                    <a:gd name="T9" fmla="*/ 2 h 182"/>
                    <a:gd name="T10" fmla="*/ 16 w 286"/>
                    <a:gd name="T11" fmla="*/ 2 h 182"/>
                    <a:gd name="T12" fmla="*/ 24 w 286"/>
                    <a:gd name="T13" fmla="*/ 2 h 182"/>
                    <a:gd name="T14" fmla="*/ 30 w 286"/>
                    <a:gd name="T15" fmla="*/ 2 h 182"/>
                    <a:gd name="T16" fmla="*/ 48 w 286"/>
                    <a:gd name="T17" fmla="*/ 2 h 182"/>
                    <a:gd name="T18" fmla="*/ 70 w 286"/>
                    <a:gd name="T19" fmla="*/ 2 h 182"/>
                    <a:gd name="T20" fmla="*/ 88 w 286"/>
                    <a:gd name="T21" fmla="*/ 2 h 182"/>
                    <a:gd name="T22" fmla="*/ 106 w 286"/>
                    <a:gd name="T23" fmla="*/ 3 h 182"/>
                    <a:gd name="T24" fmla="*/ 104 w 286"/>
                    <a:gd name="T25" fmla="*/ 4 h 182"/>
                    <a:gd name="T26" fmla="*/ 98 w 286"/>
                    <a:gd name="T27" fmla="*/ 5 h 182"/>
                    <a:gd name="T28" fmla="*/ 122 w 286"/>
                    <a:gd name="T29" fmla="*/ 4 h 182"/>
                    <a:gd name="T30" fmla="*/ 140 w 286"/>
                    <a:gd name="T31" fmla="*/ 5 h 182"/>
                    <a:gd name="T32" fmla="*/ 168 w 286"/>
                    <a:gd name="T33" fmla="*/ 5 h 182"/>
                    <a:gd name="T34" fmla="*/ 174 w 286"/>
                    <a:gd name="T35" fmla="*/ 5 h 182"/>
                    <a:gd name="T36" fmla="*/ 168 w 286"/>
                    <a:gd name="T37" fmla="*/ 5 h 182"/>
                    <a:gd name="T38" fmla="*/ 178 w 286"/>
                    <a:gd name="T39" fmla="*/ 5 h 182"/>
                    <a:gd name="T40" fmla="*/ 186 w 286"/>
                    <a:gd name="T41" fmla="*/ 4 h 182"/>
                    <a:gd name="T42" fmla="*/ 202 w 286"/>
                    <a:gd name="T43" fmla="*/ 4 h 182"/>
                    <a:gd name="T44" fmla="*/ 214 w 286"/>
                    <a:gd name="T45" fmla="*/ 4 h 182"/>
                    <a:gd name="T46" fmla="*/ 244 w 286"/>
                    <a:gd name="T47" fmla="*/ 6 h 182"/>
                    <a:gd name="T48" fmla="*/ 262 w 286"/>
                    <a:gd name="T49" fmla="*/ 6 h 182"/>
                    <a:gd name="T50" fmla="*/ 284 w 286"/>
                    <a:gd name="T51" fmla="*/ 6 h 182"/>
                    <a:gd name="T52" fmla="*/ 268 w 286"/>
                    <a:gd name="T53" fmla="*/ 5 h 182"/>
                    <a:gd name="T54" fmla="*/ 256 w 286"/>
                    <a:gd name="T55" fmla="*/ 5 h 182"/>
                    <a:gd name="T56" fmla="*/ 250 w 286"/>
                    <a:gd name="T57" fmla="*/ 4 h 182"/>
                    <a:gd name="T58" fmla="*/ 248 w 286"/>
                    <a:gd name="T59" fmla="*/ 4 h 182"/>
                    <a:gd name="T60" fmla="*/ 236 w 286"/>
                    <a:gd name="T61" fmla="*/ 4 h 182"/>
                    <a:gd name="T62" fmla="*/ 240 w 286"/>
                    <a:gd name="T63" fmla="*/ 3 h 182"/>
                    <a:gd name="T64" fmla="*/ 220 w 286"/>
                    <a:gd name="T65" fmla="*/ 2 h 182"/>
                    <a:gd name="T66" fmla="*/ 210 w 286"/>
                    <a:gd name="T67" fmla="*/ 2 h 182"/>
                    <a:gd name="T68" fmla="*/ 190 w 286"/>
                    <a:gd name="T69" fmla="*/ 2 h 182"/>
                    <a:gd name="T70" fmla="*/ 168 w 286"/>
                    <a:gd name="T71" fmla="*/ 2 h 182"/>
                    <a:gd name="T72" fmla="*/ 156 w 286"/>
                    <a:gd name="T73" fmla="*/ 2 h 182"/>
                    <a:gd name="T74" fmla="*/ 120 w 286"/>
                    <a:gd name="T75" fmla="*/ 2 h 182"/>
                    <a:gd name="T76" fmla="*/ 102 w 286"/>
                    <a:gd name="T77" fmla="*/ 2 h 182"/>
                    <a:gd name="T78" fmla="*/ 96 w 286"/>
                    <a:gd name="T79" fmla="*/ 0 h 182"/>
                    <a:gd name="T80" fmla="*/ 70 w 286"/>
                    <a:gd name="T81" fmla="*/ 2 h 182"/>
                    <a:gd name="T82" fmla="*/ 56 w 286"/>
                    <a:gd name="T83" fmla="*/ 2 h 182"/>
                    <a:gd name="T84" fmla="*/ 46 w 286"/>
                    <a:gd name="T85" fmla="*/ 2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2 h 78"/>
                    <a:gd name="T2" fmla="*/ 27 w 78"/>
                    <a:gd name="T3" fmla="*/ 2 h 78"/>
                    <a:gd name="T4" fmla="*/ 45 w 78"/>
                    <a:gd name="T5" fmla="*/ 2 h 78"/>
                    <a:gd name="T6" fmla="*/ 57 w 78"/>
                    <a:gd name="T7" fmla="*/ 2 h 78"/>
                    <a:gd name="T8" fmla="*/ 43 w 78"/>
                    <a:gd name="T9" fmla="*/ 2 h 78"/>
                    <a:gd name="T10" fmla="*/ 43 w 78"/>
                    <a:gd name="T11" fmla="*/ 2 h 78"/>
                    <a:gd name="T12" fmla="*/ 71 w 78"/>
                    <a:gd name="T13" fmla="*/ 2 h 78"/>
                    <a:gd name="T14" fmla="*/ 67 w 78"/>
                    <a:gd name="T15" fmla="*/ 2 h 78"/>
                    <a:gd name="T16" fmla="*/ 33 w 78"/>
                    <a:gd name="T17" fmla="*/ 2 h 78"/>
                    <a:gd name="T18" fmla="*/ 9 w 78"/>
                    <a:gd name="T19" fmla="*/ 2 h 78"/>
                    <a:gd name="T20" fmla="*/ 3 w 78"/>
                    <a:gd name="T21" fmla="*/ 2 h 78"/>
                    <a:gd name="T22" fmla="*/ 1 w 78"/>
                    <a:gd name="T23" fmla="*/ 2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2 h 18"/>
                    <a:gd name="T2" fmla="*/ 3 w 17"/>
                    <a:gd name="T3" fmla="*/ 2 h 18"/>
                    <a:gd name="T4" fmla="*/ 3 w 17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3 h 22"/>
                    <a:gd name="T2" fmla="*/ 14 w 26"/>
                    <a:gd name="T3" fmla="*/ 0 h 22"/>
                    <a:gd name="T4" fmla="*/ 14 w 26"/>
                    <a:gd name="T5" fmla="*/ 3 h 22"/>
                    <a:gd name="T6" fmla="*/ 8 w 26"/>
                    <a:gd name="T7" fmla="*/ 3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2 h 15"/>
                    <a:gd name="T2" fmla="*/ 10 w 20"/>
                    <a:gd name="T3" fmla="*/ 2 h 15"/>
                    <a:gd name="T4" fmla="*/ 9 w 20"/>
                    <a:gd name="T5" fmla="*/ 2 h 15"/>
                    <a:gd name="T6" fmla="*/ 7 w 20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2 h 15"/>
                    <a:gd name="T2" fmla="*/ 10 w 20"/>
                    <a:gd name="T3" fmla="*/ 2 h 15"/>
                    <a:gd name="T4" fmla="*/ 10 w 20"/>
                    <a:gd name="T5" fmla="*/ 2 h 15"/>
                    <a:gd name="T6" fmla="*/ 7 w 20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2 h 80"/>
                    <a:gd name="T2" fmla="*/ 14 w 80"/>
                    <a:gd name="T3" fmla="*/ 2 h 80"/>
                    <a:gd name="T4" fmla="*/ 26 w 80"/>
                    <a:gd name="T5" fmla="*/ 2 h 80"/>
                    <a:gd name="T6" fmla="*/ 48 w 80"/>
                    <a:gd name="T7" fmla="*/ 2 h 80"/>
                    <a:gd name="T8" fmla="*/ 58 w 80"/>
                    <a:gd name="T9" fmla="*/ 0 h 80"/>
                    <a:gd name="T10" fmla="*/ 80 w 80"/>
                    <a:gd name="T11" fmla="*/ 2 h 80"/>
                    <a:gd name="T12" fmla="*/ 70 w 80"/>
                    <a:gd name="T13" fmla="*/ 2 h 80"/>
                    <a:gd name="T14" fmla="*/ 54 w 80"/>
                    <a:gd name="T15" fmla="*/ 2 h 80"/>
                    <a:gd name="T16" fmla="*/ 48 w 80"/>
                    <a:gd name="T17" fmla="*/ 3 h 80"/>
                    <a:gd name="T18" fmla="*/ 32 w 80"/>
                    <a:gd name="T19" fmla="*/ 2 h 80"/>
                    <a:gd name="T20" fmla="*/ 38 w 80"/>
                    <a:gd name="T21" fmla="*/ 2 h 80"/>
                    <a:gd name="T22" fmla="*/ 30 w 80"/>
                    <a:gd name="T23" fmla="*/ 2 h 80"/>
                    <a:gd name="T24" fmla="*/ 20 w 80"/>
                    <a:gd name="T25" fmla="*/ 2 h 80"/>
                    <a:gd name="T26" fmla="*/ 8 w 80"/>
                    <a:gd name="T27" fmla="*/ 2 h 80"/>
                    <a:gd name="T28" fmla="*/ 0 w 80"/>
                    <a:gd name="T29" fmla="*/ 2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3 h 174"/>
                    <a:gd name="T2" fmla="*/ 26 w 94"/>
                    <a:gd name="T3" fmla="*/ 4 h 174"/>
                    <a:gd name="T4" fmla="*/ 32 w 94"/>
                    <a:gd name="T5" fmla="*/ 3 h 174"/>
                    <a:gd name="T6" fmla="*/ 52 w 94"/>
                    <a:gd name="T7" fmla="*/ 3 h 174"/>
                    <a:gd name="T8" fmla="*/ 46 w 94"/>
                    <a:gd name="T9" fmla="*/ 4 h 174"/>
                    <a:gd name="T10" fmla="*/ 66 w 94"/>
                    <a:gd name="T11" fmla="*/ 4 h 174"/>
                    <a:gd name="T12" fmla="*/ 76 w 94"/>
                    <a:gd name="T13" fmla="*/ 5 h 174"/>
                    <a:gd name="T14" fmla="*/ 58 w 94"/>
                    <a:gd name="T15" fmla="*/ 5 h 174"/>
                    <a:gd name="T16" fmla="*/ 74 w 94"/>
                    <a:gd name="T17" fmla="*/ 6 h 174"/>
                    <a:gd name="T18" fmla="*/ 84 w 94"/>
                    <a:gd name="T19" fmla="*/ 5 h 174"/>
                    <a:gd name="T20" fmla="*/ 82 w 94"/>
                    <a:gd name="T21" fmla="*/ 4 h 174"/>
                    <a:gd name="T22" fmla="*/ 60 w 94"/>
                    <a:gd name="T23" fmla="*/ 3 h 174"/>
                    <a:gd name="T24" fmla="*/ 50 w 94"/>
                    <a:gd name="T25" fmla="*/ 2 h 174"/>
                    <a:gd name="T26" fmla="*/ 34 w 94"/>
                    <a:gd name="T27" fmla="*/ 2 h 174"/>
                    <a:gd name="T28" fmla="*/ 30 w 94"/>
                    <a:gd name="T29" fmla="*/ 2 h 174"/>
                    <a:gd name="T30" fmla="*/ 42 w 94"/>
                    <a:gd name="T31" fmla="*/ 2 h 174"/>
                    <a:gd name="T32" fmla="*/ 30 w 94"/>
                    <a:gd name="T33" fmla="*/ 0 h 174"/>
                    <a:gd name="T34" fmla="*/ 18 w 94"/>
                    <a:gd name="T35" fmla="*/ 2 h 174"/>
                    <a:gd name="T36" fmla="*/ 4 w 94"/>
                    <a:gd name="T37" fmla="*/ 2 h 174"/>
                    <a:gd name="T38" fmla="*/ 14 w 94"/>
                    <a:gd name="T39" fmla="*/ 2 h 174"/>
                    <a:gd name="T40" fmla="*/ 14 w 94"/>
                    <a:gd name="T41" fmla="*/ 3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2 h 50"/>
                    <a:gd name="T2" fmla="*/ 12 w 32"/>
                    <a:gd name="T3" fmla="*/ 0 h 50"/>
                    <a:gd name="T4" fmla="*/ 20 w 32"/>
                    <a:gd name="T5" fmla="*/ 2 h 50"/>
                    <a:gd name="T6" fmla="*/ 22 w 32"/>
                    <a:gd name="T7" fmla="*/ 2 h 50"/>
                    <a:gd name="T8" fmla="*/ 28 w 32"/>
                    <a:gd name="T9" fmla="*/ 2 h 50"/>
                    <a:gd name="T10" fmla="*/ 32 w 32"/>
                    <a:gd name="T11" fmla="*/ 2 h 50"/>
                    <a:gd name="T12" fmla="*/ 18 w 32"/>
                    <a:gd name="T13" fmla="*/ 2 h 50"/>
                    <a:gd name="T14" fmla="*/ 6 w 32"/>
                    <a:gd name="T15" fmla="*/ 2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2 h 50"/>
                    <a:gd name="T2" fmla="*/ 45 w 43"/>
                    <a:gd name="T3" fmla="*/ 2 h 50"/>
                    <a:gd name="T4" fmla="*/ 78 w 43"/>
                    <a:gd name="T5" fmla="*/ 0 h 50"/>
                    <a:gd name="T6" fmla="*/ 49 w 43"/>
                    <a:gd name="T7" fmla="*/ 2 h 50"/>
                    <a:gd name="T8" fmla="*/ 2 w 43"/>
                    <a:gd name="T9" fmla="*/ 2 h 50"/>
                    <a:gd name="T10" fmla="*/ 0 w 43"/>
                    <a:gd name="T11" fmla="*/ 2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17695 w 471"/>
                    <a:gd name="T1" fmla="*/ 529717 h 281"/>
                    <a:gd name="T2" fmla="*/ 20848 w 471"/>
                    <a:gd name="T3" fmla="*/ 473807 h 281"/>
                    <a:gd name="T4" fmla="*/ 19141 w 471"/>
                    <a:gd name="T5" fmla="*/ 463200 h 281"/>
                    <a:gd name="T6" fmla="*/ 14008 w 471"/>
                    <a:gd name="T7" fmla="*/ 413045 h 281"/>
                    <a:gd name="T8" fmla="*/ 3367 w 471"/>
                    <a:gd name="T9" fmla="*/ 406865 h 281"/>
                    <a:gd name="T10" fmla="*/ 0 w 471"/>
                    <a:gd name="T11" fmla="*/ 361415 h 281"/>
                    <a:gd name="T12" fmla="*/ 10466 w 471"/>
                    <a:gd name="T13" fmla="*/ 341381 h 281"/>
                    <a:gd name="T14" fmla="*/ 5011 w 471"/>
                    <a:gd name="T15" fmla="*/ 312250 h 281"/>
                    <a:gd name="T16" fmla="*/ 1520 w 471"/>
                    <a:gd name="T17" fmla="*/ 302310 h 281"/>
                    <a:gd name="T18" fmla="*/ 24587 w 471"/>
                    <a:gd name="T19" fmla="*/ 227149 h 281"/>
                    <a:gd name="T20" fmla="*/ 37701 w 471"/>
                    <a:gd name="T21" fmla="*/ 182537 h 281"/>
                    <a:gd name="T22" fmla="*/ 36593 w 471"/>
                    <a:gd name="T23" fmla="*/ 132477 h 281"/>
                    <a:gd name="T24" fmla="*/ 20848 w 471"/>
                    <a:gd name="T25" fmla="*/ 81060 h 281"/>
                    <a:gd name="T26" fmla="*/ 17601 w 471"/>
                    <a:gd name="T27" fmla="*/ 60866 h 281"/>
                    <a:gd name="T28" fmla="*/ 22585 w 471"/>
                    <a:gd name="T29" fmla="*/ 67849 h 281"/>
                    <a:gd name="T30" fmla="*/ 41310 w 471"/>
                    <a:gd name="T31" fmla="*/ 67090 h 281"/>
                    <a:gd name="T32" fmla="*/ 55083 w 471"/>
                    <a:gd name="T33" fmla="*/ 20591 h 281"/>
                    <a:gd name="T34" fmla="*/ 70887 w 471"/>
                    <a:gd name="T35" fmla="*/ 0 h 281"/>
                    <a:gd name="T36" fmla="*/ 75925 w 471"/>
                    <a:gd name="T37" fmla="*/ 3973 h 281"/>
                    <a:gd name="T38" fmla="*/ 79529 w 471"/>
                    <a:gd name="T39" fmla="*/ 17012 h 281"/>
                    <a:gd name="T40" fmla="*/ 84614 w 471"/>
                    <a:gd name="T41" fmla="*/ 9653 h 281"/>
                    <a:gd name="T42" fmla="*/ 95017 w 471"/>
                    <a:gd name="T43" fmla="*/ 15046 h 281"/>
                    <a:gd name="T44" fmla="*/ 100096 w 471"/>
                    <a:gd name="T45" fmla="*/ 17012 h 281"/>
                    <a:gd name="T46" fmla="*/ 122014 w 471"/>
                    <a:gd name="T47" fmla="*/ 26517 h 281"/>
                    <a:gd name="T48" fmla="*/ 133992 w 471"/>
                    <a:gd name="T49" fmla="*/ 44891 h 281"/>
                    <a:gd name="T50" fmla="*/ 144469 w 471"/>
                    <a:gd name="T51" fmla="*/ 32096 h 281"/>
                    <a:gd name="T52" fmla="*/ 148975 w 471"/>
                    <a:gd name="T53" fmla="*/ 26517 h 281"/>
                    <a:gd name="T54" fmla="*/ 168182 w 471"/>
                    <a:gd name="T55" fmla="*/ 26517 h 281"/>
                    <a:gd name="T56" fmla="*/ 181837 w 471"/>
                    <a:gd name="T57" fmla="*/ 60866 h 281"/>
                    <a:gd name="T58" fmla="*/ 199423 w 471"/>
                    <a:gd name="T59" fmla="*/ 111506 h 281"/>
                    <a:gd name="T60" fmla="*/ 211449 w 471"/>
                    <a:gd name="T61" fmla="*/ 132477 h 281"/>
                    <a:gd name="T62" fmla="*/ 221723 w 471"/>
                    <a:gd name="T63" fmla="*/ 128519 h 281"/>
                    <a:gd name="T64" fmla="*/ 232951 w 471"/>
                    <a:gd name="T65" fmla="*/ 122311 h 281"/>
                    <a:gd name="T66" fmla="*/ 250309 w 471"/>
                    <a:gd name="T67" fmla="*/ 135026 h 281"/>
                    <a:gd name="T68" fmla="*/ 258429 w 471"/>
                    <a:gd name="T69" fmla="*/ 153038 h 281"/>
                    <a:gd name="T70" fmla="*/ 265640 w 471"/>
                    <a:gd name="T71" fmla="*/ 170005 h 281"/>
                    <a:gd name="T72" fmla="*/ 274329 w 471"/>
                    <a:gd name="T73" fmla="*/ 210468 h 281"/>
                    <a:gd name="T74" fmla="*/ 277636 w 471"/>
                    <a:gd name="T75" fmla="*/ 227149 h 281"/>
                    <a:gd name="T76" fmla="*/ 279132 w 471"/>
                    <a:gd name="T77" fmla="*/ 236978 h 281"/>
                    <a:gd name="T78" fmla="*/ 267228 w 471"/>
                    <a:gd name="T79" fmla="*/ 267755 h 281"/>
                    <a:gd name="T80" fmla="*/ 277636 w 471"/>
                    <a:gd name="T81" fmla="*/ 267317 h 281"/>
                    <a:gd name="T82" fmla="*/ 295181 w 471"/>
                    <a:gd name="T83" fmla="*/ 293857 h 281"/>
                    <a:gd name="T84" fmla="*/ 314210 w 471"/>
                    <a:gd name="T85" fmla="*/ 297167 h 281"/>
                    <a:gd name="T86" fmla="*/ 327982 w 471"/>
                    <a:gd name="T87" fmla="*/ 317759 h 281"/>
                    <a:gd name="T88" fmla="*/ 329995 w 471"/>
                    <a:gd name="T89" fmla="*/ 325758 h 281"/>
                    <a:gd name="T90" fmla="*/ 329995 w 471"/>
                    <a:gd name="T91" fmla="*/ 332772 h 281"/>
                    <a:gd name="T92" fmla="*/ 339650 w 471"/>
                    <a:gd name="T93" fmla="*/ 325758 h 281"/>
                    <a:gd name="T94" fmla="*/ 345213 w 471"/>
                    <a:gd name="T95" fmla="*/ 323783 h 281"/>
                    <a:gd name="T96" fmla="*/ 378759 w 471"/>
                    <a:gd name="T97" fmla="*/ 349853 h 281"/>
                    <a:gd name="T98" fmla="*/ 385383 w 471"/>
                    <a:gd name="T99" fmla="*/ 376314 h 281"/>
                    <a:gd name="T100" fmla="*/ 401140 w 471"/>
                    <a:gd name="T101" fmla="*/ 380313 h 281"/>
                    <a:gd name="T102" fmla="*/ 406154 w 471"/>
                    <a:gd name="T103" fmla="*/ 406865 h 281"/>
                    <a:gd name="T104" fmla="*/ 389134 w 471"/>
                    <a:gd name="T105" fmla="*/ 488209 h 281"/>
                    <a:gd name="T106" fmla="*/ 375032 w 471"/>
                    <a:gd name="T107" fmla="*/ 532117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2 h 844"/>
                    <a:gd name="T2" fmla="*/ 502 w 984"/>
                    <a:gd name="T3" fmla="*/ 2 h 844"/>
                    <a:gd name="T4" fmla="*/ 550 w 984"/>
                    <a:gd name="T5" fmla="*/ 2 h 844"/>
                    <a:gd name="T6" fmla="*/ 578 w 984"/>
                    <a:gd name="T7" fmla="*/ 4 h 844"/>
                    <a:gd name="T8" fmla="*/ 586 w 984"/>
                    <a:gd name="T9" fmla="*/ 3 h 844"/>
                    <a:gd name="T10" fmla="*/ 606 w 984"/>
                    <a:gd name="T11" fmla="*/ 2 h 844"/>
                    <a:gd name="T12" fmla="*/ 642 w 984"/>
                    <a:gd name="T13" fmla="*/ 4 h 844"/>
                    <a:gd name="T14" fmla="*/ 682 w 984"/>
                    <a:gd name="T15" fmla="*/ 3 h 844"/>
                    <a:gd name="T16" fmla="*/ 706 w 984"/>
                    <a:gd name="T17" fmla="*/ 2 h 844"/>
                    <a:gd name="T18" fmla="*/ 762 w 984"/>
                    <a:gd name="T19" fmla="*/ 2 h 844"/>
                    <a:gd name="T20" fmla="*/ 798 w 984"/>
                    <a:gd name="T21" fmla="*/ 2 h 844"/>
                    <a:gd name="T22" fmla="*/ 798 w 984"/>
                    <a:gd name="T23" fmla="*/ 4 h 844"/>
                    <a:gd name="T24" fmla="*/ 790 w 984"/>
                    <a:gd name="T25" fmla="*/ 5 h 844"/>
                    <a:gd name="T26" fmla="*/ 766 w 984"/>
                    <a:gd name="T27" fmla="*/ 6 h 844"/>
                    <a:gd name="T28" fmla="*/ 762 w 984"/>
                    <a:gd name="T29" fmla="*/ 6 h 844"/>
                    <a:gd name="T30" fmla="*/ 802 w 984"/>
                    <a:gd name="T31" fmla="*/ 7 h 844"/>
                    <a:gd name="T32" fmla="*/ 786 w 984"/>
                    <a:gd name="T33" fmla="*/ 11 h 844"/>
                    <a:gd name="T34" fmla="*/ 830 w 984"/>
                    <a:gd name="T35" fmla="*/ 14 h 844"/>
                    <a:gd name="T36" fmla="*/ 854 w 984"/>
                    <a:gd name="T37" fmla="*/ 16 h 844"/>
                    <a:gd name="T38" fmla="*/ 830 w 984"/>
                    <a:gd name="T39" fmla="*/ 16 h 844"/>
                    <a:gd name="T40" fmla="*/ 746 w 984"/>
                    <a:gd name="T41" fmla="*/ 13 h 844"/>
                    <a:gd name="T42" fmla="*/ 678 w 984"/>
                    <a:gd name="T43" fmla="*/ 13 h 844"/>
                    <a:gd name="T44" fmla="*/ 590 w 984"/>
                    <a:gd name="T45" fmla="*/ 16 h 844"/>
                    <a:gd name="T46" fmla="*/ 642 w 984"/>
                    <a:gd name="T47" fmla="*/ 20 h 844"/>
                    <a:gd name="T48" fmla="*/ 710 w 984"/>
                    <a:gd name="T49" fmla="*/ 21 h 844"/>
                    <a:gd name="T50" fmla="*/ 738 w 984"/>
                    <a:gd name="T51" fmla="*/ 19 h 844"/>
                    <a:gd name="T52" fmla="*/ 774 w 984"/>
                    <a:gd name="T53" fmla="*/ 20 h 844"/>
                    <a:gd name="T54" fmla="*/ 766 w 984"/>
                    <a:gd name="T55" fmla="*/ 21 h 844"/>
                    <a:gd name="T56" fmla="*/ 802 w 984"/>
                    <a:gd name="T57" fmla="*/ 23 h 844"/>
                    <a:gd name="T58" fmla="*/ 838 w 984"/>
                    <a:gd name="T59" fmla="*/ 23 h 844"/>
                    <a:gd name="T60" fmla="*/ 922 w 984"/>
                    <a:gd name="T61" fmla="*/ 28 h 844"/>
                    <a:gd name="T62" fmla="*/ 942 w 984"/>
                    <a:gd name="T63" fmla="*/ 28 h 844"/>
                    <a:gd name="T64" fmla="*/ 874 w 984"/>
                    <a:gd name="T65" fmla="*/ 28 h 844"/>
                    <a:gd name="T66" fmla="*/ 830 w 984"/>
                    <a:gd name="T67" fmla="*/ 26 h 844"/>
                    <a:gd name="T68" fmla="*/ 778 w 984"/>
                    <a:gd name="T69" fmla="*/ 25 h 844"/>
                    <a:gd name="T70" fmla="*/ 702 w 984"/>
                    <a:gd name="T71" fmla="*/ 23 h 844"/>
                    <a:gd name="T72" fmla="*/ 614 w 984"/>
                    <a:gd name="T73" fmla="*/ 22 h 844"/>
                    <a:gd name="T74" fmla="*/ 506 w 984"/>
                    <a:gd name="T75" fmla="*/ 20 h 844"/>
                    <a:gd name="T76" fmla="*/ 462 w 984"/>
                    <a:gd name="T77" fmla="*/ 17 h 844"/>
                    <a:gd name="T78" fmla="*/ 430 w 984"/>
                    <a:gd name="T79" fmla="*/ 16 h 844"/>
                    <a:gd name="T80" fmla="*/ 382 w 984"/>
                    <a:gd name="T81" fmla="*/ 14 h 844"/>
                    <a:gd name="T82" fmla="*/ 342 w 984"/>
                    <a:gd name="T83" fmla="*/ 13 h 844"/>
                    <a:gd name="T84" fmla="*/ 354 w 984"/>
                    <a:gd name="T85" fmla="*/ 14 h 844"/>
                    <a:gd name="T86" fmla="*/ 418 w 984"/>
                    <a:gd name="T87" fmla="*/ 16 h 844"/>
                    <a:gd name="T88" fmla="*/ 422 w 984"/>
                    <a:gd name="T89" fmla="*/ 17 h 844"/>
                    <a:gd name="T90" fmla="*/ 394 w 984"/>
                    <a:gd name="T91" fmla="*/ 17 h 844"/>
                    <a:gd name="T92" fmla="*/ 354 w 984"/>
                    <a:gd name="T93" fmla="*/ 16 h 844"/>
                    <a:gd name="T94" fmla="*/ 314 w 984"/>
                    <a:gd name="T95" fmla="*/ 13 h 844"/>
                    <a:gd name="T96" fmla="*/ 266 w 984"/>
                    <a:gd name="T97" fmla="*/ 11 h 844"/>
                    <a:gd name="T98" fmla="*/ 210 w 984"/>
                    <a:gd name="T99" fmla="*/ 11 h 844"/>
                    <a:gd name="T100" fmla="*/ 154 w 984"/>
                    <a:gd name="T101" fmla="*/ 7 h 844"/>
                    <a:gd name="T102" fmla="*/ 66 w 984"/>
                    <a:gd name="T103" fmla="*/ 2 h 844"/>
                    <a:gd name="T104" fmla="*/ 34 w 984"/>
                    <a:gd name="T105" fmla="*/ 2 h 844"/>
                    <a:gd name="T106" fmla="*/ 46 w 984"/>
                    <a:gd name="T107" fmla="*/ 2 h 844"/>
                    <a:gd name="T108" fmla="*/ 102 w 984"/>
                    <a:gd name="T109" fmla="*/ 2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2 h 48"/>
                    <a:gd name="T2" fmla="*/ 10 w 36"/>
                    <a:gd name="T3" fmla="*/ 2 h 48"/>
                    <a:gd name="T4" fmla="*/ 6 w 36"/>
                    <a:gd name="T5" fmla="*/ 2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2 h 37"/>
                    <a:gd name="T2" fmla="*/ 31 w 36"/>
                    <a:gd name="T3" fmla="*/ 1 h 37"/>
                    <a:gd name="T4" fmla="*/ 89 w 36"/>
                    <a:gd name="T5" fmla="*/ 2 h 37"/>
                    <a:gd name="T6" fmla="*/ 8 w 36"/>
                    <a:gd name="T7" fmla="*/ 2 h 37"/>
                    <a:gd name="T8" fmla="*/ 0 w 36"/>
                    <a:gd name="T9" fmla="*/ 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3 h 96"/>
                    <a:gd name="T2" fmla="*/ 28 w 170"/>
                    <a:gd name="T3" fmla="*/ 3 h 96"/>
                    <a:gd name="T4" fmla="*/ 56 w 170"/>
                    <a:gd name="T5" fmla="*/ 3 h 96"/>
                    <a:gd name="T6" fmla="*/ 80 w 170"/>
                    <a:gd name="T7" fmla="*/ 3 h 96"/>
                    <a:gd name="T8" fmla="*/ 64 w 170"/>
                    <a:gd name="T9" fmla="*/ 3 h 96"/>
                    <a:gd name="T10" fmla="*/ 141 w 170"/>
                    <a:gd name="T11" fmla="*/ 3 h 96"/>
                    <a:gd name="T12" fmla="*/ 177 w 170"/>
                    <a:gd name="T13" fmla="*/ 3 h 96"/>
                    <a:gd name="T14" fmla="*/ 133 w 170"/>
                    <a:gd name="T15" fmla="*/ 4 h 96"/>
                    <a:gd name="T16" fmla="*/ 105 w 170"/>
                    <a:gd name="T17" fmla="*/ 3 h 96"/>
                    <a:gd name="T18" fmla="*/ 76 w 170"/>
                    <a:gd name="T19" fmla="*/ 3 h 96"/>
                    <a:gd name="T20" fmla="*/ 24 w 170"/>
                    <a:gd name="T21" fmla="*/ 3 h 96"/>
                    <a:gd name="T22" fmla="*/ 0 w 170"/>
                    <a:gd name="T23" fmla="*/ 3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3 h 44"/>
                    <a:gd name="T4" fmla="*/ 88 w 138"/>
                    <a:gd name="T5" fmla="*/ 3 h 44"/>
                    <a:gd name="T6" fmla="*/ 112 w 138"/>
                    <a:gd name="T7" fmla="*/ 3 h 44"/>
                    <a:gd name="T8" fmla="*/ 108 w 138"/>
                    <a:gd name="T9" fmla="*/ 3 h 44"/>
                    <a:gd name="T10" fmla="*/ 64 w 138"/>
                    <a:gd name="T11" fmla="*/ 3 h 44"/>
                    <a:gd name="T12" fmla="*/ 0 w 138"/>
                    <a:gd name="T13" fmla="*/ 3 h 44"/>
                    <a:gd name="T14" fmla="*/ 28 w 138"/>
                    <a:gd name="T15" fmla="*/ 3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2 h 42"/>
                    <a:gd name="T2" fmla="*/ 28 w 57"/>
                    <a:gd name="T3" fmla="*/ 2 h 42"/>
                    <a:gd name="T4" fmla="*/ 17 w 57"/>
                    <a:gd name="T5" fmla="*/ 2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9 w 39"/>
                    <a:gd name="T1" fmla="*/ 3 h 52"/>
                    <a:gd name="T2" fmla="*/ 9 w 39"/>
                    <a:gd name="T3" fmla="*/ 0 h 52"/>
                    <a:gd name="T4" fmla="*/ 9 w 39"/>
                    <a:gd name="T5" fmla="*/ 3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2 h 80"/>
                    <a:gd name="T2" fmla="*/ 20 w 44"/>
                    <a:gd name="T3" fmla="*/ 2 h 80"/>
                    <a:gd name="T4" fmla="*/ 41 w 44"/>
                    <a:gd name="T5" fmla="*/ 2 h 80"/>
                    <a:gd name="T6" fmla="*/ 53 w 44"/>
                    <a:gd name="T7" fmla="*/ 2 h 80"/>
                    <a:gd name="T8" fmla="*/ 41 w 44"/>
                    <a:gd name="T9" fmla="*/ 2 h 80"/>
                    <a:gd name="T10" fmla="*/ 0 w 44"/>
                    <a:gd name="T11" fmla="*/ 2 h 80"/>
                    <a:gd name="T12" fmla="*/ 4 w 44"/>
                    <a:gd name="T13" fmla="*/ 2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184999 w 323"/>
                    <a:gd name="T1" fmla="*/ 2664 h 64"/>
                    <a:gd name="T2" fmla="*/ 194067 w 323"/>
                    <a:gd name="T3" fmla="*/ 15881 h 64"/>
                    <a:gd name="T4" fmla="*/ 197564 w 323"/>
                    <a:gd name="T5" fmla="*/ 0 h 64"/>
                    <a:gd name="T6" fmla="*/ 223089 w 323"/>
                    <a:gd name="T7" fmla="*/ 0 h 64"/>
                    <a:gd name="T8" fmla="*/ 241837 w 323"/>
                    <a:gd name="T9" fmla="*/ 34227 h 64"/>
                    <a:gd name="T10" fmla="*/ 267821 w 323"/>
                    <a:gd name="T11" fmla="*/ 20047 h 64"/>
                    <a:gd name="T12" fmla="*/ 264144 w 323"/>
                    <a:gd name="T13" fmla="*/ 56423 h 64"/>
                    <a:gd name="T14" fmla="*/ 250391 w 323"/>
                    <a:gd name="T15" fmla="*/ 91763 h 64"/>
                    <a:gd name="T16" fmla="*/ 247668 w 323"/>
                    <a:gd name="T17" fmla="*/ 56423 h 64"/>
                    <a:gd name="T18" fmla="*/ 241837 w 323"/>
                    <a:gd name="T19" fmla="*/ 60581 h 64"/>
                    <a:gd name="T20" fmla="*/ 235038 w 323"/>
                    <a:gd name="T21" fmla="*/ 56423 h 64"/>
                    <a:gd name="T22" fmla="*/ 220987 w 323"/>
                    <a:gd name="T23" fmla="*/ 41927 h 64"/>
                    <a:gd name="T24" fmla="*/ 191912 w 323"/>
                    <a:gd name="T25" fmla="*/ 74505 h 64"/>
                    <a:gd name="T26" fmla="*/ 169131 w 323"/>
                    <a:gd name="T27" fmla="*/ 87434 h 64"/>
                    <a:gd name="T28" fmla="*/ 178079 w 323"/>
                    <a:gd name="T29" fmla="*/ 112239 h 64"/>
                    <a:gd name="T30" fmla="*/ 158161 w 323"/>
                    <a:gd name="T31" fmla="*/ 123398 h 64"/>
                    <a:gd name="T32" fmla="*/ 141814 w 323"/>
                    <a:gd name="T33" fmla="*/ 119488 h 64"/>
                    <a:gd name="T34" fmla="*/ 148706 w 323"/>
                    <a:gd name="T35" fmla="*/ 112239 h 64"/>
                    <a:gd name="T36" fmla="*/ 143409 w 323"/>
                    <a:gd name="T37" fmla="*/ 78975 h 64"/>
                    <a:gd name="T38" fmla="*/ 141814 w 323"/>
                    <a:gd name="T39" fmla="*/ 60581 h 64"/>
                    <a:gd name="T40" fmla="*/ 132944 w 323"/>
                    <a:gd name="T41" fmla="*/ 45795 h 64"/>
                    <a:gd name="T42" fmla="*/ 119609 w 323"/>
                    <a:gd name="T43" fmla="*/ 53480 h 64"/>
                    <a:gd name="T44" fmla="*/ 112714 w 323"/>
                    <a:gd name="T45" fmla="*/ 53480 h 64"/>
                    <a:gd name="T46" fmla="*/ 103539 w 323"/>
                    <a:gd name="T47" fmla="*/ 48942 h 64"/>
                    <a:gd name="T48" fmla="*/ 69673 w 323"/>
                    <a:gd name="T49" fmla="*/ 4163 h 64"/>
                    <a:gd name="T50" fmla="*/ 49950 w 323"/>
                    <a:gd name="T51" fmla="*/ 27473 h 64"/>
                    <a:gd name="T52" fmla="*/ 1 w 323"/>
                    <a:gd name="T53" fmla="*/ 0 h 64"/>
                    <a:gd name="T54" fmla="*/ 184999 w 323"/>
                    <a:gd name="T55" fmla="*/ 2664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88940 w 300"/>
                    <a:gd name="T1" fmla="*/ 74156 h 31"/>
                    <a:gd name="T2" fmla="*/ 25887 w 300"/>
                    <a:gd name="T3" fmla="*/ 3196 h 31"/>
                    <a:gd name="T4" fmla="*/ 241369 w 300"/>
                    <a:gd name="T5" fmla="*/ 0 h 31"/>
                    <a:gd name="T6" fmla="*/ 250352 w 300"/>
                    <a:gd name="T7" fmla="*/ 33544 h 31"/>
                    <a:gd name="T8" fmla="*/ 223326 w 300"/>
                    <a:gd name="T9" fmla="*/ 38433 h 31"/>
                    <a:gd name="T10" fmla="*/ 88940 w 300"/>
                    <a:gd name="T11" fmla="*/ 74156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3 h 29"/>
                    <a:gd name="T2" fmla="*/ 12 w 41"/>
                    <a:gd name="T3" fmla="*/ 3 h 29"/>
                    <a:gd name="T4" fmla="*/ 0 w 41"/>
                    <a:gd name="T5" fmla="*/ 3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3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142095774 w 436"/>
                    <a:gd name="T1" fmla="*/ 3285768 h 152"/>
                    <a:gd name="T2" fmla="*/ 849035958 w 436"/>
                    <a:gd name="T3" fmla="*/ 0 h 152"/>
                    <a:gd name="T4" fmla="*/ 809750297 w 436"/>
                    <a:gd name="T5" fmla="*/ 218777307 h 152"/>
                    <a:gd name="T6" fmla="*/ 773314089 w 436"/>
                    <a:gd name="T7" fmla="*/ 274925080 h 152"/>
                    <a:gd name="T8" fmla="*/ 763324133 w 436"/>
                    <a:gd name="T9" fmla="*/ 283510835 h 152"/>
                    <a:gd name="T10" fmla="*/ 730032745 w 436"/>
                    <a:gd name="T11" fmla="*/ 296522867 h 152"/>
                    <a:gd name="T12" fmla="*/ 702684958 w 436"/>
                    <a:gd name="T13" fmla="*/ 355959096 h 152"/>
                    <a:gd name="T14" fmla="*/ 705263309 w 436"/>
                    <a:gd name="T15" fmla="*/ 400686601 h 152"/>
                    <a:gd name="T16" fmla="*/ 708434081 w 436"/>
                    <a:gd name="T17" fmla="*/ 433927033 h 152"/>
                    <a:gd name="T18" fmla="*/ 712695957 w 436"/>
                    <a:gd name="T19" fmla="*/ 458779688 h 152"/>
                    <a:gd name="T20" fmla="*/ 705263309 w 436"/>
                    <a:gd name="T21" fmla="*/ 495306500 h 152"/>
                    <a:gd name="T22" fmla="*/ 683664645 w 436"/>
                    <a:gd name="T23" fmla="*/ 487265049 h 152"/>
                    <a:gd name="T24" fmla="*/ 666257528 w 436"/>
                    <a:gd name="T25" fmla="*/ 523189109 h 152"/>
                    <a:gd name="T26" fmla="*/ 675472120 w 436"/>
                    <a:gd name="T27" fmla="*/ 425571710 h 152"/>
                    <a:gd name="T28" fmla="*/ 657806074 w 436"/>
                    <a:gd name="T29" fmla="*/ 406007036 h 152"/>
                    <a:gd name="T30" fmla="*/ 669417267 w 436"/>
                    <a:gd name="T31" fmla="*/ 377784456 h 152"/>
                    <a:gd name="T32" fmla="*/ 666257528 w 436"/>
                    <a:gd name="T33" fmla="*/ 361486673 h 152"/>
                    <a:gd name="T34" fmla="*/ 623025421 w 436"/>
                    <a:gd name="T35" fmla="*/ 381066783 h 152"/>
                    <a:gd name="T36" fmla="*/ 617297995 w 436"/>
                    <a:gd name="T37" fmla="*/ 344544092 h 152"/>
                    <a:gd name="T38" fmla="*/ 577952498 w 436"/>
                    <a:gd name="T39" fmla="*/ 381066783 h 152"/>
                    <a:gd name="T40" fmla="*/ 623025421 w 436"/>
                    <a:gd name="T41" fmla="*/ 417630328 h 152"/>
                    <a:gd name="T42" fmla="*/ 594021650 w 436"/>
                    <a:gd name="T43" fmla="*/ 473704340 h 152"/>
                    <a:gd name="T44" fmla="*/ 605643995 w 436"/>
                    <a:gd name="T45" fmla="*/ 510207552 h 152"/>
                    <a:gd name="T46" fmla="*/ 613035531 w 436"/>
                    <a:gd name="T47" fmla="*/ 559715525 h 152"/>
                    <a:gd name="T48" fmla="*/ 601426773 w 436"/>
                    <a:gd name="T49" fmla="*/ 563091018 h 152"/>
                    <a:gd name="T50" fmla="*/ 611218117 w 436"/>
                    <a:gd name="T51" fmla="*/ 582747427 h 152"/>
                    <a:gd name="T52" fmla="*/ 598213237 w 436"/>
                    <a:gd name="T53" fmla="*/ 615858885 h 152"/>
                    <a:gd name="T54" fmla="*/ 0 w 436"/>
                    <a:gd name="T55" fmla="*/ 604540795 h 152"/>
                    <a:gd name="T56" fmla="*/ 142095774 w 436"/>
                    <a:gd name="T57" fmla="*/ 3285768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4 h 165"/>
                    <a:gd name="T2" fmla="*/ 15 w 47"/>
                    <a:gd name="T3" fmla="*/ 3 h 165"/>
                    <a:gd name="T4" fmla="*/ 17 w 47"/>
                    <a:gd name="T5" fmla="*/ 2 h 165"/>
                    <a:gd name="T6" fmla="*/ 11 w 47"/>
                    <a:gd name="T7" fmla="*/ 2 h 165"/>
                    <a:gd name="T8" fmla="*/ 17 w 47"/>
                    <a:gd name="T9" fmla="*/ 2 h 165"/>
                    <a:gd name="T10" fmla="*/ 21 w 47"/>
                    <a:gd name="T11" fmla="*/ 0 h 165"/>
                    <a:gd name="T12" fmla="*/ 31 w 47"/>
                    <a:gd name="T13" fmla="*/ 2 h 165"/>
                    <a:gd name="T14" fmla="*/ 47 w 47"/>
                    <a:gd name="T15" fmla="*/ 2 h 165"/>
                    <a:gd name="T16" fmla="*/ 31 w 47"/>
                    <a:gd name="T17" fmla="*/ 3 h 165"/>
                    <a:gd name="T18" fmla="*/ 23 w 47"/>
                    <a:gd name="T19" fmla="*/ 3 h 165"/>
                    <a:gd name="T20" fmla="*/ 21 w 47"/>
                    <a:gd name="T21" fmla="*/ 4 h 165"/>
                    <a:gd name="T22" fmla="*/ 27 w 47"/>
                    <a:gd name="T23" fmla="*/ 4 h 165"/>
                    <a:gd name="T24" fmla="*/ 31 w 47"/>
                    <a:gd name="T25" fmla="*/ 4 h 165"/>
                    <a:gd name="T26" fmla="*/ 13 w 47"/>
                    <a:gd name="T27" fmla="*/ 4 h 165"/>
                    <a:gd name="T28" fmla="*/ 7 w 47"/>
                    <a:gd name="T29" fmla="*/ 4 h 165"/>
                    <a:gd name="T30" fmla="*/ 3 w 47"/>
                    <a:gd name="T31" fmla="*/ 4 h 165"/>
                    <a:gd name="T32" fmla="*/ 5 w 47"/>
                    <a:gd name="T33" fmla="*/ 4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2 h 103"/>
                    <a:gd name="T2" fmla="*/ 30 w 138"/>
                    <a:gd name="T3" fmla="*/ 2 h 103"/>
                    <a:gd name="T4" fmla="*/ 50 w 138"/>
                    <a:gd name="T5" fmla="*/ 2 h 103"/>
                    <a:gd name="T6" fmla="*/ 54 w 138"/>
                    <a:gd name="T7" fmla="*/ 2 h 103"/>
                    <a:gd name="T8" fmla="*/ 66 w 138"/>
                    <a:gd name="T9" fmla="*/ 2 h 103"/>
                    <a:gd name="T10" fmla="*/ 80 w 138"/>
                    <a:gd name="T11" fmla="*/ 2 h 103"/>
                    <a:gd name="T12" fmla="*/ 116 w 138"/>
                    <a:gd name="T13" fmla="*/ 2 h 103"/>
                    <a:gd name="T14" fmla="*/ 130 w 138"/>
                    <a:gd name="T15" fmla="*/ 2 h 103"/>
                    <a:gd name="T16" fmla="*/ 138 w 138"/>
                    <a:gd name="T17" fmla="*/ 2 h 103"/>
                    <a:gd name="T18" fmla="*/ 106 w 138"/>
                    <a:gd name="T19" fmla="*/ 2 h 103"/>
                    <a:gd name="T20" fmla="*/ 84 w 138"/>
                    <a:gd name="T21" fmla="*/ 2 h 103"/>
                    <a:gd name="T22" fmla="*/ 66 w 138"/>
                    <a:gd name="T23" fmla="*/ 2 h 103"/>
                    <a:gd name="T24" fmla="*/ 48 w 138"/>
                    <a:gd name="T25" fmla="*/ 3 h 103"/>
                    <a:gd name="T26" fmla="*/ 26 w 138"/>
                    <a:gd name="T27" fmla="*/ 3 h 103"/>
                    <a:gd name="T28" fmla="*/ 20 w 138"/>
                    <a:gd name="T29" fmla="*/ 2 h 103"/>
                    <a:gd name="T30" fmla="*/ 22 w 138"/>
                    <a:gd name="T31" fmla="*/ 3 h 103"/>
                    <a:gd name="T32" fmla="*/ 0 w 138"/>
                    <a:gd name="T33" fmla="*/ 3 h 103"/>
                    <a:gd name="T34" fmla="*/ 10 w 138"/>
                    <a:gd name="T35" fmla="*/ 2 h 103"/>
                    <a:gd name="T36" fmla="*/ 26 w 138"/>
                    <a:gd name="T37" fmla="*/ 2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41 w 188"/>
                    <a:gd name="T1" fmla="*/ 2 h 214"/>
                    <a:gd name="T2" fmla="*/ 143 w 188"/>
                    <a:gd name="T3" fmla="*/ 2 h 214"/>
                    <a:gd name="T4" fmla="*/ 153 w 188"/>
                    <a:gd name="T5" fmla="*/ 0 h 214"/>
                    <a:gd name="T6" fmla="*/ 165 w 188"/>
                    <a:gd name="T7" fmla="*/ 2 h 214"/>
                    <a:gd name="T8" fmla="*/ 171 w 188"/>
                    <a:gd name="T9" fmla="*/ 2 h 214"/>
                    <a:gd name="T10" fmla="*/ 161 w 188"/>
                    <a:gd name="T11" fmla="*/ 2 h 214"/>
                    <a:gd name="T12" fmla="*/ 153 w 188"/>
                    <a:gd name="T13" fmla="*/ 2 h 214"/>
                    <a:gd name="T14" fmla="*/ 145 w 188"/>
                    <a:gd name="T15" fmla="*/ 5 h 214"/>
                    <a:gd name="T16" fmla="*/ 127 w 188"/>
                    <a:gd name="T17" fmla="*/ 5 h 214"/>
                    <a:gd name="T18" fmla="*/ 103 w 188"/>
                    <a:gd name="T19" fmla="*/ 5 h 214"/>
                    <a:gd name="T20" fmla="*/ 95 w 188"/>
                    <a:gd name="T21" fmla="*/ 5 h 214"/>
                    <a:gd name="T22" fmla="*/ 94 w 188"/>
                    <a:gd name="T23" fmla="*/ 6 h 214"/>
                    <a:gd name="T24" fmla="*/ 90 w 188"/>
                    <a:gd name="T25" fmla="*/ 6 h 214"/>
                    <a:gd name="T26" fmla="*/ 80 w 188"/>
                    <a:gd name="T27" fmla="*/ 5 h 214"/>
                    <a:gd name="T28" fmla="*/ 58 w 188"/>
                    <a:gd name="T29" fmla="*/ 6 h 214"/>
                    <a:gd name="T30" fmla="*/ 76 w 188"/>
                    <a:gd name="T31" fmla="*/ 6 h 214"/>
                    <a:gd name="T32" fmla="*/ 78 w 188"/>
                    <a:gd name="T33" fmla="*/ 6 h 214"/>
                    <a:gd name="T34" fmla="*/ 58 w 188"/>
                    <a:gd name="T35" fmla="*/ 6 h 214"/>
                    <a:gd name="T36" fmla="*/ 34 w 188"/>
                    <a:gd name="T37" fmla="*/ 6 h 214"/>
                    <a:gd name="T38" fmla="*/ 36 w 188"/>
                    <a:gd name="T39" fmla="*/ 6 h 214"/>
                    <a:gd name="T40" fmla="*/ 46 w 188"/>
                    <a:gd name="T41" fmla="*/ 6 h 214"/>
                    <a:gd name="T42" fmla="*/ 34 w 188"/>
                    <a:gd name="T43" fmla="*/ 6 h 214"/>
                    <a:gd name="T44" fmla="*/ 26 w 188"/>
                    <a:gd name="T45" fmla="*/ 6 h 214"/>
                    <a:gd name="T46" fmla="*/ 30 w 188"/>
                    <a:gd name="T47" fmla="*/ 7 h 214"/>
                    <a:gd name="T48" fmla="*/ 14 w 188"/>
                    <a:gd name="T49" fmla="*/ 7 h 214"/>
                    <a:gd name="T50" fmla="*/ 0 w 188"/>
                    <a:gd name="T51" fmla="*/ 8 h 214"/>
                    <a:gd name="T52" fmla="*/ 8 w 188"/>
                    <a:gd name="T53" fmla="*/ 7 h 214"/>
                    <a:gd name="T54" fmla="*/ 0 w 188"/>
                    <a:gd name="T55" fmla="*/ 6 h 214"/>
                    <a:gd name="T56" fmla="*/ 14 w 188"/>
                    <a:gd name="T57" fmla="*/ 6 h 214"/>
                    <a:gd name="T58" fmla="*/ 32 w 188"/>
                    <a:gd name="T59" fmla="*/ 5 h 214"/>
                    <a:gd name="T60" fmla="*/ 44 w 188"/>
                    <a:gd name="T61" fmla="*/ 5 h 214"/>
                    <a:gd name="T62" fmla="*/ 72 w 188"/>
                    <a:gd name="T63" fmla="*/ 5 h 214"/>
                    <a:gd name="T64" fmla="*/ 84 w 188"/>
                    <a:gd name="T65" fmla="*/ 4 h 214"/>
                    <a:gd name="T66" fmla="*/ 97 w 188"/>
                    <a:gd name="T67" fmla="*/ 3 h 214"/>
                    <a:gd name="T68" fmla="*/ 103 w 188"/>
                    <a:gd name="T69" fmla="*/ 3 h 214"/>
                    <a:gd name="T70" fmla="*/ 115 w 188"/>
                    <a:gd name="T71" fmla="*/ 2 h 214"/>
                    <a:gd name="T72" fmla="*/ 133 w 188"/>
                    <a:gd name="T73" fmla="*/ 2 h 214"/>
                    <a:gd name="T74" fmla="*/ 137 w 188"/>
                    <a:gd name="T75" fmla="*/ 2 h 214"/>
                    <a:gd name="T76" fmla="*/ 131 w 188"/>
                    <a:gd name="T77" fmla="*/ 2 h 214"/>
                    <a:gd name="T78" fmla="*/ 135 w 188"/>
                    <a:gd name="T79" fmla="*/ 2 h 214"/>
                    <a:gd name="T80" fmla="*/ 141 w 188"/>
                    <a:gd name="T81" fmla="*/ 2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7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2 h 13"/>
                    <a:gd name="T2" fmla="*/ 4 w 13"/>
                    <a:gd name="T3" fmla="*/ 2 h 13"/>
                    <a:gd name="T4" fmla="*/ 0 w 13"/>
                    <a:gd name="T5" fmla="*/ 2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8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29 w 812"/>
                    <a:gd name="T1" fmla="*/ 2 h 564"/>
                    <a:gd name="T2" fmla="*/ 795 w 812"/>
                    <a:gd name="T3" fmla="*/ 2 h 564"/>
                    <a:gd name="T4" fmla="*/ 765 w 812"/>
                    <a:gd name="T5" fmla="*/ 4 h 564"/>
                    <a:gd name="T6" fmla="*/ 739 w 812"/>
                    <a:gd name="T7" fmla="*/ 5 h 564"/>
                    <a:gd name="T8" fmla="*/ 651 w 812"/>
                    <a:gd name="T9" fmla="*/ 6 h 564"/>
                    <a:gd name="T10" fmla="*/ 649 w 812"/>
                    <a:gd name="T11" fmla="*/ 7 h 564"/>
                    <a:gd name="T12" fmla="*/ 621 w 812"/>
                    <a:gd name="T13" fmla="*/ 7 h 564"/>
                    <a:gd name="T14" fmla="*/ 637 w 812"/>
                    <a:gd name="T15" fmla="*/ 6 h 564"/>
                    <a:gd name="T16" fmla="*/ 593 w 812"/>
                    <a:gd name="T17" fmla="*/ 6 h 564"/>
                    <a:gd name="T18" fmla="*/ 573 w 812"/>
                    <a:gd name="T19" fmla="*/ 7 h 564"/>
                    <a:gd name="T20" fmla="*/ 613 w 812"/>
                    <a:gd name="T21" fmla="*/ 9 h 564"/>
                    <a:gd name="T22" fmla="*/ 611 w 812"/>
                    <a:gd name="T23" fmla="*/ 13 h 564"/>
                    <a:gd name="T24" fmla="*/ 559 w 812"/>
                    <a:gd name="T25" fmla="*/ 13 h 564"/>
                    <a:gd name="T26" fmla="*/ 539 w 812"/>
                    <a:gd name="T27" fmla="*/ 13 h 564"/>
                    <a:gd name="T28" fmla="*/ 499 w 812"/>
                    <a:gd name="T29" fmla="*/ 11 h 564"/>
                    <a:gd name="T30" fmla="*/ 479 w 812"/>
                    <a:gd name="T31" fmla="*/ 11 h 564"/>
                    <a:gd name="T32" fmla="*/ 467 w 812"/>
                    <a:gd name="T33" fmla="*/ 13 h 564"/>
                    <a:gd name="T34" fmla="*/ 517 w 812"/>
                    <a:gd name="T35" fmla="*/ 16 h 564"/>
                    <a:gd name="T36" fmla="*/ 527 w 812"/>
                    <a:gd name="T37" fmla="*/ 17 h 564"/>
                    <a:gd name="T38" fmla="*/ 543 w 812"/>
                    <a:gd name="T39" fmla="*/ 19 h 564"/>
                    <a:gd name="T40" fmla="*/ 509 w 812"/>
                    <a:gd name="T41" fmla="*/ 19 h 564"/>
                    <a:gd name="T42" fmla="*/ 487 w 812"/>
                    <a:gd name="T43" fmla="*/ 17 h 564"/>
                    <a:gd name="T44" fmla="*/ 439 w 812"/>
                    <a:gd name="T45" fmla="*/ 14 h 564"/>
                    <a:gd name="T46" fmla="*/ 443 w 812"/>
                    <a:gd name="T47" fmla="*/ 11 h 564"/>
                    <a:gd name="T48" fmla="*/ 439 w 812"/>
                    <a:gd name="T49" fmla="*/ 9 h 564"/>
                    <a:gd name="T50" fmla="*/ 429 w 812"/>
                    <a:gd name="T51" fmla="*/ 9 h 564"/>
                    <a:gd name="T52" fmla="*/ 386 w 812"/>
                    <a:gd name="T53" fmla="*/ 9 h 564"/>
                    <a:gd name="T54" fmla="*/ 360 w 812"/>
                    <a:gd name="T55" fmla="*/ 6 h 564"/>
                    <a:gd name="T56" fmla="*/ 330 w 812"/>
                    <a:gd name="T57" fmla="*/ 6 h 564"/>
                    <a:gd name="T58" fmla="*/ 288 w 812"/>
                    <a:gd name="T59" fmla="*/ 6 h 564"/>
                    <a:gd name="T60" fmla="*/ 242 w 812"/>
                    <a:gd name="T61" fmla="*/ 7 h 564"/>
                    <a:gd name="T62" fmla="*/ 196 w 812"/>
                    <a:gd name="T63" fmla="*/ 9 h 564"/>
                    <a:gd name="T64" fmla="*/ 184 w 812"/>
                    <a:gd name="T65" fmla="*/ 9 h 564"/>
                    <a:gd name="T66" fmla="*/ 160 w 812"/>
                    <a:gd name="T67" fmla="*/ 11 h 564"/>
                    <a:gd name="T68" fmla="*/ 152 w 812"/>
                    <a:gd name="T69" fmla="*/ 11 h 564"/>
                    <a:gd name="T70" fmla="*/ 128 w 812"/>
                    <a:gd name="T71" fmla="*/ 13 h 564"/>
                    <a:gd name="T72" fmla="*/ 94 w 812"/>
                    <a:gd name="T73" fmla="*/ 13 h 564"/>
                    <a:gd name="T74" fmla="*/ 66 w 812"/>
                    <a:gd name="T75" fmla="*/ 9 h 564"/>
                    <a:gd name="T76" fmla="*/ 72 w 812"/>
                    <a:gd name="T77" fmla="*/ 5 h 564"/>
                    <a:gd name="T78" fmla="*/ 44 w 812"/>
                    <a:gd name="T79" fmla="*/ 6 h 564"/>
                    <a:gd name="T80" fmla="*/ 20 w 812"/>
                    <a:gd name="T81" fmla="*/ 5 h 564"/>
                    <a:gd name="T82" fmla="*/ 24 w 812"/>
                    <a:gd name="T83" fmla="*/ 5 h 564"/>
                    <a:gd name="T84" fmla="*/ 0 w 812"/>
                    <a:gd name="T85" fmla="*/ 3 h 564"/>
                    <a:gd name="T86" fmla="*/ 815 w 812"/>
                    <a:gd name="T87" fmla="*/ 2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9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3 h 85"/>
                    <a:gd name="T2" fmla="*/ 35 w 43"/>
                    <a:gd name="T3" fmla="*/ 3 h 85"/>
                    <a:gd name="T4" fmla="*/ 80 w 43"/>
                    <a:gd name="T5" fmla="*/ 3 h 85"/>
                    <a:gd name="T6" fmla="*/ 39 w 43"/>
                    <a:gd name="T7" fmla="*/ 4 h 85"/>
                    <a:gd name="T8" fmla="*/ 1 w 43"/>
                    <a:gd name="T9" fmla="*/ 3 h 85"/>
                    <a:gd name="T10" fmla="*/ 7 w 43"/>
                    <a:gd name="T11" fmla="*/ 3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0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1 w 44"/>
                    <a:gd name="T1" fmla="*/ 2 h 74"/>
                    <a:gd name="T2" fmla="*/ 12 w 44"/>
                    <a:gd name="T3" fmla="*/ 2 h 74"/>
                    <a:gd name="T4" fmla="*/ 21 w 44"/>
                    <a:gd name="T5" fmla="*/ 2 h 74"/>
                    <a:gd name="T6" fmla="*/ 19 w 44"/>
                    <a:gd name="T7" fmla="*/ 2 h 74"/>
                    <a:gd name="T8" fmla="*/ 11 w 44"/>
                    <a:gd name="T9" fmla="*/ 2 h 74"/>
                    <a:gd name="T10" fmla="*/ 7 w 44"/>
                    <a:gd name="T11" fmla="*/ 2 h 74"/>
                    <a:gd name="T12" fmla="*/ 3 w 44"/>
                    <a:gd name="T13" fmla="*/ 2 h 74"/>
                    <a:gd name="T14" fmla="*/ 11 w 44"/>
                    <a:gd name="T15" fmla="*/ 2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1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2 h 30"/>
                    <a:gd name="T2" fmla="*/ 5 w 20"/>
                    <a:gd name="T3" fmla="*/ 2 h 30"/>
                    <a:gd name="T4" fmla="*/ 7 w 20"/>
                    <a:gd name="T5" fmla="*/ 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414709 w 682"/>
                    <a:gd name="T1" fmla="*/ 840533 h 557"/>
                    <a:gd name="T2" fmla="*/ 418848 w 682"/>
                    <a:gd name="T3" fmla="*/ 817394 h 557"/>
                    <a:gd name="T4" fmla="*/ 431144 w 682"/>
                    <a:gd name="T5" fmla="*/ 748474 h 557"/>
                    <a:gd name="T6" fmla="*/ 266667 w 682"/>
                    <a:gd name="T7" fmla="*/ 519322 h 557"/>
                    <a:gd name="T8" fmla="*/ 243268 w 682"/>
                    <a:gd name="T9" fmla="*/ 626843 h 557"/>
                    <a:gd name="T10" fmla="*/ 261301 w 682"/>
                    <a:gd name="T11" fmla="*/ 1006900 h 557"/>
                    <a:gd name="T12" fmla="*/ 243268 w 682"/>
                    <a:gd name="T13" fmla="*/ 895178 h 557"/>
                    <a:gd name="T14" fmla="*/ 208770 w 682"/>
                    <a:gd name="T15" fmla="*/ 796215 h 557"/>
                    <a:gd name="T16" fmla="*/ 211374 w 682"/>
                    <a:gd name="T17" fmla="*/ 748474 h 557"/>
                    <a:gd name="T18" fmla="*/ 213342 w 682"/>
                    <a:gd name="T19" fmla="*/ 714591 h 557"/>
                    <a:gd name="T20" fmla="*/ 189631 w 682"/>
                    <a:gd name="T21" fmla="*/ 679594 h 557"/>
                    <a:gd name="T22" fmla="*/ 167357 w 682"/>
                    <a:gd name="T23" fmla="*/ 626843 h 557"/>
                    <a:gd name="T24" fmla="*/ 127417 w 682"/>
                    <a:gd name="T25" fmla="*/ 640765 h 557"/>
                    <a:gd name="T26" fmla="*/ 109075 w 682"/>
                    <a:gd name="T27" fmla="*/ 661318 h 557"/>
                    <a:gd name="T28" fmla="*/ 67230 w 682"/>
                    <a:gd name="T29" fmla="*/ 661318 h 557"/>
                    <a:gd name="T30" fmla="*/ 19139 w 682"/>
                    <a:gd name="T31" fmla="*/ 565308 h 557"/>
                    <a:gd name="T32" fmla="*/ 9412 w 682"/>
                    <a:gd name="T33" fmla="*/ 535465 h 557"/>
                    <a:gd name="T34" fmla="*/ 0 w 682"/>
                    <a:gd name="T35" fmla="*/ 477413 h 557"/>
                    <a:gd name="T36" fmla="*/ 20848 w 682"/>
                    <a:gd name="T37" fmla="*/ 386219 h 557"/>
                    <a:gd name="T38" fmla="*/ 27753 w 682"/>
                    <a:gd name="T39" fmla="*/ 327559 h 557"/>
                    <a:gd name="T40" fmla="*/ 44007 w 682"/>
                    <a:gd name="T41" fmla="*/ 258298 h 557"/>
                    <a:gd name="T42" fmla="*/ 70191 w 682"/>
                    <a:gd name="T43" fmla="*/ 209642 h 557"/>
                    <a:gd name="T44" fmla="*/ 144437 w 682"/>
                    <a:gd name="T45" fmla="*/ 121497 h 557"/>
                    <a:gd name="T46" fmla="*/ 189631 w 682"/>
                    <a:gd name="T47" fmla="*/ 54636 h 557"/>
                    <a:gd name="T48" fmla="*/ 222306 w 682"/>
                    <a:gd name="T49" fmla="*/ 10459 h 557"/>
                    <a:gd name="T50" fmla="*/ 313014 w 682"/>
                    <a:gd name="T51" fmla="*/ 3868 h 557"/>
                    <a:gd name="T52" fmla="*/ 342905 w 682"/>
                    <a:gd name="T53" fmla="*/ 0 h 557"/>
                    <a:gd name="T54" fmla="*/ 330851 w 682"/>
                    <a:gd name="T55" fmla="*/ 61113 h 557"/>
                    <a:gd name="T56" fmla="*/ 381853 w 682"/>
                    <a:gd name="T57" fmla="*/ 152822 h 557"/>
                    <a:gd name="T58" fmla="*/ 428651 w 682"/>
                    <a:gd name="T59" fmla="*/ 134084 h 557"/>
                    <a:gd name="T60" fmla="*/ 455924 w 682"/>
                    <a:gd name="T61" fmla="*/ 147727 h 557"/>
                    <a:gd name="T62" fmla="*/ 481689 w 682"/>
                    <a:gd name="T63" fmla="*/ 175963 h 557"/>
                    <a:gd name="T64" fmla="*/ 493312 w 682"/>
                    <a:gd name="T65" fmla="*/ 340540 h 557"/>
                    <a:gd name="T66" fmla="*/ 493312 w 682"/>
                    <a:gd name="T67" fmla="*/ 434881 h 557"/>
                    <a:gd name="T68" fmla="*/ 516038 w 682"/>
                    <a:gd name="T69" fmla="*/ 512785 h 557"/>
                    <a:gd name="T70" fmla="*/ 556384 w 682"/>
                    <a:gd name="T71" fmla="*/ 543431 h 557"/>
                    <a:gd name="T72" fmla="*/ 586002 w 682"/>
                    <a:gd name="T73" fmla="*/ 535465 h 557"/>
                    <a:gd name="T74" fmla="*/ 572206 w 682"/>
                    <a:gd name="T75" fmla="*/ 616334 h 557"/>
                    <a:gd name="T76" fmla="*/ 516038 w 682"/>
                    <a:gd name="T77" fmla="*/ 737938 h 557"/>
                    <a:gd name="T78" fmla="*/ 472541 w 682"/>
                    <a:gd name="T79" fmla="*/ 878917 h 557"/>
                    <a:gd name="T80" fmla="*/ 479329 w 682"/>
                    <a:gd name="T81" fmla="*/ 920630 h 557"/>
                    <a:gd name="T82" fmla="*/ 374828 w 682"/>
                    <a:gd name="T83" fmla="*/ 1006900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204960 w 257"/>
                    <a:gd name="T1" fmla="*/ 638454 h 347"/>
                    <a:gd name="T2" fmla="*/ 196385 w 257"/>
                    <a:gd name="T3" fmla="*/ 553540 h 347"/>
                    <a:gd name="T4" fmla="*/ 183341 w 257"/>
                    <a:gd name="T5" fmla="*/ 529980 h 347"/>
                    <a:gd name="T6" fmla="*/ 181926 w 257"/>
                    <a:gd name="T7" fmla="*/ 496143 h 347"/>
                    <a:gd name="T8" fmla="*/ 176508 w 257"/>
                    <a:gd name="T9" fmla="*/ 467459 h 347"/>
                    <a:gd name="T10" fmla="*/ 176508 w 257"/>
                    <a:gd name="T11" fmla="*/ 421119 h 347"/>
                    <a:gd name="T12" fmla="*/ 174972 w 257"/>
                    <a:gd name="T13" fmla="*/ 393616 h 347"/>
                    <a:gd name="T14" fmla="*/ 192356 w 257"/>
                    <a:gd name="T15" fmla="*/ 371758 h 347"/>
                    <a:gd name="T16" fmla="*/ 216890 w 257"/>
                    <a:gd name="T17" fmla="*/ 363504 h 347"/>
                    <a:gd name="T18" fmla="*/ 216890 w 257"/>
                    <a:gd name="T19" fmla="*/ 251067 h 347"/>
                    <a:gd name="T20" fmla="*/ 45492 w 257"/>
                    <a:gd name="T21" fmla="*/ 176600 h 347"/>
                    <a:gd name="T22" fmla="*/ 27296 w 257"/>
                    <a:gd name="T23" fmla="*/ 180649 h 347"/>
                    <a:gd name="T24" fmla="*/ 13853 w 257"/>
                    <a:gd name="T25" fmla="*/ 187841 h 347"/>
                    <a:gd name="T26" fmla="*/ 0 w 257"/>
                    <a:gd name="T27" fmla="*/ 274824 h 347"/>
                    <a:gd name="T28" fmla="*/ 78225 w 257"/>
                    <a:gd name="T29" fmla="*/ 636543 h 347"/>
                    <a:gd name="T30" fmla="*/ 204960 w 257"/>
                    <a:gd name="T31" fmla="*/ 638454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4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3 w 19"/>
                    <a:gd name="T1" fmla="*/ 2 h 37"/>
                    <a:gd name="T2" fmla="*/ 3 w 19"/>
                    <a:gd name="T3" fmla="*/ 2 h 37"/>
                    <a:gd name="T4" fmla="*/ 3 w 19"/>
                    <a:gd name="T5" fmla="*/ 2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1 w 22"/>
                    <a:gd name="T1" fmla="*/ 3 h 20"/>
                    <a:gd name="T2" fmla="*/ 11 w 22"/>
                    <a:gd name="T3" fmla="*/ 0 h 20"/>
                    <a:gd name="T4" fmla="*/ 11 w 22"/>
                    <a:gd name="T5" fmla="*/ 3 h 20"/>
                    <a:gd name="T6" fmla="*/ 8 w 22"/>
                    <a:gd name="T7" fmla="*/ 3 h 20"/>
                    <a:gd name="T8" fmla="*/ 11 w 22"/>
                    <a:gd name="T9" fmla="*/ 3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2 h 30"/>
                    <a:gd name="T2" fmla="*/ 49 w 57"/>
                    <a:gd name="T3" fmla="*/ 2 h 30"/>
                    <a:gd name="T4" fmla="*/ 53 w 57"/>
                    <a:gd name="T5" fmla="*/ 2 h 30"/>
                    <a:gd name="T6" fmla="*/ 24 w 57"/>
                    <a:gd name="T7" fmla="*/ 2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7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56 w 693"/>
                    <a:gd name="T1" fmla="*/ 16 h 696"/>
                    <a:gd name="T2" fmla="*/ 376 w 693"/>
                    <a:gd name="T3" fmla="*/ 15 h 696"/>
                    <a:gd name="T4" fmla="*/ 308 w 693"/>
                    <a:gd name="T5" fmla="*/ 13 h 696"/>
                    <a:gd name="T6" fmla="*/ 248 w 693"/>
                    <a:gd name="T7" fmla="*/ 13 h 696"/>
                    <a:gd name="T8" fmla="*/ 220 w 693"/>
                    <a:gd name="T9" fmla="*/ 13 h 696"/>
                    <a:gd name="T10" fmla="*/ 244 w 693"/>
                    <a:gd name="T11" fmla="*/ 13 h 696"/>
                    <a:gd name="T12" fmla="*/ 276 w 693"/>
                    <a:gd name="T13" fmla="*/ 16 h 696"/>
                    <a:gd name="T14" fmla="*/ 304 w 693"/>
                    <a:gd name="T15" fmla="*/ 16 h 696"/>
                    <a:gd name="T16" fmla="*/ 316 w 693"/>
                    <a:gd name="T17" fmla="*/ 16 h 696"/>
                    <a:gd name="T18" fmla="*/ 296 w 693"/>
                    <a:gd name="T19" fmla="*/ 18 h 696"/>
                    <a:gd name="T20" fmla="*/ 244 w 693"/>
                    <a:gd name="T21" fmla="*/ 20 h 696"/>
                    <a:gd name="T22" fmla="*/ 208 w 693"/>
                    <a:gd name="T23" fmla="*/ 20 h 696"/>
                    <a:gd name="T24" fmla="*/ 97 w 693"/>
                    <a:gd name="T25" fmla="*/ 23 h 696"/>
                    <a:gd name="T26" fmla="*/ 77 w 693"/>
                    <a:gd name="T27" fmla="*/ 20 h 696"/>
                    <a:gd name="T28" fmla="*/ 45 w 693"/>
                    <a:gd name="T29" fmla="*/ 16 h 696"/>
                    <a:gd name="T30" fmla="*/ 33 w 693"/>
                    <a:gd name="T31" fmla="*/ 15 h 696"/>
                    <a:gd name="T32" fmla="*/ 53 w 693"/>
                    <a:gd name="T33" fmla="*/ 11 h 696"/>
                    <a:gd name="T34" fmla="*/ 17 w 693"/>
                    <a:gd name="T35" fmla="*/ 13 h 696"/>
                    <a:gd name="T36" fmla="*/ 81 w 693"/>
                    <a:gd name="T37" fmla="*/ 9 h 696"/>
                    <a:gd name="T38" fmla="*/ 113 w 693"/>
                    <a:gd name="T39" fmla="*/ 7 h 696"/>
                    <a:gd name="T40" fmla="*/ 37 w 693"/>
                    <a:gd name="T41" fmla="*/ 7 h 696"/>
                    <a:gd name="T42" fmla="*/ 1 w 693"/>
                    <a:gd name="T43" fmla="*/ 6 h 696"/>
                    <a:gd name="T44" fmla="*/ 25 w 693"/>
                    <a:gd name="T45" fmla="*/ 5 h 696"/>
                    <a:gd name="T46" fmla="*/ 97 w 693"/>
                    <a:gd name="T47" fmla="*/ 4 h 696"/>
                    <a:gd name="T48" fmla="*/ 204 w 693"/>
                    <a:gd name="T49" fmla="*/ 4 h 696"/>
                    <a:gd name="T50" fmla="*/ 212 w 693"/>
                    <a:gd name="T51" fmla="*/ 2 h 696"/>
                    <a:gd name="T52" fmla="*/ 244 w 693"/>
                    <a:gd name="T53" fmla="*/ 0 h 696"/>
                    <a:gd name="T54" fmla="*/ 340 w 693"/>
                    <a:gd name="T55" fmla="*/ 2 h 696"/>
                    <a:gd name="T56" fmla="*/ 312 w 693"/>
                    <a:gd name="T57" fmla="*/ 2 h 696"/>
                    <a:gd name="T58" fmla="*/ 284 w 693"/>
                    <a:gd name="T59" fmla="*/ 6 h 696"/>
                    <a:gd name="T60" fmla="*/ 344 w 693"/>
                    <a:gd name="T61" fmla="*/ 6 h 696"/>
                    <a:gd name="T62" fmla="*/ 356 w 693"/>
                    <a:gd name="T63" fmla="*/ 5 h 696"/>
                    <a:gd name="T64" fmla="*/ 400 w 693"/>
                    <a:gd name="T65" fmla="*/ 3 h 696"/>
                    <a:gd name="T66" fmla="*/ 480 w 693"/>
                    <a:gd name="T67" fmla="*/ 2 h 696"/>
                    <a:gd name="T68" fmla="*/ 507 w 693"/>
                    <a:gd name="T69" fmla="*/ 2 h 696"/>
                    <a:gd name="T70" fmla="*/ 513 w 693"/>
                    <a:gd name="T71" fmla="*/ 16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8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714719 w 931"/>
                    <a:gd name="T1" fmla="*/ 0 h 149"/>
                    <a:gd name="T2" fmla="*/ 124115 w 931"/>
                    <a:gd name="T3" fmla="*/ 53854 h 149"/>
                    <a:gd name="T4" fmla="*/ 78494 w 931"/>
                    <a:gd name="T5" fmla="*/ 77261 h 149"/>
                    <a:gd name="T6" fmla="*/ 53624 w 931"/>
                    <a:gd name="T7" fmla="*/ 77261 h 149"/>
                    <a:gd name="T8" fmla="*/ 19196 w 931"/>
                    <a:gd name="T9" fmla="*/ 143236 h 149"/>
                    <a:gd name="T10" fmla="*/ 0 w 931"/>
                    <a:gd name="T11" fmla="*/ 194570 h 149"/>
                    <a:gd name="T12" fmla="*/ 51175 w 931"/>
                    <a:gd name="T13" fmla="*/ 213909 h 149"/>
                    <a:gd name="T14" fmla="*/ 83837 w 931"/>
                    <a:gd name="T15" fmla="*/ 177614 h 149"/>
                    <a:gd name="T16" fmla="*/ 93782 w 931"/>
                    <a:gd name="T17" fmla="*/ 156458 h 149"/>
                    <a:gd name="T18" fmla="*/ 145007 w 931"/>
                    <a:gd name="T19" fmla="*/ 96501 h 149"/>
                    <a:gd name="T20" fmla="*/ 186311 w 931"/>
                    <a:gd name="T21" fmla="*/ 85675 h 149"/>
                    <a:gd name="T22" fmla="*/ 205707 w 931"/>
                    <a:gd name="T23" fmla="*/ 173833 h 149"/>
                    <a:gd name="T24" fmla="*/ 163028 w 931"/>
                    <a:gd name="T25" fmla="*/ 203293 h 149"/>
                    <a:gd name="T26" fmla="*/ 200037 w 931"/>
                    <a:gd name="T27" fmla="*/ 210229 h 149"/>
                    <a:gd name="T28" fmla="*/ 216618 w 931"/>
                    <a:gd name="T29" fmla="*/ 166937 h 149"/>
                    <a:gd name="T30" fmla="*/ 230634 w 931"/>
                    <a:gd name="T31" fmla="*/ 170682 h 149"/>
                    <a:gd name="T32" fmla="*/ 219235 w 931"/>
                    <a:gd name="T33" fmla="*/ 100484 h 149"/>
                    <a:gd name="T34" fmla="*/ 230634 w 931"/>
                    <a:gd name="T35" fmla="*/ 82248 h 149"/>
                    <a:gd name="T36" fmla="*/ 239747 w 931"/>
                    <a:gd name="T37" fmla="*/ 163418 h 149"/>
                    <a:gd name="T38" fmla="*/ 230634 w 931"/>
                    <a:gd name="T39" fmla="*/ 210229 h 149"/>
                    <a:gd name="T40" fmla="*/ 257005 w 931"/>
                    <a:gd name="T41" fmla="*/ 241310 h 149"/>
                    <a:gd name="T42" fmla="*/ 258987 w 931"/>
                    <a:gd name="T43" fmla="*/ 170682 h 149"/>
                    <a:gd name="T44" fmla="*/ 287014 w 931"/>
                    <a:gd name="T45" fmla="*/ 190980 h 149"/>
                    <a:gd name="T46" fmla="*/ 331105 w 931"/>
                    <a:gd name="T47" fmla="*/ 136251 h 149"/>
                    <a:gd name="T48" fmla="*/ 354599 w 931"/>
                    <a:gd name="T49" fmla="*/ 92610 h 149"/>
                    <a:gd name="T50" fmla="*/ 380930 w 931"/>
                    <a:gd name="T51" fmla="*/ 103439 h 149"/>
                    <a:gd name="T52" fmla="*/ 394313 w 931"/>
                    <a:gd name="T53" fmla="*/ 92610 h 149"/>
                    <a:gd name="T54" fmla="*/ 373663 w 931"/>
                    <a:gd name="T55" fmla="*/ 82248 h 149"/>
                    <a:gd name="T56" fmla="*/ 411081 w 931"/>
                    <a:gd name="T57" fmla="*/ 64535 h 149"/>
                    <a:gd name="T58" fmla="*/ 471426 w 931"/>
                    <a:gd name="T59" fmla="*/ 100484 h 149"/>
                    <a:gd name="T60" fmla="*/ 503615 w 931"/>
                    <a:gd name="T61" fmla="*/ 77261 h 149"/>
                    <a:gd name="T62" fmla="*/ 505810 w 931"/>
                    <a:gd name="T63" fmla="*/ 117336 h 149"/>
                    <a:gd name="T64" fmla="*/ 492256 w 931"/>
                    <a:gd name="T65" fmla="*/ 187311 h 149"/>
                    <a:gd name="T66" fmla="*/ 529881 w 931"/>
                    <a:gd name="T67" fmla="*/ 163418 h 149"/>
                    <a:gd name="T68" fmla="*/ 540766 w 931"/>
                    <a:gd name="T69" fmla="*/ 149411 h 149"/>
                    <a:gd name="T70" fmla="*/ 561811 w 931"/>
                    <a:gd name="T71" fmla="*/ 113070 h 149"/>
                    <a:gd name="T72" fmla="*/ 688139 w 931"/>
                    <a:gd name="T73" fmla="*/ 156458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9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3 h 30"/>
                    <a:gd name="T2" fmla="*/ 15 w 31"/>
                    <a:gd name="T3" fmla="*/ 0 h 30"/>
                    <a:gd name="T4" fmla="*/ 15 w 31"/>
                    <a:gd name="T5" fmla="*/ 3 h 30"/>
                    <a:gd name="T6" fmla="*/ 3 w 31"/>
                    <a:gd name="T7" fmla="*/ 3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0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3 h 32"/>
                    <a:gd name="T2" fmla="*/ 39 w 44"/>
                    <a:gd name="T3" fmla="*/ 0 h 32"/>
                    <a:gd name="T4" fmla="*/ 55 w 44"/>
                    <a:gd name="T5" fmla="*/ 3 h 32"/>
                    <a:gd name="T6" fmla="*/ 6 w 44"/>
                    <a:gd name="T7" fmla="*/ 3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1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2 h 18"/>
                    <a:gd name="T2" fmla="*/ 25 w 76"/>
                    <a:gd name="T3" fmla="*/ 2 h 18"/>
                    <a:gd name="T4" fmla="*/ 37 w 76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3 h 44"/>
                    <a:gd name="T2" fmla="*/ 12 w 42"/>
                    <a:gd name="T3" fmla="*/ 3 h 44"/>
                    <a:gd name="T4" fmla="*/ 0 w 42"/>
                    <a:gd name="T5" fmla="*/ 3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2 h 30"/>
                    <a:gd name="T2" fmla="*/ 88 w 31"/>
                    <a:gd name="T3" fmla="*/ 2 h 30"/>
                    <a:gd name="T4" fmla="*/ 7 w 31"/>
                    <a:gd name="T5" fmla="*/ 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0" name="Group 63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27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1" name="Group 75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12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7" name="Picture 91" descr="earth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12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213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4" name="Rectangle 9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" name="Rectangle 9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248400"/>
            <a:ext cx="2895600" cy="457200"/>
          </a:xfr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A2B69CD-53D5-4201-8805-59B270A0F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822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A70A70F-3CFC-4F5B-9F3C-A703D0D88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980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9235E9C-ACB0-4AE5-BA3C-C0D312DF3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015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47F502A-026F-4E0B-BB9D-A4683F29D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498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911E253-7061-4B0D-92A3-882FCCFA2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842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E0AC2CB-B9F9-45CE-81AD-86380980D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990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740B880-8383-4B92-B361-3CCDD585D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206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3A75B0D-ACC0-4F59-A112-57B32B0AF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5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B8DB94B8-8E6E-403E-8541-FB3CC3C7B7F1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FE2C9A8A-EF94-4ABE-B0FF-11E606368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849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E1BFAF7-5577-4840-AAFC-3020A33F6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320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E5A4734-7C8D-4B6C-A92A-49556A05C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278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7EE236E-176D-4DEB-ADB7-E698FB092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399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F632BC0-2487-412F-AFD8-0B2C9EFA4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695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1E1D4C8-EDD5-4222-A51E-EC1809647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248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2814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12A25FC-824C-4E12-87D8-C68545E7B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382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2814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5484AA1-BB45-434E-88A8-2C600697A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583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814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0011B6E-7919-4674-89D5-C509BB4A5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232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22871 w 4848"/>
                  <a:gd name="T1" fmla="*/ 1094489 h 432"/>
                  <a:gd name="T2" fmla="*/ 0 w 4848"/>
                  <a:gd name="T3" fmla="*/ 1094489 h 432"/>
                  <a:gd name="T4" fmla="*/ 0 w 4848"/>
                  <a:gd name="T5" fmla="*/ 0 h 432"/>
                  <a:gd name="T6" fmla="*/ 22871 w 4848"/>
                  <a:gd name="T7" fmla="*/ 0 h 432"/>
                  <a:gd name="T8" fmla="*/ 22871 w 4848"/>
                  <a:gd name="T9" fmla="*/ 1094489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9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16 w 15"/>
                    <a:gd name="T1" fmla="*/ 3 h 23"/>
                    <a:gd name="T2" fmla="*/ 46 w 15"/>
                    <a:gd name="T3" fmla="*/ 3 h 23"/>
                    <a:gd name="T4" fmla="*/ 41 w 15"/>
                    <a:gd name="T5" fmla="*/ 5 h 23"/>
                    <a:gd name="T6" fmla="*/ 16 w 15"/>
                    <a:gd name="T7" fmla="*/ 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3 h 23"/>
                    <a:gd name="T2" fmla="*/ 20 w 20"/>
                    <a:gd name="T3" fmla="*/ 3 h 23"/>
                    <a:gd name="T4" fmla="*/ 7 w 20"/>
                    <a:gd name="T5" fmla="*/ 6 h 23"/>
                    <a:gd name="T6" fmla="*/ 3 w 20"/>
                    <a:gd name="T7" fmla="*/ 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25 w 30"/>
                    <a:gd name="T1" fmla="*/ 5 h 42"/>
                    <a:gd name="T2" fmla="*/ 8 w 30"/>
                    <a:gd name="T3" fmla="*/ 3 h 42"/>
                    <a:gd name="T4" fmla="*/ 0 w 30"/>
                    <a:gd name="T5" fmla="*/ 2 h 42"/>
                    <a:gd name="T6" fmla="*/ 25 w 30"/>
                    <a:gd name="T7" fmla="*/ 2 h 42"/>
                    <a:gd name="T8" fmla="*/ 39 w 30"/>
                    <a:gd name="T9" fmla="*/ 3 h 42"/>
                    <a:gd name="T10" fmla="*/ 37 w 30"/>
                    <a:gd name="T11" fmla="*/ 5 h 42"/>
                    <a:gd name="T12" fmla="*/ 25 w 30"/>
                    <a:gd name="T13" fmla="*/ 5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2 h 16"/>
                    <a:gd name="T2" fmla="*/ 3 w 25"/>
                    <a:gd name="T3" fmla="*/ 2 h 16"/>
                    <a:gd name="T4" fmla="*/ 15 w 25"/>
                    <a:gd name="T5" fmla="*/ 0 h 16"/>
                    <a:gd name="T6" fmla="*/ 15 w 25"/>
                    <a:gd name="T7" fmla="*/ 2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5 h 46"/>
                    <a:gd name="T2" fmla="*/ 30 w 65"/>
                    <a:gd name="T3" fmla="*/ 3 h 46"/>
                    <a:gd name="T4" fmla="*/ 42 w 65"/>
                    <a:gd name="T5" fmla="*/ 0 h 46"/>
                    <a:gd name="T6" fmla="*/ 58 w 65"/>
                    <a:gd name="T7" fmla="*/ 3 h 46"/>
                    <a:gd name="T8" fmla="*/ 32 w 65"/>
                    <a:gd name="T9" fmla="*/ 6 h 46"/>
                    <a:gd name="T10" fmla="*/ 12 w 65"/>
                    <a:gd name="T11" fmla="*/ 10 h 46"/>
                    <a:gd name="T12" fmla="*/ 8 w 65"/>
                    <a:gd name="T13" fmla="*/ 4 h 46"/>
                    <a:gd name="T14" fmla="*/ 12 w 65"/>
                    <a:gd name="T15" fmla="*/ 3 h 46"/>
                    <a:gd name="T16" fmla="*/ 14 w 65"/>
                    <a:gd name="T17" fmla="*/ 5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6 h 47"/>
                    <a:gd name="T2" fmla="*/ 18 w 69"/>
                    <a:gd name="T3" fmla="*/ 5 h 47"/>
                    <a:gd name="T4" fmla="*/ 43 w 69"/>
                    <a:gd name="T5" fmla="*/ 1 h 47"/>
                    <a:gd name="T6" fmla="*/ 55 w 69"/>
                    <a:gd name="T7" fmla="*/ 2 h 47"/>
                    <a:gd name="T8" fmla="*/ 41 w 69"/>
                    <a:gd name="T9" fmla="*/ 3 h 47"/>
                    <a:gd name="T10" fmla="*/ 28 w 69"/>
                    <a:gd name="T11" fmla="*/ 6 h 47"/>
                    <a:gd name="T12" fmla="*/ 22 w 69"/>
                    <a:gd name="T13" fmla="*/ 8 h 47"/>
                    <a:gd name="T14" fmla="*/ 16 w 69"/>
                    <a:gd name="T15" fmla="*/ 8 h 47"/>
                    <a:gd name="T16" fmla="*/ 12 w 69"/>
                    <a:gd name="T17" fmla="*/ 7 h 47"/>
                    <a:gd name="T18" fmla="*/ 0 w 69"/>
                    <a:gd name="T19" fmla="*/ 7 h 47"/>
                    <a:gd name="T20" fmla="*/ 0 w 69"/>
                    <a:gd name="T21" fmla="*/ 6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2 h 277"/>
                    <a:gd name="T2" fmla="*/ 36 w 355"/>
                    <a:gd name="T3" fmla="*/ 3 h 277"/>
                    <a:gd name="T4" fmla="*/ 46 w 355"/>
                    <a:gd name="T5" fmla="*/ 6 h 277"/>
                    <a:gd name="T6" fmla="*/ 76 w 355"/>
                    <a:gd name="T7" fmla="*/ 9 h 277"/>
                    <a:gd name="T8" fmla="*/ 92 w 355"/>
                    <a:gd name="T9" fmla="*/ 12 h 277"/>
                    <a:gd name="T10" fmla="*/ 122 w 355"/>
                    <a:gd name="T11" fmla="*/ 17 h 277"/>
                    <a:gd name="T12" fmla="*/ 136 w 355"/>
                    <a:gd name="T13" fmla="*/ 22 h 277"/>
                    <a:gd name="T14" fmla="*/ 148 w 355"/>
                    <a:gd name="T15" fmla="*/ 23 h 277"/>
                    <a:gd name="T16" fmla="*/ 154 w 355"/>
                    <a:gd name="T17" fmla="*/ 26 h 277"/>
                    <a:gd name="T18" fmla="*/ 176 w 355"/>
                    <a:gd name="T19" fmla="*/ 27 h 277"/>
                    <a:gd name="T20" fmla="*/ 170 w 355"/>
                    <a:gd name="T21" fmla="*/ 34 h 277"/>
                    <a:gd name="T22" fmla="*/ 177 w 355"/>
                    <a:gd name="T23" fmla="*/ 39 h 277"/>
                    <a:gd name="T24" fmla="*/ 189 w 355"/>
                    <a:gd name="T25" fmla="*/ 40 h 277"/>
                    <a:gd name="T26" fmla="*/ 207 w 355"/>
                    <a:gd name="T27" fmla="*/ 40 h 277"/>
                    <a:gd name="T28" fmla="*/ 227 w 355"/>
                    <a:gd name="T29" fmla="*/ 42 h 277"/>
                    <a:gd name="T30" fmla="*/ 245 w 355"/>
                    <a:gd name="T31" fmla="*/ 41 h 277"/>
                    <a:gd name="T32" fmla="*/ 263 w 355"/>
                    <a:gd name="T33" fmla="*/ 43 h 277"/>
                    <a:gd name="T34" fmla="*/ 287 w 355"/>
                    <a:gd name="T35" fmla="*/ 44 h 277"/>
                    <a:gd name="T36" fmla="*/ 305 w 355"/>
                    <a:gd name="T37" fmla="*/ 45 h 277"/>
                    <a:gd name="T38" fmla="*/ 343 w 355"/>
                    <a:gd name="T39" fmla="*/ 45 h 277"/>
                    <a:gd name="T40" fmla="*/ 333 w 355"/>
                    <a:gd name="T41" fmla="*/ 48 h 277"/>
                    <a:gd name="T42" fmla="*/ 313 w 355"/>
                    <a:gd name="T43" fmla="*/ 47 h 277"/>
                    <a:gd name="T44" fmla="*/ 291 w 355"/>
                    <a:gd name="T45" fmla="*/ 47 h 277"/>
                    <a:gd name="T46" fmla="*/ 279 w 355"/>
                    <a:gd name="T47" fmla="*/ 45 h 277"/>
                    <a:gd name="T48" fmla="*/ 243 w 355"/>
                    <a:gd name="T49" fmla="*/ 45 h 277"/>
                    <a:gd name="T50" fmla="*/ 225 w 355"/>
                    <a:gd name="T51" fmla="*/ 45 h 277"/>
                    <a:gd name="T52" fmla="*/ 172 w 355"/>
                    <a:gd name="T53" fmla="*/ 42 h 277"/>
                    <a:gd name="T54" fmla="*/ 160 w 355"/>
                    <a:gd name="T55" fmla="*/ 37 h 277"/>
                    <a:gd name="T56" fmla="*/ 126 w 355"/>
                    <a:gd name="T57" fmla="*/ 35 h 277"/>
                    <a:gd name="T58" fmla="*/ 108 w 355"/>
                    <a:gd name="T59" fmla="*/ 33 h 277"/>
                    <a:gd name="T60" fmla="*/ 94 w 355"/>
                    <a:gd name="T61" fmla="*/ 27 h 277"/>
                    <a:gd name="T62" fmla="*/ 68 w 355"/>
                    <a:gd name="T63" fmla="*/ 18 h 277"/>
                    <a:gd name="T64" fmla="*/ 64 w 355"/>
                    <a:gd name="T65" fmla="*/ 17 h 277"/>
                    <a:gd name="T66" fmla="*/ 58 w 355"/>
                    <a:gd name="T67" fmla="*/ 17 h 277"/>
                    <a:gd name="T68" fmla="*/ 54 w 355"/>
                    <a:gd name="T69" fmla="*/ 15 h 277"/>
                    <a:gd name="T70" fmla="*/ 38 w 355"/>
                    <a:gd name="T71" fmla="*/ 10 h 277"/>
                    <a:gd name="T72" fmla="*/ 20 w 355"/>
                    <a:gd name="T73" fmla="*/ 7 h 277"/>
                    <a:gd name="T74" fmla="*/ 4 w 355"/>
                    <a:gd name="T75" fmla="*/ 4 h 277"/>
                    <a:gd name="T76" fmla="*/ 10 w 355"/>
                    <a:gd name="T77" fmla="*/ 2 h 277"/>
                    <a:gd name="T78" fmla="*/ 10 w 355"/>
                    <a:gd name="T79" fmla="*/ 2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10 h 206"/>
                    <a:gd name="T2" fmla="*/ 66 w 156"/>
                    <a:gd name="T3" fmla="*/ 9 h 206"/>
                    <a:gd name="T4" fmla="*/ 68 w 156"/>
                    <a:gd name="T5" fmla="*/ 8 h 206"/>
                    <a:gd name="T6" fmla="*/ 89 w 156"/>
                    <a:gd name="T7" fmla="*/ 6 h 206"/>
                    <a:gd name="T8" fmla="*/ 115 w 156"/>
                    <a:gd name="T9" fmla="*/ 3 h 206"/>
                    <a:gd name="T10" fmla="*/ 121 w 156"/>
                    <a:gd name="T11" fmla="*/ 2 h 206"/>
                    <a:gd name="T12" fmla="*/ 133 w 156"/>
                    <a:gd name="T13" fmla="*/ 0 h 206"/>
                    <a:gd name="T14" fmla="*/ 159 w 156"/>
                    <a:gd name="T15" fmla="*/ 4 h 206"/>
                    <a:gd name="T16" fmla="*/ 155 w 156"/>
                    <a:gd name="T17" fmla="*/ 6 h 206"/>
                    <a:gd name="T18" fmla="*/ 135 w 156"/>
                    <a:gd name="T19" fmla="*/ 10 h 206"/>
                    <a:gd name="T20" fmla="*/ 141 w 156"/>
                    <a:gd name="T21" fmla="*/ 15 h 206"/>
                    <a:gd name="T22" fmla="*/ 151 w 156"/>
                    <a:gd name="T23" fmla="*/ 16 h 206"/>
                    <a:gd name="T24" fmla="*/ 155 w 156"/>
                    <a:gd name="T25" fmla="*/ 19 h 206"/>
                    <a:gd name="T26" fmla="*/ 137 w 156"/>
                    <a:gd name="T27" fmla="*/ 19 h 206"/>
                    <a:gd name="T28" fmla="*/ 125 w 156"/>
                    <a:gd name="T29" fmla="*/ 22 h 206"/>
                    <a:gd name="T30" fmla="*/ 113 w 156"/>
                    <a:gd name="T31" fmla="*/ 24 h 206"/>
                    <a:gd name="T32" fmla="*/ 109 w 156"/>
                    <a:gd name="T33" fmla="*/ 30 h 206"/>
                    <a:gd name="T34" fmla="*/ 97 w 156"/>
                    <a:gd name="T35" fmla="*/ 31 h 206"/>
                    <a:gd name="T36" fmla="*/ 91 w 156"/>
                    <a:gd name="T37" fmla="*/ 31 h 206"/>
                    <a:gd name="T38" fmla="*/ 76 w 156"/>
                    <a:gd name="T39" fmla="*/ 31 h 206"/>
                    <a:gd name="T40" fmla="*/ 72 w 156"/>
                    <a:gd name="T41" fmla="*/ 29 h 206"/>
                    <a:gd name="T42" fmla="*/ 60 w 156"/>
                    <a:gd name="T43" fmla="*/ 28 h 206"/>
                    <a:gd name="T44" fmla="*/ 42 w 156"/>
                    <a:gd name="T45" fmla="*/ 29 h 206"/>
                    <a:gd name="T46" fmla="*/ 28 w 156"/>
                    <a:gd name="T47" fmla="*/ 28 h 206"/>
                    <a:gd name="T48" fmla="*/ 10 w 156"/>
                    <a:gd name="T49" fmla="*/ 23 h 206"/>
                    <a:gd name="T50" fmla="*/ 4 w 156"/>
                    <a:gd name="T51" fmla="*/ 19 h 206"/>
                    <a:gd name="T52" fmla="*/ 0 w 156"/>
                    <a:gd name="T53" fmla="*/ 18 h 206"/>
                    <a:gd name="T54" fmla="*/ 20 w 156"/>
                    <a:gd name="T55" fmla="*/ 15 h 206"/>
                    <a:gd name="T56" fmla="*/ 32 w 156"/>
                    <a:gd name="T57" fmla="*/ 15 h 206"/>
                    <a:gd name="T58" fmla="*/ 34 w 156"/>
                    <a:gd name="T59" fmla="*/ 12 h 206"/>
                    <a:gd name="T60" fmla="*/ 52 w 156"/>
                    <a:gd name="T61" fmla="*/ 10 h 206"/>
                    <a:gd name="T62" fmla="*/ 54 w 156"/>
                    <a:gd name="T63" fmla="*/ 10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7 h 38"/>
                    <a:gd name="T2" fmla="*/ 18 w 109"/>
                    <a:gd name="T3" fmla="*/ 3 h 38"/>
                    <a:gd name="T4" fmla="*/ 46 w 109"/>
                    <a:gd name="T5" fmla="*/ 4 h 38"/>
                    <a:gd name="T6" fmla="*/ 81 w 109"/>
                    <a:gd name="T7" fmla="*/ 3 h 38"/>
                    <a:gd name="T8" fmla="*/ 99 w 109"/>
                    <a:gd name="T9" fmla="*/ 0 h 38"/>
                    <a:gd name="T10" fmla="*/ 85 w 109"/>
                    <a:gd name="T11" fmla="*/ 6 h 38"/>
                    <a:gd name="T12" fmla="*/ 69 w 109"/>
                    <a:gd name="T13" fmla="*/ 8 h 38"/>
                    <a:gd name="T14" fmla="*/ 42 w 109"/>
                    <a:gd name="T15" fmla="*/ 7 h 38"/>
                    <a:gd name="T16" fmla="*/ 14 w 109"/>
                    <a:gd name="T17" fmla="*/ 7 h 38"/>
                    <a:gd name="T18" fmla="*/ 4 w 109"/>
                    <a:gd name="T19" fmla="*/ 7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2 h 104"/>
                    <a:gd name="T2" fmla="*/ 18 w 76"/>
                    <a:gd name="T3" fmla="*/ 0 h 104"/>
                    <a:gd name="T4" fmla="*/ 34 w 76"/>
                    <a:gd name="T5" fmla="*/ 2 h 104"/>
                    <a:gd name="T6" fmla="*/ 53 w 76"/>
                    <a:gd name="T7" fmla="*/ 2 h 104"/>
                    <a:gd name="T8" fmla="*/ 38 w 76"/>
                    <a:gd name="T9" fmla="*/ 5 h 104"/>
                    <a:gd name="T10" fmla="*/ 45 w 76"/>
                    <a:gd name="T11" fmla="*/ 7 h 104"/>
                    <a:gd name="T12" fmla="*/ 49 w 76"/>
                    <a:gd name="T13" fmla="*/ 9 h 104"/>
                    <a:gd name="T14" fmla="*/ 38 w 76"/>
                    <a:gd name="T15" fmla="*/ 11 h 104"/>
                    <a:gd name="T16" fmla="*/ 34 w 76"/>
                    <a:gd name="T17" fmla="*/ 9 h 104"/>
                    <a:gd name="T18" fmla="*/ 22 w 76"/>
                    <a:gd name="T19" fmla="*/ 7 h 104"/>
                    <a:gd name="T20" fmla="*/ 28 w 76"/>
                    <a:gd name="T21" fmla="*/ 10 h 104"/>
                    <a:gd name="T22" fmla="*/ 30 w 76"/>
                    <a:gd name="T23" fmla="*/ 11 h 104"/>
                    <a:gd name="T24" fmla="*/ 20 w 76"/>
                    <a:gd name="T25" fmla="*/ 15 h 104"/>
                    <a:gd name="T26" fmla="*/ 12 w 76"/>
                    <a:gd name="T27" fmla="*/ 15 h 104"/>
                    <a:gd name="T28" fmla="*/ 8 w 76"/>
                    <a:gd name="T29" fmla="*/ 14 h 104"/>
                    <a:gd name="T30" fmla="*/ 0 w 76"/>
                    <a:gd name="T31" fmla="*/ 8 h 104"/>
                    <a:gd name="T32" fmla="*/ 2 w 76"/>
                    <a:gd name="T33" fmla="*/ 4 h 104"/>
                    <a:gd name="T34" fmla="*/ 8 w 76"/>
                    <a:gd name="T35" fmla="*/ 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4 h 61"/>
                    <a:gd name="T2" fmla="*/ 13 w 37"/>
                    <a:gd name="T3" fmla="*/ 0 h 61"/>
                    <a:gd name="T4" fmla="*/ 15 w 37"/>
                    <a:gd name="T5" fmla="*/ 4 h 61"/>
                    <a:gd name="T6" fmla="*/ 37 w 37"/>
                    <a:gd name="T7" fmla="*/ 5 h 61"/>
                    <a:gd name="T8" fmla="*/ 19 w 37"/>
                    <a:gd name="T9" fmla="*/ 6 h 61"/>
                    <a:gd name="T10" fmla="*/ 5 w 37"/>
                    <a:gd name="T11" fmla="*/ 8 h 61"/>
                    <a:gd name="T12" fmla="*/ 1 w 37"/>
                    <a:gd name="T13" fmla="*/ 5 h 61"/>
                    <a:gd name="T14" fmla="*/ 3 w 37"/>
                    <a:gd name="T15" fmla="*/ 4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20 w 49"/>
                    <a:gd name="T3" fmla="*/ 0 h 29"/>
                    <a:gd name="T4" fmla="*/ 33 w 49"/>
                    <a:gd name="T5" fmla="*/ 2 h 29"/>
                    <a:gd name="T6" fmla="*/ 26 w 49"/>
                    <a:gd name="T7" fmla="*/ 2 h 29"/>
                    <a:gd name="T8" fmla="*/ 3 w 49"/>
                    <a:gd name="T9" fmla="*/ 2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11 h 48"/>
                    <a:gd name="T2" fmla="*/ 15 w 61"/>
                    <a:gd name="T3" fmla="*/ 9 h 48"/>
                    <a:gd name="T4" fmla="*/ 3 w 61"/>
                    <a:gd name="T5" fmla="*/ 7 h 48"/>
                    <a:gd name="T6" fmla="*/ 13 w 61"/>
                    <a:gd name="T7" fmla="*/ 4 h 48"/>
                    <a:gd name="T8" fmla="*/ 25 w 61"/>
                    <a:gd name="T9" fmla="*/ 0 h 48"/>
                    <a:gd name="T10" fmla="*/ 49 w 61"/>
                    <a:gd name="T11" fmla="*/ 4 h 48"/>
                    <a:gd name="T12" fmla="*/ 53 w 61"/>
                    <a:gd name="T13" fmla="*/ 7 h 48"/>
                    <a:gd name="T14" fmla="*/ 61 w 61"/>
                    <a:gd name="T15" fmla="*/ 10 h 48"/>
                    <a:gd name="T16" fmla="*/ 41 w 61"/>
                    <a:gd name="T17" fmla="*/ 11 h 48"/>
                    <a:gd name="T18" fmla="*/ 23 w 61"/>
                    <a:gd name="T19" fmla="*/ 14 h 48"/>
                    <a:gd name="T20" fmla="*/ 21 w 61"/>
                    <a:gd name="T21" fmla="*/ 11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5 h 182"/>
                    <a:gd name="T2" fmla="*/ 36 w 286"/>
                    <a:gd name="T3" fmla="*/ 2 h 182"/>
                    <a:gd name="T4" fmla="*/ 26 w 286"/>
                    <a:gd name="T5" fmla="*/ 5 h 182"/>
                    <a:gd name="T6" fmla="*/ 0 w 286"/>
                    <a:gd name="T7" fmla="*/ 4 h 182"/>
                    <a:gd name="T8" fmla="*/ 10 w 286"/>
                    <a:gd name="T9" fmla="*/ 7 h 182"/>
                    <a:gd name="T10" fmla="*/ 16 w 286"/>
                    <a:gd name="T11" fmla="*/ 11 h 182"/>
                    <a:gd name="T12" fmla="*/ 24 w 286"/>
                    <a:gd name="T13" fmla="*/ 7 h 182"/>
                    <a:gd name="T14" fmla="*/ 30 w 286"/>
                    <a:gd name="T15" fmla="*/ 7 h 182"/>
                    <a:gd name="T16" fmla="*/ 48 w 286"/>
                    <a:gd name="T17" fmla="*/ 9 h 182"/>
                    <a:gd name="T18" fmla="*/ 70 w 286"/>
                    <a:gd name="T19" fmla="*/ 11 h 182"/>
                    <a:gd name="T20" fmla="*/ 88 w 286"/>
                    <a:gd name="T21" fmla="*/ 11 h 182"/>
                    <a:gd name="T22" fmla="*/ 106 w 286"/>
                    <a:gd name="T23" fmla="*/ 16 h 182"/>
                    <a:gd name="T24" fmla="*/ 104 w 286"/>
                    <a:gd name="T25" fmla="*/ 20 h 182"/>
                    <a:gd name="T26" fmla="*/ 98 w 286"/>
                    <a:gd name="T27" fmla="*/ 23 h 182"/>
                    <a:gd name="T28" fmla="*/ 122 w 286"/>
                    <a:gd name="T29" fmla="*/ 20 h 182"/>
                    <a:gd name="T30" fmla="*/ 140 w 286"/>
                    <a:gd name="T31" fmla="*/ 24 h 182"/>
                    <a:gd name="T32" fmla="*/ 168 w 286"/>
                    <a:gd name="T33" fmla="*/ 24 h 182"/>
                    <a:gd name="T34" fmla="*/ 174 w 286"/>
                    <a:gd name="T35" fmla="*/ 24 h 182"/>
                    <a:gd name="T36" fmla="*/ 168 w 286"/>
                    <a:gd name="T37" fmla="*/ 23 h 182"/>
                    <a:gd name="T38" fmla="*/ 178 w 286"/>
                    <a:gd name="T39" fmla="*/ 23 h 182"/>
                    <a:gd name="T40" fmla="*/ 186 w 286"/>
                    <a:gd name="T41" fmla="*/ 20 h 182"/>
                    <a:gd name="T42" fmla="*/ 202 w 286"/>
                    <a:gd name="T43" fmla="*/ 20 h 182"/>
                    <a:gd name="T44" fmla="*/ 214 w 286"/>
                    <a:gd name="T45" fmla="*/ 20 h 182"/>
                    <a:gd name="T46" fmla="*/ 244 w 286"/>
                    <a:gd name="T47" fmla="*/ 28 h 182"/>
                    <a:gd name="T48" fmla="*/ 262 w 286"/>
                    <a:gd name="T49" fmla="*/ 29 h 182"/>
                    <a:gd name="T50" fmla="*/ 284 w 286"/>
                    <a:gd name="T51" fmla="*/ 28 h 182"/>
                    <a:gd name="T52" fmla="*/ 268 w 286"/>
                    <a:gd name="T53" fmla="*/ 26 h 182"/>
                    <a:gd name="T54" fmla="*/ 256 w 286"/>
                    <a:gd name="T55" fmla="*/ 23 h 182"/>
                    <a:gd name="T56" fmla="*/ 250 w 286"/>
                    <a:gd name="T57" fmla="*/ 21 h 182"/>
                    <a:gd name="T58" fmla="*/ 248 w 286"/>
                    <a:gd name="T59" fmla="*/ 20 h 182"/>
                    <a:gd name="T60" fmla="*/ 236 w 286"/>
                    <a:gd name="T61" fmla="*/ 20 h 182"/>
                    <a:gd name="T62" fmla="*/ 240 w 286"/>
                    <a:gd name="T63" fmla="*/ 16 h 182"/>
                    <a:gd name="T64" fmla="*/ 220 w 286"/>
                    <a:gd name="T65" fmla="*/ 13 h 182"/>
                    <a:gd name="T66" fmla="*/ 210 w 286"/>
                    <a:gd name="T67" fmla="*/ 11 h 182"/>
                    <a:gd name="T68" fmla="*/ 190 w 286"/>
                    <a:gd name="T69" fmla="*/ 9 h 182"/>
                    <a:gd name="T70" fmla="*/ 168 w 286"/>
                    <a:gd name="T71" fmla="*/ 6 h 182"/>
                    <a:gd name="T72" fmla="*/ 156 w 286"/>
                    <a:gd name="T73" fmla="*/ 6 h 182"/>
                    <a:gd name="T74" fmla="*/ 120 w 286"/>
                    <a:gd name="T75" fmla="*/ 2 h 182"/>
                    <a:gd name="T76" fmla="*/ 102 w 286"/>
                    <a:gd name="T77" fmla="*/ 2 h 182"/>
                    <a:gd name="T78" fmla="*/ 96 w 286"/>
                    <a:gd name="T79" fmla="*/ 0 h 182"/>
                    <a:gd name="T80" fmla="*/ 70 w 286"/>
                    <a:gd name="T81" fmla="*/ 2 h 182"/>
                    <a:gd name="T82" fmla="*/ 56 w 286"/>
                    <a:gd name="T83" fmla="*/ 5 h 182"/>
                    <a:gd name="T84" fmla="*/ 46 w 286"/>
                    <a:gd name="T85" fmla="*/ 5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9 h 78"/>
                    <a:gd name="T2" fmla="*/ 27 w 78"/>
                    <a:gd name="T3" fmla="*/ 10 h 78"/>
                    <a:gd name="T4" fmla="*/ 45 w 78"/>
                    <a:gd name="T5" fmla="*/ 7 h 78"/>
                    <a:gd name="T6" fmla="*/ 57 w 78"/>
                    <a:gd name="T7" fmla="*/ 5 h 78"/>
                    <a:gd name="T8" fmla="*/ 43 w 78"/>
                    <a:gd name="T9" fmla="*/ 2 h 78"/>
                    <a:gd name="T10" fmla="*/ 43 w 78"/>
                    <a:gd name="T11" fmla="*/ 2 h 78"/>
                    <a:gd name="T12" fmla="*/ 71 w 78"/>
                    <a:gd name="T13" fmla="*/ 4 h 78"/>
                    <a:gd name="T14" fmla="*/ 67 w 78"/>
                    <a:gd name="T15" fmla="*/ 9 h 78"/>
                    <a:gd name="T16" fmla="*/ 33 w 78"/>
                    <a:gd name="T17" fmla="*/ 13 h 78"/>
                    <a:gd name="T18" fmla="*/ 9 w 78"/>
                    <a:gd name="T19" fmla="*/ 11 h 78"/>
                    <a:gd name="T20" fmla="*/ 3 w 78"/>
                    <a:gd name="T21" fmla="*/ 11 h 78"/>
                    <a:gd name="T22" fmla="*/ 1 w 78"/>
                    <a:gd name="T23" fmla="*/ 9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2 h 18"/>
                    <a:gd name="T2" fmla="*/ 3 w 17"/>
                    <a:gd name="T3" fmla="*/ 2 h 18"/>
                    <a:gd name="T4" fmla="*/ 3 w 17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3 h 22"/>
                    <a:gd name="T2" fmla="*/ 14 w 26"/>
                    <a:gd name="T3" fmla="*/ 0 h 22"/>
                    <a:gd name="T4" fmla="*/ 14 w 26"/>
                    <a:gd name="T5" fmla="*/ 6 h 22"/>
                    <a:gd name="T6" fmla="*/ 8 w 26"/>
                    <a:gd name="T7" fmla="*/ 3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2 h 15"/>
                    <a:gd name="T2" fmla="*/ 10 w 20"/>
                    <a:gd name="T3" fmla="*/ 2 h 15"/>
                    <a:gd name="T4" fmla="*/ 9 w 20"/>
                    <a:gd name="T5" fmla="*/ 2 h 15"/>
                    <a:gd name="T6" fmla="*/ 7 w 20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2 h 15"/>
                    <a:gd name="T2" fmla="*/ 10 w 20"/>
                    <a:gd name="T3" fmla="*/ 2 h 15"/>
                    <a:gd name="T4" fmla="*/ 10 w 20"/>
                    <a:gd name="T5" fmla="*/ 2 h 15"/>
                    <a:gd name="T6" fmla="*/ 7 w 20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9 h 80"/>
                    <a:gd name="T2" fmla="*/ 14 w 80"/>
                    <a:gd name="T3" fmla="*/ 5 h 80"/>
                    <a:gd name="T4" fmla="*/ 26 w 80"/>
                    <a:gd name="T5" fmla="*/ 4 h 80"/>
                    <a:gd name="T6" fmla="*/ 48 w 80"/>
                    <a:gd name="T7" fmla="*/ 3 h 80"/>
                    <a:gd name="T8" fmla="*/ 58 w 80"/>
                    <a:gd name="T9" fmla="*/ 0 h 80"/>
                    <a:gd name="T10" fmla="*/ 80 w 80"/>
                    <a:gd name="T11" fmla="*/ 7 h 80"/>
                    <a:gd name="T12" fmla="*/ 70 w 80"/>
                    <a:gd name="T13" fmla="*/ 10 h 80"/>
                    <a:gd name="T14" fmla="*/ 54 w 80"/>
                    <a:gd name="T15" fmla="*/ 12 h 80"/>
                    <a:gd name="T16" fmla="*/ 48 w 80"/>
                    <a:gd name="T17" fmla="*/ 14 h 80"/>
                    <a:gd name="T18" fmla="*/ 32 w 80"/>
                    <a:gd name="T19" fmla="*/ 12 h 80"/>
                    <a:gd name="T20" fmla="*/ 38 w 80"/>
                    <a:gd name="T21" fmla="*/ 10 h 80"/>
                    <a:gd name="T22" fmla="*/ 30 w 80"/>
                    <a:gd name="T23" fmla="*/ 5 h 80"/>
                    <a:gd name="T24" fmla="*/ 20 w 80"/>
                    <a:gd name="T25" fmla="*/ 8 h 80"/>
                    <a:gd name="T26" fmla="*/ 8 w 80"/>
                    <a:gd name="T27" fmla="*/ 10 h 80"/>
                    <a:gd name="T28" fmla="*/ 0 w 80"/>
                    <a:gd name="T29" fmla="*/ 9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16 h 174"/>
                    <a:gd name="T2" fmla="*/ 26 w 94"/>
                    <a:gd name="T3" fmla="*/ 20 h 174"/>
                    <a:gd name="T4" fmla="*/ 32 w 94"/>
                    <a:gd name="T5" fmla="*/ 17 h 174"/>
                    <a:gd name="T6" fmla="*/ 52 w 94"/>
                    <a:gd name="T7" fmla="*/ 16 h 174"/>
                    <a:gd name="T8" fmla="*/ 46 w 94"/>
                    <a:gd name="T9" fmla="*/ 20 h 174"/>
                    <a:gd name="T10" fmla="*/ 66 w 94"/>
                    <a:gd name="T11" fmla="*/ 20 h 174"/>
                    <a:gd name="T12" fmla="*/ 76 w 94"/>
                    <a:gd name="T13" fmla="*/ 23 h 174"/>
                    <a:gd name="T14" fmla="*/ 58 w 94"/>
                    <a:gd name="T15" fmla="*/ 24 h 174"/>
                    <a:gd name="T16" fmla="*/ 74 w 94"/>
                    <a:gd name="T17" fmla="*/ 28 h 174"/>
                    <a:gd name="T18" fmla="*/ 84 w 94"/>
                    <a:gd name="T19" fmla="*/ 25 h 174"/>
                    <a:gd name="T20" fmla="*/ 82 w 94"/>
                    <a:gd name="T21" fmla="*/ 18 h 174"/>
                    <a:gd name="T22" fmla="*/ 60 w 94"/>
                    <a:gd name="T23" fmla="*/ 16 h 174"/>
                    <a:gd name="T24" fmla="*/ 50 w 94"/>
                    <a:gd name="T25" fmla="*/ 13 h 174"/>
                    <a:gd name="T26" fmla="*/ 34 w 94"/>
                    <a:gd name="T27" fmla="*/ 13 h 174"/>
                    <a:gd name="T28" fmla="*/ 30 w 94"/>
                    <a:gd name="T29" fmla="*/ 11 h 174"/>
                    <a:gd name="T30" fmla="*/ 42 w 94"/>
                    <a:gd name="T31" fmla="*/ 7 h 174"/>
                    <a:gd name="T32" fmla="*/ 30 w 94"/>
                    <a:gd name="T33" fmla="*/ 0 h 174"/>
                    <a:gd name="T34" fmla="*/ 18 w 94"/>
                    <a:gd name="T35" fmla="*/ 4 h 174"/>
                    <a:gd name="T36" fmla="*/ 4 w 94"/>
                    <a:gd name="T37" fmla="*/ 7 h 174"/>
                    <a:gd name="T38" fmla="*/ 14 w 94"/>
                    <a:gd name="T39" fmla="*/ 13 h 174"/>
                    <a:gd name="T40" fmla="*/ 14 w 94"/>
                    <a:gd name="T41" fmla="*/ 16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4 h 50"/>
                    <a:gd name="T2" fmla="*/ 12 w 32"/>
                    <a:gd name="T3" fmla="*/ 0 h 50"/>
                    <a:gd name="T4" fmla="*/ 20 w 32"/>
                    <a:gd name="T5" fmla="*/ 2 h 50"/>
                    <a:gd name="T6" fmla="*/ 22 w 32"/>
                    <a:gd name="T7" fmla="*/ 4 h 50"/>
                    <a:gd name="T8" fmla="*/ 28 w 32"/>
                    <a:gd name="T9" fmla="*/ 4 h 50"/>
                    <a:gd name="T10" fmla="*/ 32 w 32"/>
                    <a:gd name="T11" fmla="*/ 6 h 50"/>
                    <a:gd name="T12" fmla="*/ 18 w 32"/>
                    <a:gd name="T13" fmla="*/ 9 h 50"/>
                    <a:gd name="T14" fmla="*/ 6 w 32"/>
                    <a:gd name="T15" fmla="*/ 4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7 h 50"/>
                    <a:gd name="T2" fmla="*/ 31 w 43"/>
                    <a:gd name="T3" fmla="*/ 3 h 50"/>
                    <a:gd name="T4" fmla="*/ 54 w 43"/>
                    <a:gd name="T5" fmla="*/ 0 h 50"/>
                    <a:gd name="T6" fmla="*/ 33 w 43"/>
                    <a:gd name="T7" fmla="*/ 5 h 50"/>
                    <a:gd name="T8" fmla="*/ 2 w 43"/>
                    <a:gd name="T9" fmla="*/ 9 h 50"/>
                    <a:gd name="T10" fmla="*/ 0 w 43"/>
                    <a:gd name="T11" fmla="*/ 7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735 w 471"/>
                    <a:gd name="T1" fmla="*/ 15202 h 281"/>
                    <a:gd name="T2" fmla="*/ 866 w 471"/>
                    <a:gd name="T3" fmla="*/ 13598 h 281"/>
                    <a:gd name="T4" fmla="*/ 795 w 471"/>
                    <a:gd name="T5" fmla="*/ 13293 h 281"/>
                    <a:gd name="T6" fmla="*/ 582 w 471"/>
                    <a:gd name="T7" fmla="*/ 11854 h 281"/>
                    <a:gd name="T8" fmla="*/ 140 w 471"/>
                    <a:gd name="T9" fmla="*/ 11676 h 281"/>
                    <a:gd name="T10" fmla="*/ 0 w 471"/>
                    <a:gd name="T11" fmla="*/ 10372 h 281"/>
                    <a:gd name="T12" fmla="*/ 435 w 471"/>
                    <a:gd name="T13" fmla="*/ 9797 h 281"/>
                    <a:gd name="T14" fmla="*/ 208 w 471"/>
                    <a:gd name="T15" fmla="*/ 8961 h 281"/>
                    <a:gd name="T16" fmla="*/ 63 w 471"/>
                    <a:gd name="T17" fmla="*/ 8676 h 281"/>
                    <a:gd name="T18" fmla="*/ 1021 w 471"/>
                    <a:gd name="T19" fmla="*/ 6519 h 281"/>
                    <a:gd name="T20" fmla="*/ 1566 w 471"/>
                    <a:gd name="T21" fmla="*/ 5239 h 281"/>
                    <a:gd name="T22" fmla="*/ 1520 w 471"/>
                    <a:gd name="T23" fmla="*/ 3802 h 281"/>
                    <a:gd name="T24" fmla="*/ 866 w 471"/>
                    <a:gd name="T25" fmla="*/ 2326 h 281"/>
                    <a:gd name="T26" fmla="*/ 731 w 471"/>
                    <a:gd name="T27" fmla="*/ 1747 h 281"/>
                    <a:gd name="T28" fmla="*/ 938 w 471"/>
                    <a:gd name="T29" fmla="*/ 1947 h 281"/>
                    <a:gd name="T30" fmla="*/ 1716 w 471"/>
                    <a:gd name="T31" fmla="*/ 1925 h 281"/>
                    <a:gd name="T32" fmla="*/ 2288 w 471"/>
                    <a:gd name="T33" fmla="*/ 591 h 281"/>
                    <a:gd name="T34" fmla="*/ 2944 w 471"/>
                    <a:gd name="T35" fmla="*/ 0 h 281"/>
                    <a:gd name="T36" fmla="*/ 3154 w 471"/>
                    <a:gd name="T37" fmla="*/ 114 h 281"/>
                    <a:gd name="T38" fmla="*/ 3303 w 471"/>
                    <a:gd name="T39" fmla="*/ 488 h 281"/>
                    <a:gd name="T40" fmla="*/ 3515 w 471"/>
                    <a:gd name="T41" fmla="*/ 277 h 281"/>
                    <a:gd name="T42" fmla="*/ 3947 w 471"/>
                    <a:gd name="T43" fmla="*/ 432 h 281"/>
                    <a:gd name="T44" fmla="*/ 4158 w 471"/>
                    <a:gd name="T45" fmla="*/ 488 h 281"/>
                    <a:gd name="T46" fmla="*/ 5068 w 471"/>
                    <a:gd name="T47" fmla="*/ 761 h 281"/>
                    <a:gd name="T48" fmla="*/ 5565 w 471"/>
                    <a:gd name="T49" fmla="*/ 1288 h 281"/>
                    <a:gd name="T50" fmla="*/ 6001 w 471"/>
                    <a:gd name="T51" fmla="*/ 921 h 281"/>
                    <a:gd name="T52" fmla="*/ 6188 w 471"/>
                    <a:gd name="T53" fmla="*/ 761 h 281"/>
                    <a:gd name="T54" fmla="*/ 6986 w 471"/>
                    <a:gd name="T55" fmla="*/ 761 h 281"/>
                    <a:gd name="T56" fmla="*/ 7553 w 471"/>
                    <a:gd name="T57" fmla="*/ 1747 h 281"/>
                    <a:gd name="T58" fmla="*/ 8283 w 471"/>
                    <a:gd name="T59" fmla="*/ 3200 h 281"/>
                    <a:gd name="T60" fmla="*/ 8783 w 471"/>
                    <a:gd name="T61" fmla="*/ 3802 h 281"/>
                    <a:gd name="T62" fmla="*/ 9210 w 471"/>
                    <a:gd name="T63" fmla="*/ 3688 h 281"/>
                    <a:gd name="T64" fmla="*/ 9676 w 471"/>
                    <a:gd name="T65" fmla="*/ 3510 h 281"/>
                    <a:gd name="T66" fmla="*/ 10397 w 471"/>
                    <a:gd name="T67" fmla="*/ 3875 h 281"/>
                    <a:gd name="T68" fmla="*/ 10734 w 471"/>
                    <a:gd name="T69" fmla="*/ 4392 h 281"/>
                    <a:gd name="T70" fmla="*/ 11033 w 471"/>
                    <a:gd name="T71" fmla="*/ 4879 h 281"/>
                    <a:gd name="T72" fmla="*/ 11395 w 471"/>
                    <a:gd name="T73" fmla="*/ 6040 h 281"/>
                    <a:gd name="T74" fmla="*/ 11532 w 471"/>
                    <a:gd name="T75" fmla="*/ 6519 h 281"/>
                    <a:gd name="T76" fmla="*/ 11594 w 471"/>
                    <a:gd name="T77" fmla="*/ 6801 h 281"/>
                    <a:gd name="T78" fmla="*/ 11100 w 471"/>
                    <a:gd name="T79" fmla="*/ 7684 h 281"/>
                    <a:gd name="T80" fmla="*/ 11532 w 471"/>
                    <a:gd name="T81" fmla="*/ 7672 h 281"/>
                    <a:gd name="T82" fmla="*/ 12261 w 471"/>
                    <a:gd name="T83" fmla="*/ 8433 h 281"/>
                    <a:gd name="T84" fmla="*/ 13051 w 471"/>
                    <a:gd name="T85" fmla="*/ 8528 h 281"/>
                    <a:gd name="T86" fmla="*/ 13623 w 471"/>
                    <a:gd name="T87" fmla="*/ 9119 h 281"/>
                    <a:gd name="T88" fmla="*/ 13707 w 471"/>
                    <a:gd name="T89" fmla="*/ 9349 h 281"/>
                    <a:gd name="T90" fmla="*/ 13707 w 471"/>
                    <a:gd name="T91" fmla="*/ 9550 h 281"/>
                    <a:gd name="T92" fmla="*/ 14108 w 471"/>
                    <a:gd name="T93" fmla="*/ 9349 h 281"/>
                    <a:gd name="T94" fmla="*/ 14339 w 471"/>
                    <a:gd name="T95" fmla="*/ 9292 h 281"/>
                    <a:gd name="T96" fmla="*/ 15732 w 471"/>
                    <a:gd name="T97" fmla="*/ 10040 h 281"/>
                    <a:gd name="T98" fmla="*/ 16007 w 471"/>
                    <a:gd name="T99" fmla="*/ 10800 h 281"/>
                    <a:gd name="T100" fmla="*/ 16662 w 471"/>
                    <a:gd name="T101" fmla="*/ 10914 h 281"/>
                    <a:gd name="T102" fmla="*/ 16870 w 471"/>
                    <a:gd name="T103" fmla="*/ 11676 h 281"/>
                    <a:gd name="T104" fmla="*/ 16163 w 471"/>
                    <a:gd name="T105" fmla="*/ 14011 h 281"/>
                    <a:gd name="T106" fmla="*/ 15577 w 471"/>
                    <a:gd name="T107" fmla="*/ 15271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2 h 844"/>
                    <a:gd name="T2" fmla="*/ 502 w 984"/>
                    <a:gd name="T3" fmla="*/ 6 h 844"/>
                    <a:gd name="T4" fmla="*/ 550 w 984"/>
                    <a:gd name="T5" fmla="*/ 6 h 844"/>
                    <a:gd name="T6" fmla="*/ 578 w 984"/>
                    <a:gd name="T7" fmla="*/ 21 h 844"/>
                    <a:gd name="T8" fmla="*/ 586 w 984"/>
                    <a:gd name="T9" fmla="*/ 16 h 844"/>
                    <a:gd name="T10" fmla="*/ 606 w 984"/>
                    <a:gd name="T11" fmla="*/ 11 h 844"/>
                    <a:gd name="T12" fmla="*/ 642 w 984"/>
                    <a:gd name="T13" fmla="*/ 21 h 844"/>
                    <a:gd name="T14" fmla="*/ 682 w 984"/>
                    <a:gd name="T15" fmla="*/ 16 h 844"/>
                    <a:gd name="T16" fmla="*/ 706 w 984"/>
                    <a:gd name="T17" fmla="*/ 14 h 844"/>
                    <a:gd name="T18" fmla="*/ 762 w 984"/>
                    <a:gd name="T19" fmla="*/ 2 h 844"/>
                    <a:gd name="T20" fmla="*/ 798 w 984"/>
                    <a:gd name="T21" fmla="*/ 11 h 844"/>
                    <a:gd name="T22" fmla="*/ 798 w 984"/>
                    <a:gd name="T23" fmla="*/ 21 h 844"/>
                    <a:gd name="T24" fmla="*/ 790 w 984"/>
                    <a:gd name="T25" fmla="*/ 26 h 844"/>
                    <a:gd name="T26" fmla="*/ 766 w 984"/>
                    <a:gd name="T27" fmla="*/ 27 h 844"/>
                    <a:gd name="T28" fmla="*/ 762 w 984"/>
                    <a:gd name="T29" fmla="*/ 32 h 844"/>
                    <a:gd name="T30" fmla="*/ 802 w 984"/>
                    <a:gd name="T31" fmla="*/ 39 h 844"/>
                    <a:gd name="T32" fmla="*/ 786 w 984"/>
                    <a:gd name="T33" fmla="*/ 54 h 844"/>
                    <a:gd name="T34" fmla="*/ 830 w 984"/>
                    <a:gd name="T35" fmla="*/ 69 h 844"/>
                    <a:gd name="T36" fmla="*/ 854 w 984"/>
                    <a:gd name="T37" fmla="*/ 75 h 844"/>
                    <a:gd name="T38" fmla="*/ 830 w 984"/>
                    <a:gd name="T39" fmla="*/ 75 h 844"/>
                    <a:gd name="T40" fmla="*/ 746 w 984"/>
                    <a:gd name="T41" fmla="*/ 63 h 844"/>
                    <a:gd name="T42" fmla="*/ 678 w 984"/>
                    <a:gd name="T43" fmla="*/ 67 h 844"/>
                    <a:gd name="T44" fmla="*/ 590 w 984"/>
                    <a:gd name="T45" fmla="*/ 74 h 844"/>
                    <a:gd name="T46" fmla="*/ 642 w 984"/>
                    <a:gd name="T47" fmla="*/ 97 h 844"/>
                    <a:gd name="T48" fmla="*/ 710 w 984"/>
                    <a:gd name="T49" fmla="*/ 102 h 844"/>
                    <a:gd name="T50" fmla="*/ 738 w 984"/>
                    <a:gd name="T51" fmla="*/ 92 h 844"/>
                    <a:gd name="T52" fmla="*/ 774 w 984"/>
                    <a:gd name="T53" fmla="*/ 95 h 844"/>
                    <a:gd name="T54" fmla="*/ 766 w 984"/>
                    <a:gd name="T55" fmla="*/ 106 h 844"/>
                    <a:gd name="T56" fmla="*/ 802 w 984"/>
                    <a:gd name="T57" fmla="*/ 112 h 844"/>
                    <a:gd name="T58" fmla="*/ 838 w 984"/>
                    <a:gd name="T59" fmla="*/ 110 h 844"/>
                    <a:gd name="T60" fmla="*/ 922 w 984"/>
                    <a:gd name="T61" fmla="*/ 134 h 844"/>
                    <a:gd name="T62" fmla="*/ 942 w 984"/>
                    <a:gd name="T63" fmla="*/ 139 h 844"/>
                    <a:gd name="T64" fmla="*/ 874 w 984"/>
                    <a:gd name="T65" fmla="*/ 136 h 844"/>
                    <a:gd name="T66" fmla="*/ 830 w 984"/>
                    <a:gd name="T67" fmla="*/ 127 h 844"/>
                    <a:gd name="T68" fmla="*/ 778 w 984"/>
                    <a:gd name="T69" fmla="*/ 119 h 844"/>
                    <a:gd name="T70" fmla="*/ 702 w 984"/>
                    <a:gd name="T71" fmla="*/ 111 h 844"/>
                    <a:gd name="T72" fmla="*/ 614 w 984"/>
                    <a:gd name="T73" fmla="*/ 109 h 844"/>
                    <a:gd name="T74" fmla="*/ 506 w 984"/>
                    <a:gd name="T75" fmla="*/ 99 h 844"/>
                    <a:gd name="T76" fmla="*/ 462 w 984"/>
                    <a:gd name="T77" fmla="*/ 84 h 844"/>
                    <a:gd name="T78" fmla="*/ 430 w 984"/>
                    <a:gd name="T79" fmla="*/ 77 h 844"/>
                    <a:gd name="T80" fmla="*/ 382 w 984"/>
                    <a:gd name="T81" fmla="*/ 72 h 844"/>
                    <a:gd name="T82" fmla="*/ 342 w 984"/>
                    <a:gd name="T83" fmla="*/ 61 h 844"/>
                    <a:gd name="T84" fmla="*/ 354 w 984"/>
                    <a:gd name="T85" fmla="*/ 69 h 844"/>
                    <a:gd name="T86" fmla="*/ 418 w 984"/>
                    <a:gd name="T87" fmla="*/ 83 h 844"/>
                    <a:gd name="T88" fmla="*/ 422 w 984"/>
                    <a:gd name="T89" fmla="*/ 88 h 844"/>
                    <a:gd name="T90" fmla="*/ 394 w 984"/>
                    <a:gd name="T91" fmla="*/ 84 h 844"/>
                    <a:gd name="T92" fmla="*/ 354 w 984"/>
                    <a:gd name="T93" fmla="*/ 78 h 844"/>
                    <a:gd name="T94" fmla="*/ 314 w 984"/>
                    <a:gd name="T95" fmla="*/ 67 h 844"/>
                    <a:gd name="T96" fmla="*/ 266 w 984"/>
                    <a:gd name="T97" fmla="*/ 58 h 844"/>
                    <a:gd name="T98" fmla="*/ 210 w 984"/>
                    <a:gd name="T99" fmla="*/ 52 h 844"/>
                    <a:gd name="T100" fmla="*/ 154 w 984"/>
                    <a:gd name="T101" fmla="*/ 39 h 844"/>
                    <a:gd name="T102" fmla="*/ 66 w 984"/>
                    <a:gd name="T103" fmla="*/ 11 h 844"/>
                    <a:gd name="T104" fmla="*/ 34 w 984"/>
                    <a:gd name="T105" fmla="*/ 6 h 844"/>
                    <a:gd name="T106" fmla="*/ 46 w 984"/>
                    <a:gd name="T107" fmla="*/ 4 h 844"/>
                    <a:gd name="T108" fmla="*/ 102 w 984"/>
                    <a:gd name="T109" fmla="*/ 11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5 h 48"/>
                    <a:gd name="T2" fmla="*/ 10 w 36"/>
                    <a:gd name="T3" fmla="*/ 7 h 48"/>
                    <a:gd name="T4" fmla="*/ 6 w 36"/>
                    <a:gd name="T5" fmla="*/ 5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2 h 37"/>
                    <a:gd name="T2" fmla="*/ 21 w 36"/>
                    <a:gd name="T3" fmla="*/ 1 h 37"/>
                    <a:gd name="T4" fmla="*/ 58 w 36"/>
                    <a:gd name="T5" fmla="*/ 2 h 37"/>
                    <a:gd name="T6" fmla="*/ 8 w 36"/>
                    <a:gd name="T7" fmla="*/ 2 h 37"/>
                    <a:gd name="T8" fmla="*/ 0 w 36"/>
                    <a:gd name="T9" fmla="*/ 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11 h 96"/>
                    <a:gd name="T2" fmla="*/ 28 w 170"/>
                    <a:gd name="T3" fmla="*/ 6 h 96"/>
                    <a:gd name="T4" fmla="*/ 56 w 170"/>
                    <a:gd name="T5" fmla="*/ 5 h 96"/>
                    <a:gd name="T6" fmla="*/ 80 w 170"/>
                    <a:gd name="T7" fmla="*/ 3 h 96"/>
                    <a:gd name="T8" fmla="*/ 64 w 170"/>
                    <a:gd name="T9" fmla="*/ 6 h 96"/>
                    <a:gd name="T10" fmla="*/ 133 w 170"/>
                    <a:gd name="T11" fmla="*/ 11 h 96"/>
                    <a:gd name="T12" fmla="*/ 169 w 170"/>
                    <a:gd name="T13" fmla="*/ 14 h 96"/>
                    <a:gd name="T14" fmla="*/ 125 w 170"/>
                    <a:gd name="T15" fmla="*/ 17 h 96"/>
                    <a:gd name="T16" fmla="*/ 97 w 170"/>
                    <a:gd name="T17" fmla="*/ 13 h 96"/>
                    <a:gd name="T18" fmla="*/ 76 w 170"/>
                    <a:gd name="T19" fmla="*/ 12 h 96"/>
                    <a:gd name="T20" fmla="*/ 24 w 170"/>
                    <a:gd name="T21" fmla="*/ 9 h 96"/>
                    <a:gd name="T22" fmla="*/ 0 w 170"/>
                    <a:gd name="T23" fmla="*/ 11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3 h 44"/>
                    <a:gd name="T4" fmla="*/ 88 w 138"/>
                    <a:gd name="T5" fmla="*/ 5 h 44"/>
                    <a:gd name="T6" fmla="*/ 112 w 138"/>
                    <a:gd name="T7" fmla="*/ 4 h 44"/>
                    <a:gd name="T8" fmla="*/ 108 w 138"/>
                    <a:gd name="T9" fmla="*/ 9 h 44"/>
                    <a:gd name="T10" fmla="*/ 64 w 138"/>
                    <a:gd name="T11" fmla="*/ 8 h 44"/>
                    <a:gd name="T12" fmla="*/ 0 w 138"/>
                    <a:gd name="T13" fmla="*/ 8 h 44"/>
                    <a:gd name="T14" fmla="*/ 28 w 138"/>
                    <a:gd name="T15" fmla="*/ 4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4 h 42"/>
                    <a:gd name="T2" fmla="*/ 28 w 57"/>
                    <a:gd name="T3" fmla="*/ 2 h 42"/>
                    <a:gd name="T4" fmla="*/ 17 w 57"/>
                    <a:gd name="T5" fmla="*/ 4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10 w 39"/>
                    <a:gd name="T1" fmla="*/ 7 h 52"/>
                    <a:gd name="T2" fmla="*/ 10 w 39"/>
                    <a:gd name="T3" fmla="*/ 0 h 52"/>
                    <a:gd name="T4" fmla="*/ 10 w 39"/>
                    <a:gd name="T5" fmla="*/ 7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2 h 80"/>
                    <a:gd name="T2" fmla="*/ 20 w 44"/>
                    <a:gd name="T3" fmla="*/ 6 h 80"/>
                    <a:gd name="T4" fmla="*/ 33 w 44"/>
                    <a:gd name="T5" fmla="*/ 8 h 80"/>
                    <a:gd name="T6" fmla="*/ 45 w 44"/>
                    <a:gd name="T7" fmla="*/ 10 h 80"/>
                    <a:gd name="T8" fmla="*/ 33 w 44"/>
                    <a:gd name="T9" fmla="*/ 13 h 80"/>
                    <a:gd name="T10" fmla="*/ 0 w 44"/>
                    <a:gd name="T11" fmla="*/ 4 h 80"/>
                    <a:gd name="T12" fmla="*/ 4 w 44"/>
                    <a:gd name="T13" fmla="*/ 2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7778 w 323"/>
                    <a:gd name="T1" fmla="*/ 75 h 64"/>
                    <a:gd name="T2" fmla="*/ 8159 w 323"/>
                    <a:gd name="T3" fmla="*/ 447 h 64"/>
                    <a:gd name="T4" fmla="*/ 8306 w 323"/>
                    <a:gd name="T5" fmla="*/ 0 h 64"/>
                    <a:gd name="T6" fmla="*/ 9379 w 323"/>
                    <a:gd name="T7" fmla="*/ 0 h 64"/>
                    <a:gd name="T8" fmla="*/ 10168 w 323"/>
                    <a:gd name="T9" fmla="*/ 963 h 64"/>
                    <a:gd name="T10" fmla="*/ 11260 w 323"/>
                    <a:gd name="T11" fmla="*/ 564 h 64"/>
                    <a:gd name="T12" fmla="*/ 11105 w 323"/>
                    <a:gd name="T13" fmla="*/ 1588 h 64"/>
                    <a:gd name="T14" fmla="*/ 10527 w 323"/>
                    <a:gd name="T15" fmla="*/ 2583 h 64"/>
                    <a:gd name="T16" fmla="*/ 10413 w 323"/>
                    <a:gd name="T17" fmla="*/ 1588 h 64"/>
                    <a:gd name="T18" fmla="*/ 10168 w 323"/>
                    <a:gd name="T19" fmla="*/ 1705 h 64"/>
                    <a:gd name="T20" fmla="*/ 9882 w 323"/>
                    <a:gd name="T21" fmla="*/ 1588 h 64"/>
                    <a:gd name="T22" fmla="*/ 9291 w 323"/>
                    <a:gd name="T23" fmla="*/ 1180 h 64"/>
                    <a:gd name="T24" fmla="*/ 8068 w 323"/>
                    <a:gd name="T25" fmla="*/ 2097 h 64"/>
                    <a:gd name="T26" fmla="*/ 7111 w 323"/>
                    <a:gd name="T27" fmla="*/ 2461 h 64"/>
                    <a:gd name="T28" fmla="*/ 7487 w 323"/>
                    <a:gd name="T29" fmla="*/ 3159 h 64"/>
                    <a:gd name="T30" fmla="*/ 6650 w 323"/>
                    <a:gd name="T31" fmla="*/ 3473 h 64"/>
                    <a:gd name="T32" fmla="*/ 5962 w 323"/>
                    <a:gd name="T33" fmla="*/ 3363 h 64"/>
                    <a:gd name="T34" fmla="*/ 6252 w 323"/>
                    <a:gd name="T35" fmla="*/ 3159 h 64"/>
                    <a:gd name="T36" fmla="*/ 6029 w 323"/>
                    <a:gd name="T37" fmla="*/ 2223 h 64"/>
                    <a:gd name="T38" fmla="*/ 5962 w 323"/>
                    <a:gd name="T39" fmla="*/ 1705 h 64"/>
                    <a:gd name="T40" fmla="*/ 5589 w 323"/>
                    <a:gd name="T41" fmla="*/ 1289 h 64"/>
                    <a:gd name="T42" fmla="*/ 5029 w 323"/>
                    <a:gd name="T43" fmla="*/ 1505 h 64"/>
                    <a:gd name="T44" fmla="*/ 4739 w 323"/>
                    <a:gd name="T45" fmla="*/ 1505 h 64"/>
                    <a:gd name="T46" fmla="*/ 4353 w 323"/>
                    <a:gd name="T47" fmla="*/ 1377 h 64"/>
                    <a:gd name="T48" fmla="*/ 2929 w 323"/>
                    <a:gd name="T49" fmla="*/ 117 h 64"/>
                    <a:gd name="T50" fmla="*/ 2100 w 323"/>
                    <a:gd name="T51" fmla="*/ 773 h 64"/>
                    <a:gd name="T52" fmla="*/ 1 w 323"/>
                    <a:gd name="T53" fmla="*/ 0 h 64"/>
                    <a:gd name="T54" fmla="*/ 7778 w 323"/>
                    <a:gd name="T55" fmla="*/ 75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3727 w 300"/>
                    <a:gd name="T1" fmla="*/ 1903 h 31"/>
                    <a:gd name="T2" fmla="*/ 1085 w 300"/>
                    <a:gd name="T3" fmla="*/ 82 h 31"/>
                    <a:gd name="T4" fmla="*/ 10115 w 300"/>
                    <a:gd name="T5" fmla="*/ 0 h 31"/>
                    <a:gd name="T6" fmla="*/ 10491 w 300"/>
                    <a:gd name="T7" fmla="*/ 861 h 31"/>
                    <a:gd name="T8" fmla="*/ 9359 w 300"/>
                    <a:gd name="T9" fmla="*/ 986 h 31"/>
                    <a:gd name="T10" fmla="*/ 3727 w 300"/>
                    <a:gd name="T11" fmla="*/ 1903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7 h 29"/>
                    <a:gd name="T2" fmla="*/ 12 w 41"/>
                    <a:gd name="T3" fmla="*/ 8 h 29"/>
                    <a:gd name="T4" fmla="*/ 0 w 41"/>
                    <a:gd name="T5" fmla="*/ 7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3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155907 w 436"/>
                    <a:gd name="T1" fmla="*/ 2553 h 152"/>
                    <a:gd name="T2" fmla="*/ 931560 w 436"/>
                    <a:gd name="T3" fmla="*/ 0 h 152"/>
                    <a:gd name="T4" fmla="*/ 888456 w 436"/>
                    <a:gd name="T5" fmla="*/ 169984 h 152"/>
                    <a:gd name="T6" fmla="*/ 848478 w 436"/>
                    <a:gd name="T7" fmla="*/ 213609 h 152"/>
                    <a:gd name="T8" fmla="*/ 837517 w 436"/>
                    <a:gd name="T9" fmla="*/ 220280 h 152"/>
                    <a:gd name="T10" fmla="*/ 800990 w 436"/>
                    <a:gd name="T11" fmla="*/ 230390 h 152"/>
                    <a:gd name="T12" fmla="*/ 770984 w 436"/>
                    <a:gd name="T13" fmla="*/ 276570 h 152"/>
                    <a:gd name="T14" fmla="*/ 773813 w 436"/>
                    <a:gd name="T15" fmla="*/ 311322 h 152"/>
                    <a:gd name="T16" fmla="*/ 777292 w 436"/>
                    <a:gd name="T17" fmla="*/ 337149 h 152"/>
                    <a:gd name="T18" fmla="*/ 781968 w 436"/>
                    <a:gd name="T19" fmla="*/ 356459 h 152"/>
                    <a:gd name="T20" fmla="*/ 773813 w 436"/>
                    <a:gd name="T21" fmla="*/ 384839 h 152"/>
                    <a:gd name="T22" fmla="*/ 750115 w 436"/>
                    <a:gd name="T23" fmla="*/ 378591 h 152"/>
                    <a:gd name="T24" fmla="*/ 731016 w 436"/>
                    <a:gd name="T25" fmla="*/ 406503 h 152"/>
                    <a:gd name="T26" fmla="*/ 741126 w 436"/>
                    <a:gd name="T27" fmla="*/ 330657 h 152"/>
                    <a:gd name="T28" fmla="*/ 721743 w 436"/>
                    <a:gd name="T29" fmla="*/ 315456 h 152"/>
                    <a:gd name="T30" fmla="*/ 734483 w 436"/>
                    <a:gd name="T31" fmla="*/ 293528 h 152"/>
                    <a:gd name="T32" fmla="*/ 731016 w 436"/>
                    <a:gd name="T33" fmla="*/ 280865 h 152"/>
                    <a:gd name="T34" fmla="*/ 683582 w 436"/>
                    <a:gd name="T35" fmla="*/ 296078 h 152"/>
                    <a:gd name="T36" fmla="*/ 677298 w 436"/>
                    <a:gd name="T37" fmla="*/ 267701 h 152"/>
                    <a:gd name="T38" fmla="*/ 634128 w 436"/>
                    <a:gd name="T39" fmla="*/ 296078 h 152"/>
                    <a:gd name="T40" fmla="*/ 683582 w 436"/>
                    <a:gd name="T41" fmla="*/ 324487 h 152"/>
                    <a:gd name="T42" fmla="*/ 651759 w 436"/>
                    <a:gd name="T43" fmla="*/ 368055 h 152"/>
                    <a:gd name="T44" fmla="*/ 664511 w 436"/>
                    <a:gd name="T45" fmla="*/ 396417 h 152"/>
                    <a:gd name="T46" fmla="*/ 672621 w 436"/>
                    <a:gd name="T47" fmla="*/ 434883 h 152"/>
                    <a:gd name="T48" fmla="*/ 659884 w 436"/>
                    <a:gd name="T49" fmla="*/ 437506 h 152"/>
                    <a:gd name="T50" fmla="*/ 670627 w 436"/>
                    <a:gd name="T51" fmla="*/ 452778 h 152"/>
                    <a:gd name="T52" fmla="*/ 656358 w 436"/>
                    <a:gd name="T53" fmla="*/ 478505 h 152"/>
                    <a:gd name="T54" fmla="*/ 0 w 436"/>
                    <a:gd name="T55" fmla="*/ 469711 h 152"/>
                    <a:gd name="T56" fmla="*/ 155907 w 436"/>
                    <a:gd name="T57" fmla="*/ 2553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24 h 165"/>
                    <a:gd name="T2" fmla="*/ 15 w 47"/>
                    <a:gd name="T3" fmla="*/ 16 h 165"/>
                    <a:gd name="T4" fmla="*/ 17 w 47"/>
                    <a:gd name="T5" fmla="*/ 10 h 165"/>
                    <a:gd name="T6" fmla="*/ 11 w 47"/>
                    <a:gd name="T7" fmla="*/ 6 h 165"/>
                    <a:gd name="T8" fmla="*/ 17 w 47"/>
                    <a:gd name="T9" fmla="*/ 2 h 165"/>
                    <a:gd name="T10" fmla="*/ 21 w 47"/>
                    <a:gd name="T11" fmla="*/ 0 h 165"/>
                    <a:gd name="T12" fmla="*/ 31 w 47"/>
                    <a:gd name="T13" fmla="*/ 4 h 165"/>
                    <a:gd name="T14" fmla="*/ 47 w 47"/>
                    <a:gd name="T15" fmla="*/ 15 h 165"/>
                    <a:gd name="T16" fmla="*/ 31 w 47"/>
                    <a:gd name="T17" fmla="*/ 16 h 165"/>
                    <a:gd name="T18" fmla="*/ 23 w 47"/>
                    <a:gd name="T19" fmla="*/ 19 h 165"/>
                    <a:gd name="T20" fmla="*/ 21 w 47"/>
                    <a:gd name="T21" fmla="*/ 20 h 165"/>
                    <a:gd name="T22" fmla="*/ 27 w 47"/>
                    <a:gd name="T23" fmla="*/ 20 h 165"/>
                    <a:gd name="T24" fmla="*/ 31 w 47"/>
                    <a:gd name="T25" fmla="*/ 23 h 165"/>
                    <a:gd name="T26" fmla="*/ 13 w 47"/>
                    <a:gd name="T27" fmla="*/ 23 h 165"/>
                    <a:gd name="T28" fmla="*/ 7 w 47"/>
                    <a:gd name="T29" fmla="*/ 24 h 165"/>
                    <a:gd name="T30" fmla="*/ 3 w 47"/>
                    <a:gd name="T31" fmla="*/ 24 h 165"/>
                    <a:gd name="T32" fmla="*/ 5 w 47"/>
                    <a:gd name="T33" fmla="*/ 24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10 h 103"/>
                    <a:gd name="T2" fmla="*/ 30 w 138"/>
                    <a:gd name="T3" fmla="*/ 7 h 103"/>
                    <a:gd name="T4" fmla="*/ 50 w 138"/>
                    <a:gd name="T5" fmla="*/ 6 h 103"/>
                    <a:gd name="T6" fmla="*/ 54 w 138"/>
                    <a:gd name="T7" fmla="*/ 7 h 103"/>
                    <a:gd name="T8" fmla="*/ 66 w 138"/>
                    <a:gd name="T9" fmla="*/ 8 h 103"/>
                    <a:gd name="T10" fmla="*/ 80 w 138"/>
                    <a:gd name="T11" fmla="*/ 9 h 103"/>
                    <a:gd name="T12" fmla="*/ 116 w 138"/>
                    <a:gd name="T13" fmla="*/ 6 h 103"/>
                    <a:gd name="T14" fmla="*/ 130 w 138"/>
                    <a:gd name="T15" fmla="*/ 2 h 103"/>
                    <a:gd name="T16" fmla="*/ 138 w 138"/>
                    <a:gd name="T17" fmla="*/ 2 h 103"/>
                    <a:gd name="T18" fmla="*/ 106 w 138"/>
                    <a:gd name="T19" fmla="*/ 8 h 103"/>
                    <a:gd name="T20" fmla="*/ 84 w 138"/>
                    <a:gd name="T21" fmla="*/ 11 h 103"/>
                    <a:gd name="T22" fmla="*/ 66 w 138"/>
                    <a:gd name="T23" fmla="*/ 13 h 103"/>
                    <a:gd name="T24" fmla="*/ 48 w 138"/>
                    <a:gd name="T25" fmla="*/ 16 h 103"/>
                    <a:gd name="T26" fmla="*/ 26 w 138"/>
                    <a:gd name="T27" fmla="*/ 15 h 103"/>
                    <a:gd name="T28" fmla="*/ 20 w 138"/>
                    <a:gd name="T29" fmla="*/ 13 h 103"/>
                    <a:gd name="T30" fmla="*/ 22 w 138"/>
                    <a:gd name="T31" fmla="*/ 15 h 103"/>
                    <a:gd name="T32" fmla="*/ 0 w 138"/>
                    <a:gd name="T33" fmla="*/ 15 h 103"/>
                    <a:gd name="T34" fmla="*/ 10 w 138"/>
                    <a:gd name="T35" fmla="*/ 12 h 103"/>
                    <a:gd name="T36" fmla="*/ 26 w 138"/>
                    <a:gd name="T37" fmla="*/ 10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49 w 188"/>
                    <a:gd name="T1" fmla="*/ 4 h 214"/>
                    <a:gd name="T2" fmla="*/ 151 w 188"/>
                    <a:gd name="T3" fmla="*/ 2 h 214"/>
                    <a:gd name="T4" fmla="*/ 161 w 188"/>
                    <a:gd name="T5" fmla="*/ 0 h 214"/>
                    <a:gd name="T6" fmla="*/ 173 w 188"/>
                    <a:gd name="T7" fmla="*/ 4 h 214"/>
                    <a:gd name="T8" fmla="*/ 179 w 188"/>
                    <a:gd name="T9" fmla="*/ 7 h 214"/>
                    <a:gd name="T10" fmla="*/ 169 w 188"/>
                    <a:gd name="T11" fmla="*/ 10 h 214"/>
                    <a:gd name="T12" fmla="*/ 161 w 188"/>
                    <a:gd name="T13" fmla="*/ 13 h 214"/>
                    <a:gd name="T14" fmla="*/ 153 w 188"/>
                    <a:gd name="T15" fmla="*/ 21 h 214"/>
                    <a:gd name="T16" fmla="*/ 135 w 188"/>
                    <a:gd name="T17" fmla="*/ 24 h 214"/>
                    <a:gd name="T18" fmla="*/ 111 w 188"/>
                    <a:gd name="T19" fmla="*/ 24 h 214"/>
                    <a:gd name="T20" fmla="*/ 103 w 188"/>
                    <a:gd name="T21" fmla="*/ 21 h 214"/>
                    <a:gd name="T22" fmla="*/ 94 w 188"/>
                    <a:gd name="T23" fmla="*/ 25 h 214"/>
                    <a:gd name="T24" fmla="*/ 90 w 188"/>
                    <a:gd name="T25" fmla="*/ 25 h 214"/>
                    <a:gd name="T26" fmla="*/ 80 w 188"/>
                    <a:gd name="T27" fmla="*/ 23 h 214"/>
                    <a:gd name="T28" fmla="*/ 58 w 188"/>
                    <a:gd name="T29" fmla="*/ 25 h 214"/>
                    <a:gd name="T30" fmla="*/ 76 w 188"/>
                    <a:gd name="T31" fmla="*/ 25 h 214"/>
                    <a:gd name="T32" fmla="*/ 78 w 188"/>
                    <a:gd name="T33" fmla="*/ 28 h 214"/>
                    <a:gd name="T34" fmla="*/ 58 w 188"/>
                    <a:gd name="T35" fmla="*/ 29 h 214"/>
                    <a:gd name="T36" fmla="*/ 34 w 188"/>
                    <a:gd name="T37" fmla="*/ 29 h 214"/>
                    <a:gd name="T38" fmla="*/ 36 w 188"/>
                    <a:gd name="T39" fmla="*/ 26 h 214"/>
                    <a:gd name="T40" fmla="*/ 46 w 188"/>
                    <a:gd name="T41" fmla="*/ 25 h 214"/>
                    <a:gd name="T42" fmla="*/ 34 w 188"/>
                    <a:gd name="T43" fmla="*/ 25 h 214"/>
                    <a:gd name="T44" fmla="*/ 26 w 188"/>
                    <a:gd name="T45" fmla="*/ 29 h 214"/>
                    <a:gd name="T46" fmla="*/ 30 w 188"/>
                    <a:gd name="T47" fmla="*/ 32 h 214"/>
                    <a:gd name="T48" fmla="*/ 14 w 188"/>
                    <a:gd name="T49" fmla="*/ 35 h 214"/>
                    <a:gd name="T50" fmla="*/ 0 w 188"/>
                    <a:gd name="T51" fmla="*/ 37 h 214"/>
                    <a:gd name="T52" fmla="*/ 8 w 188"/>
                    <a:gd name="T53" fmla="*/ 32 h 214"/>
                    <a:gd name="T54" fmla="*/ 0 w 188"/>
                    <a:gd name="T55" fmla="*/ 29 h 214"/>
                    <a:gd name="T56" fmla="*/ 14 w 188"/>
                    <a:gd name="T57" fmla="*/ 26 h 214"/>
                    <a:gd name="T58" fmla="*/ 32 w 188"/>
                    <a:gd name="T59" fmla="*/ 23 h 214"/>
                    <a:gd name="T60" fmla="*/ 44 w 188"/>
                    <a:gd name="T61" fmla="*/ 21 h 214"/>
                    <a:gd name="T62" fmla="*/ 72 w 188"/>
                    <a:gd name="T63" fmla="*/ 21 h 214"/>
                    <a:gd name="T64" fmla="*/ 84 w 188"/>
                    <a:gd name="T65" fmla="*/ 20 h 214"/>
                    <a:gd name="T66" fmla="*/ 105 w 188"/>
                    <a:gd name="T67" fmla="*/ 14 h 214"/>
                    <a:gd name="T68" fmla="*/ 111 w 188"/>
                    <a:gd name="T69" fmla="*/ 16 h 214"/>
                    <a:gd name="T70" fmla="*/ 123 w 188"/>
                    <a:gd name="T71" fmla="*/ 13 h 214"/>
                    <a:gd name="T72" fmla="*/ 141 w 188"/>
                    <a:gd name="T73" fmla="*/ 10 h 214"/>
                    <a:gd name="T74" fmla="*/ 145 w 188"/>
                    <a:gd name="T75" fmla="*/ 7 h 214"/>
                    <a:gd name="T76" fmla="*/ 139 w 188"/>
                    <a:gd name="T77" fmla="*/ 7 h 214"/>
                    <a:gd name="T78" fmla="*/ 143 w 188"/>
                    <a:gd name="T79" fmla="*/ 6 h 214"/>
                    <a:gd name="T80" fmla="*/ 149 w 188"/>
                    <a:gd name="T81" fmla="*/ 4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7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2 h 13"/>
                    <a:gd name="T2" fmla="*/ 4 w 13"/>
                    <a:gd name="T3" fmla="*/ 2 h 13"/>
                    <a:gd name="T4" fmla="*/ 0 w 13"/>
                    <a:gd name="T5" fmla="*/ 2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8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21 w 812"/>
                    <a:gd name="T1" fmla="*/ 4 h 564"/>
                    <a:gd name="T2" fmla="*/ 787 w 812"/>
                    <a:gd name="T3" fmla="*/ 13 h 564"/>
                    <a:gd name="T4" fmla="*/ 757 w 812"/>
                    <a:gd name="T5" fmla="*/ 20 h 564"/>
                    <a:gd name="T6" fmla="*/ 731 w 812"/>
                    <a:gd name="T7" fmla="*/ 24 h 564"/>
                    <a:gd name="T8" fmla="*/ 643 w 812"/>
                    <a:gd name="T9" fmla="*/ 29 h 564"/>
                    <a:gd name="T10" fmla="*/ 641 w 812"/>
                    <a:gd name="T11" fmla="*/ 35 h 564"/>
                    <a:gd name="T12" fmla="*/ 613 w 812"/>
                    <a:gd name="T13" fmla="*/ 39 h 564"/>
                    <a:gd name="T14" fmla="*/ 629 w 812"/>
                    <a:gd name="T15" fmla="*/ 29 h 564"/>
                    <a:gd name="T16" fmla="*/ 585 w 812"/>
                    <a:gd name="T17" fmla="*/ 32 h 564"/>
                    <a:gd name="T18" fmla="*/ 565 w 812"/>
                    <a:gd name="T19" fmla="*/ 36 h 564"/>
                    <a:gd name="T20" fmla="*/ 605 w 812"/>
                    <a:gd name="T21" fmla="*/ 47 h 564"/>
                    <a:gd name="T22" fmla="*/ 603 w 812"/>
                    <a:gd name="T23" fmla="*/ 61 h 564"/>
                    <a:gd name="T24" fmla="*/ 551 w 812"/>
                    <a:gd name="T25" fmla="*/ 68 h 564"/>
                    <a:gd name="T26" fmla="*/ 531 w 812"/>
                    <a:gd name="T27" fmla="*/ 65 h 564"/>
                    <a:gd name="T28" fmla="*/ 491 w 812"/>
                    <a:gd name="T29" fmla="*/ 57 h 564"/>
                    <a:gd name="T30" fmla="*/ 471 w 812"/>
                    <a:gd name="T31" fmla="*/ 57 h 564"/>
                    <a:gd name="T32" fmla="*/ 459 w 812"/>
                    <a:gd name="T33" fmla="*/ 66 h 564"/>
                    <a:gd name="T34" fmla="*/ 509 w 812"/>
                    <a:gd name="T35" fmla="*/ 77 h 564"/>
                    <a:gd name="T36" fmla="*/ 519 w 812"/>
                    <a:gd name="T37" fmla="*/ 87 h 564"/>
                    <a:gd name="T38" fmla="*/ 535 w 812"/>
                    <a:gd name="T39" fmla="*/ 93 h 564"/>
                    <a:gd name="T40" fmla="*/ 501 w 812"/>
                    <a:gd name="T41" fmla="*/ 91 h 564"/>
                    <a:gd name="T42" fmla="*/ 479 w 812"/>
                    <a:gd name="T43" fmla="*/ 86 h 564"/>
                    <a:gd name="T44" fmla="*/ 431 w 812"/>
                    <a:gd name="T45" fmla="*/ 70 h 564"/>
                    <a:gd name="T46" fmla="*/ 435 w 812"/>
                    <a:gd name="T47" fmla="*/ 51 h 564"/>
                    <a:gd name="T48" fmla="*/ 431 w 812"/>
                    <a:gd name="T49" fmla="*/ 44 h 564"/>
                    <a:gd name="T50" fmla="*/ 421 w 812"/>
                    <a:gd name="T51" fmla="*/ 47 h 564"/>
                    <a:gd name="T52" fmla="*/ 386 w 812"/>
                    <a:gd name="T53" fmla="*/ 44 h 564"/>
                    <a:gd name="T54" fmla="*/ 360 w 812"/>
                    <a:gd name="T55" fmla="*/ 28 h 564"/>
                    <a:gd name="T56" fmla="*/ 330 w 812"/>
                    <a:gd name="T57" fmla="*/ 28 h 564"/>
                    <a:gd name="T58" fmla="*/ 288 w 812"/>
                    <a:gd name="T59" fmla="*/ 29 h 564"/>
                    <a:gd name="T60" fmla="*/ 242 w 812"/>
                    <a:gd name="T61" fmla="*/ 39 h 564"/>
                    <a:gd name="T62" fmla="*/ 196 w 812"/>
                    <a:gd name="T63" fmla="*/ 44 h 564"/>
                    <a:gd name="T64" fmla="*/ 184 w 812"/>
                    <a:gd name="T65" fmla="*/ 46 h 564"/>
                    <a:gd name="T66" fmla="*/ 160 w 812"/>
                    <a:gd name="T67" fmla="*/ 54 h 564"/>
                    <a:gd name="T68" fmla="*/ 152 w 812"/>
                    <a:gd name="T69" fmla="*/ 59 h 564"/>
                    <a:gd name="T70" fmla="*/ 128 w 812"/>
                    <a:gd name="T71" fmla="*/ 67 h 564"/>
                    <a:gd name="T72" fmla="*/ 94 w 812"/>
                    <a:gd name="T73" fmla="*/ 65 h 564"/>
                    <a:gd name="T74" fmla="*/ 66 w 812"/>
                    <a:gd name="T75" fmla="*/ 43 h 564"/>
                    <a:gd name="T76" fmla="*/ 72 w 812"/>
                    <a:gd name="T77" fmla="*/ 26 h 564"/>
                    <a:gd name="T78" fmla="*/ 44 w 812"/>
                    <a:gd name="T79" fmla="*/ 29 h 564"/>
                    <a:gd name="T80" fmla="*/ 20 w 812"/>
                    <a:gd name="T81" fmla="*/ 25 h 564"/>
                    <a:gd name="T82" fmla="*/ 24 w 812"/>
                    <a:gd name="T83" fmla="*/ 23 h 564"/>
                    <a:gd name="T84" fmla="*/ 0 w 812"/>
                    <a:gd name="T85" fmla="*/ 16 h 564"/>
                    <a:gd name="T86" fmla="*/ 807 w 812"/>
                    <a:gd name="T87" fmla="*/ 2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9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3 h 85"/>
                    <a:gd name="T2" fmla="*/ 26 w 43"/>
                    <a:gd name="T3" fmla="*/ 3 h 85"/>
                    <a:gd name="T4" fmla="*/ 55 w 43"/>
                    <a:gd name="T5" fmla="*/ 7 h 85"/>
                    <a:gd name="T6" fmla="*/ 28 w 43"/>
                    <a:gd name="T7" fmla="*/ 16 h 85"/>
                    <a:gd name="T8" fmla="*/ 1 w 43"/>
                    <a:gd name="T9" fmla="*/ 13 h 85"/>
                    <a:gd name="T10" fmla="*/ 7 w 43"/>
                    <a:gd name="T11" fmla="*/ 3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0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1 w 44"/>
                    <a:gd name="T1" fmla="*/ 4 h 74"/>
                    <a:gd name="T2" fmla="*/ 20 w 44"/>
                    <a:gd name="T3" fmla="*/ 2 h 74"/>
                    <a:gd name="T4" fmla="*/ 29 w 44"/>
                    <a:gd name="T5" fmla="*/ 2 h 74"/>
                    <a:gd name="T6" fmla="*/ 27 w 44"/>
                    <a:gd name="T7" fmla="*/ 4 h 74"/>
                    <a:gd name="T8" fmla="*/ 11 w 44"/>
                    <a:gd name="T9" fmla="*/ 10 h 74"/>
                    <a:gd name="T10" fmla="*/ 7 w 44"/>
                    <a:gd name="T11" fmla="*/ 8 h 74"/>
                    <a:gd name="T12" fmla="*/ 3 w 44"/>
                    <a:gd name="T13" fmla="*/ 5 h 74"/>
                    <a:gd name="T14" fmla="*/ 11 w 44"/>
                    <a:gd name="T15" fmla="*/ 4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1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2 h 30"/>
                    <a:gd name="T2" fmla="*/ 5 w 20"/>
                    <a:gd name="T3" fmla="*/ 4 h 30"/>
                    <a:gd name="T4" fmla="*/ 7 w 20"/>
                    <a:gd name="T5" fmla="*/ 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17230 w 682"/>
                    <a:gd name="T1" fmla="*/ 24618 h 557"/>
                    <a:gd name="T2" fmla="*/ 17402 w 682"/>
                    <a:gd name="T3" fmla="*/ 23940 h 557"/>
                    <a:gd name="T4" fmla="*/ 17913 w 682"/>
                    <a:gd name="T5" fmla="*/ 21922 h 557"/>
                    <a:gd name="T6" fmla="*/ 11079 w 682"/>
                    <a:gd name="T7" fmla="*/ 15210 h 557"/>
                    <a:gd name="T8" fmla="*/ 10107 w 682"/>
                    <a:gd name="T9" fmla="*/ 18359 h 557"/>
                    <a:gd name="T10" fmla="*/ 10857 w 682"/>
                    <a:gd name="T11" fmla="*/ 29491 h 557"/>
                    <a:gd name="T12" fmla="*/ 10107 w 682"/>
                    <a:gd name="T13" fmla="*/ 26218 h 557"/>
                    <a:gd name="T14" fmla="*/ 8674 w 682"/>
                    <a:gd name="T15" fmla="*/ 23320 h 557"/>
                    <a:gd name="T16" fmla="*/ 8782 w 682"/>
                    <a:gd name="T17" fmla="*/ 21922 h 557"/>
                    <a:gd name="T18" fmla="*/ 8864 w 682"/>
                    <a:gd name="T19" fmla="*/ 20929 h 557"/>
                    <a:gd name="T20" fmla="*/ 7879 w 682"/>
                    <a:gd name="T21" fmla="*/ 19904 h 557"/>
                    <a:gd name="T22" fmla="*/ 6953 w 682"/>
                    <a:gd name="T23" fmla="*/ 18359 h 557"/>
                    <a:gd name="T24" fmla="*/ 5294 w 682"/>
                    <a:gd name="T25" fmla="*/ 18767 h 557"/>
                    <a:gd name="T26" fmla="*/ 4532 w 682"/>
                    <a:gd name="T27" fmla="*/ 19369 h 557"/>
                    <a:gd name="T28" fmla="*/ 2793 w 682"/>
                    <a:gd name="T29" fmla="*/ 19369 h 557"/>
                    <a:gd name="T30" fmla="*/ 795 w 682"/>
                    <a:gd name="T31" fmla="*/ 16557 h 557"/>
                    <a:gd name="T32" fmla="*/ 391 w 682"/>
                    <a:gd name="T33" fmla="*/ 15683 h 557"/>
                    <a:gd name="T34" fmla="*/ 0 w 682"/>
                    <a:gd name="T35" fmla="*/ 13983 h 557"/>
                    <a:gd name="T36" fmla="*/ 866 w 682"/>
                    <a:gd name="T37" fmla="*/ 11312 h 557"/>
                    <a:gd name="T38" fmla="*/ 1153 w 682"/>
                    <a:gd name="T39" fmla="*/ 9594 h 557"/>
                    <a:gd name="T40" fmla="*/ 1828 w 682"/>
                    <a:gd name="T41" fmla="*/ 7565 h 557"/>
                    <a:gd name="T42" fmla="*/ 2916 w 682"/>
                    <a:gd name="T43" fmla="*/ 6140 h 557"/>
                    <a:gd name="T44" fmla="*/ 6001 w 682"/>
                    <a:gd name="T45" fmla="*/ 3559 h 557"/>
                    <a:gd name="T46" fmla="*/ 7879 w 682"/>
                    <a:gd name="T47" fmla="*/ 1600 h 557"/>
                    <a:gd name="T48" fmla="*/ 9236 w 682"/>
                    <a:gd name="T49" fmla="*/ 306 h 557"/>
                    <a:gd name="T50" fmla="*/ 13005 w 682"/>
                    <a:gd name="T51" fmla="*/ 113 h 557"/>
                    <a:gd name="T52" fmla="*/ 14247 w 682"/>
                    <a:gd name="T53" fmla="*/ 0 h 557"/>
                    <a:gd name="T54" fmla="*/ 13746 w 682"/>
                    <a:gd name="T55" fmla="*/ 1790 h 557"/>
                    <a:gd name="T56" fmla="*/ 15865 w 682"/>
                    <a:gd name="T57" fmla="*/ 4476 h 557"/>
                    <a:gd name="T58" fmla="*/ 17809 w 682"/>
                    <a:gd name="T59" fmla="*/ 3927 h 557"/>
                    <a:gd name="T60" fmla="*/ 18943 w 682"/>
                    <a:gd name="T61" fmla="*/ 4327 h 557"/>
                    <a:gd name="T62" fmla="*/ 20013 w 682"/>
                    <a:gd name="T63" fmla="*/ 5154 h 557"/>
                    <a:gd name="T64" fmla="*/ 20496 w 682"/>
                    <a:gd name="T65" fmla="*/ 9974 h 557"/>
                    <a:gd name="T66" fmla="*/ 20496 w 682"/>
                    <a:gd name="T67" fmla="*/ 12737 h 557"/>
                    <a:gd name="T68" fmla="*/ 21440 w 682"/>
                    <a:gd name="T69" fmla="*/ 15019 h 557"/>
                    <a:gd name="T70" fmla="*/ 23117 w 682"/>
                    <a:gd name="T71" fmla="*/ 15916 h 557"/>
                    <a:gd name="T72" fmla="*/ 24347 w 682"/>
                    <a:gd name="T73" fmla="*/ 15683 h 557"/>
                    <a:gd name="T74" fmla="*/ 23774 w 682"/>
                    <a:gd name="T75" fmla="*/ 18052 h 557"/>
                    <a:gd name="T76" fmla="*/ 21440 w 682"/>
                    <a:gd name="T77" fmla="*/ 21613 h 557"/>
                    <a:gd name="T78" fmla="*/ 19633 w 682"/>
                    <a:gd name="T79" fmla="*/ 25742 h 557"/>
                    <a:gd name="T80" fmla="*/ 19915 w 682"/>
                    <a:gd name="T81" fmla="*/ 26964 h 557"/>
                    <a:gd name="T82" fmla="*/ 15573 w 682"/>
                    <a:gd name="T83" fmla="*/ 29491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8603 w 257"/>
                    <a:gd name="T1" fmla="*/ 18561 h 347"/>
                    <a:gd name="T2" fmla="*/ 8243 w 257"/>
                    <a:gd name="T3" fmla="*/ 16093 h 347"/>
                    <a:gd name="T4" fmla="*/ 7695 w 257"/>
                    <a:gd name="T5" fmla="*/ 15408 h 347"/>
                    <a:gd name="T6" fmla="*/ 7636 w 257"/>
                    <a:gd name="T7" fmla="*/ 14424 h 347"/>
                    <a:gd name="T8" fmla="*/ 7408 w 257"/>
                    <a:gd name="T9" fmla="*/ 13590 h 347"/>
                    <a:gd name="T10" fmla="*/ 7408 w 257"/>
                    <a:gd name="T11" fmla="*/ 12243 h 347"/>
                    <a:gd name="T12" fmla="*/ 7344 w 257"/>
                    <a:gd name="T13" fmla="*/ 11443 h 347"/>
                    <a:gd name="T14" fmla="*/ 8073 w 257"/>
                    <a:gd name="T15" fmla="*/ 10808 h 347"/>
                    <a:gd name="T16" fmla="*/ 9103 w 257"/>
                    <a:gd name="T17" fmla="*/ 10568 h 347"/>
                    <a:gd name="T18" fmla="*/ 9103 w 257"/>
                    <a:gd name="T19" fmla="*/ 7299 h 347"/>
                    <a:gd name="T20" fmla="*/ 1909 w 257"/>
                    <a:gd name="T21" fmla="*/ 5134 h 347"/>
                    <a:gd name="T22" fmla="*/ 1146 w 257"/>
                    <a:gd name="T23" fmla="*/ 5252 h 347"/>
                    <a:gd name="T24" fmla="*/ 581 w 257"/>
                    <a:gd name="T25" fmla="*/ 5461 h 347"/>
                    <a:gd name="T26" fmla="*/ 0 w 257"/>
                    <a:gd name="T27" fmla="*/ 7990 h 347"/>
                    <a:gd name="T28" fmla="*/ 3283 w 257"/>
                    <a:gd name="T29" fmla="*/ 18506 h 347"/>
                    <a:gd name="T30" fmla="*/ 8603 w 257"/>
                    <a:gd name="T31" fmla="*/ 18561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4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3 w 19"/>
                    <a:gd name="T1" fmla="*/ 3 h 37"/>
                    <a:gd name="T2" fmla="*/ 4 w 19"/>
                    <a:gd name="T3" fmla="*/ 2 h 37"/>
                    <a:gd name="T4" fmla="*/ 3 w 19"/>
                    <a:gd name="T5" fmla="*/ 3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1 w 22"/>
                    <a:gd name="T1" fmla="*/ 3 h 20"/>
                    <a:gd name="T2" fmla="*/ 11 w 22"/>
                    <a:gd name="T3" fmla="*/ 0 h 20"/>
                    <a:gd name="T4" fmla="*/ 11 w 22"/>
                    <a:gd name="T5" fmla="*/ 3 h 20"/>
                    <a:gd name="T6" fmla="*/ 8 w 22"/>
                    <a:gd name="T7" fmla="*/ 5 h 20"/>
                    <a:gd name="T8" fmla="*/ 11 w 22"/>
                    <a:gd name="T9" fmla="*/ 3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2 h 30"/>
                    <a:gd name="T2" fmla="*/ 41 w 57"/>
                    <a:gd name="T3" fmla="*/ 2 h 30"/>
                    <a:gd name="T4" fmla="*/ 45 w 57"/>
                    <a:gd name="T5" fmla="*/ 4 h 30"/>
                    <a:gd name="T6" fmla="*/ 24 w 57"/>
                    <a:gd name="T7" fmla="*/ 2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7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64 w 693"/>
                    <a:gd name="T1" fmla="*/ 75 h 696"/>
                    <a:gd name="T2" fmla="*/ 384 w 693"/>
                    <a:gd name="T3" fmla="*/ 74 h 696"/>
                    <a:gd name="T4" fmla="*/ 316 w 693"/>
                    <a:gd name="T5" fmla="*/ 68 h 696"/>
                    <a:gd name="T6" fmla="*/ 256 w 693"/>
                    <a:gd name="T7" fmla="*/ 65 h 696"/>
                    <a:gd name="T8" fmla="*/ 228 w 693"/>
                    <a:gd name="T9" fmla="*/ 68 h 696"/>
                    <a:gd name="T10" fmla="*/ 252 w 693"/>
                    <a:gd name="T11" fmla="*/ 70 h 696"/>
                    <a:gd name="T12" fmla="*/ 284 w 693"/>
                    <a:gd name="T13" fmla="*/ 76 h 696"/>
                    <a:gd name="T14" fmla="*/ 312 w 693"/>
                    <a:gd name="T15" fmla="*/ 78 h 696"/>
                    <a:gd name="T16" fmla="*/ 324 w 693"/>
                    <a:gd name="T17" fmla="*/ 87 h 696"/>
                    <a:gd name="T18" fmla="*/ 304 w 693"/>
                    <a:gd name="T19" fmla="*/ 90 h 696"/>
                    <a:gd name="T20" fmla="*/ 252 w 693"/>
                    <a:gd name="T21" fmla="*/ 101 h 696"/>
                    <a:gd name="T22" fmla="*/ 216 w 693"/>
                    <a:gd name="T23" fmla="*/ 102 h 696"/>
                    <a:gd name="T24" fmla="*/ 97 w 693"/>
                    <a:gd name="T25" fmla="*/ 114 h 696"/>
                    <a:gd name="T26" fmla="*/ 77 w 693"/>
                    <a:gd name="T27" fmla="*/ 101 h 696"/>
                    <a:gd name="T28" fmla="*/ 45 w 693"/>
                    <a:gd name="T29" fmla="*/ 86 h 696"/>
                    <a:gd name="T30" fmla="*/ 33 w 693"/>
                    <a:gd name="T31" fmla="*/ 73 h 696"/>
                    <a:gd name="T32" fmla="*/ 53 w 693"/>
                    <a:gd name="T33" fmla="*/ 56 h 696"/>
                    <a:gd name="T34" fmla="*/ 17 w 693"/>
                    <a:gd name="T35" fmla="*/ 64 h 696"/>
                    <a:gd name="T36" fmla="*/ 81 w 693"/>
                    <a:gd name="T37" fmla="*/ 46 h 696"/>
                    <a:gd name="T38" fmla="*/ 113 w 693"/>
                    <a:gd name="T39" fmla="*/ 34 h 696"/>
                    <a:gd name="T40" fmla="*/ 37 w 693"/>
                    <a:gd name="T41" fmla="*/ 34 h 696"/>
                    <a:gd name="T42" fmla="*/ 1 w 693"/>
                    <a:gd name="T43" fmla="*/ 31 h 696"/>
                    <a:gd name="T44" fmla="*/ 25 w 693"/>
                    <a:gd name="T45" fmla="*/ 23 h 696"/>
                    <a:gd name="T46" fmla="*/ 97 w 693"/>
                    <a:gd name="T47" fmla="*/ 19 h 696"/>
                    <a:gd name="T48" fmla="*/ 212 w 693"/>
                    <a:gd name="T49" fmla="*/ 20 h 696"/>
                    <a:gd name="T50" fmla="*/ 220 w 693"/>
                    <a:gd name="T51" fmla="*/ 11 h 696"/>
                    <a:gd name="T52" fmla="*/ 252 w 693"/>
                    <a:gd name="T53" fmla="*/ 0 h 696"/>
                    <a:gd name="T54" fmla="*/ 348 w 693"/>
                    <a:gd name="T55" fmla="*/ 7 h 696"/>
                    <a:gd name="T56" fmla="*/ 320 w 693"/>
                    <a:gd name="T57" fmla="*/ 14 h 696"/>
                    <a:gd name="T58" fmla="*/ 292 w 693"/>
                    <a:gd name="T59" fmla="*/ 29 h 696"/>
                    <a:gd name="T60" fmla="*/ 352 w 693"/>
                    <a:gd name="T61" fmla="*/ 31 h 696"/>
                    <a:gd name="T62" fmla="*/ 364 w 693"/>
                    <a:gd name="T63" fmla="*/ 22 h 696"/>
                    <a:gd name="T64" fmla="*/ 408 w 693"/>
                    <a:gd name="T65" fmla="*/ 16 h 696"/>
                    <a:gd name="T66" fmla="*/ 488 w 693"/>
                    <a:gd name="T67" fmla="*/ 14 h 696"/>
                    <a:gd name="T68" fmla="*/ 515 w 693"/>
                    <a:gd name="T69" fmla="*/ 9 h 696"/>
                    <a:gd name="T70" fmla="*/ 523 w 693"/>
                    <a:gd name="T71" fmla="*/ 75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8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29623 w 931"/>
                    <a:gd name="T1" fmla="*/ 0 h 149"/>
                    <a:gd name="T2" fmla="*/ 5144 w 931"/>
                    <a:gd name="T3" fmla="*/ 1559 h 149"/>
                    <a:gd name="T4" fmla="*/ 3253 w 931"/>
                    <a:gd name="T5" fmla="*/ 2236 h 149"/>
                    <a:gd name="T6" fmla="*/ 2223 w 931"/>
                    <a:gd name="T7" fmla="*/ 2236 h 149"/>
                    <a:gd name="T8" fmla="*/ 795 w 931"/>
                    <a:gd name="T9" fmla="*/ 4146 h 149"/>
                    <a:gd name="T10" fmla="*/ 0 w 931"/>
                    <a:gd name="T11" fmla="*/ 5632 h 149"/>
                    <a:gd name="T12" fmla="*/ 2121 w 931"/>
                    <a:gd name="T13" fmla="*/ 6192 h 149"/>
                    <a:gd name="T14" fmla="*/ 3475 w 931"/>
                    <a:gd name="T15" fmla="*/ 5141 h 149"/>
                    <a:gd name="T16" fmla="*/ 3887 w 931"/>
                    <a:gd name="T17" fmla="*/ 4529 h 149"/>
                    <a:gd name="T18" fmla="*/ 6010 w 931"/>
                    <a:gd name="T19" fmla="*/ 2793 h 149"/>
                    <a:gd name="T20" fmla="*/ 7722 w 931"/>
                    <a:gd name="T21" fmla="*/ 2480 h 149"/>
                    <a:gd name="T22" fmla="*/ 8526 w 931"/>
                    <a:gd name="T23" fmla="*/ 5032 h 149"/>
                    <a:gd name="T24" fmla="*/ 6757 w 931"/>
                    <a:gd name="T25" fmla="*/ 5884 h 149"/>
                    <a:gd name="T26" fmla="*/ 8291 w 931"/>
                    <a:gd name="T27" fmla="*/ 6085 h 149"/>
                    <a:gd name="T28" fmla="*/ 8978 w 931"/>
                    <a:gd name="T29" fmla="*/ 4832 h 149"/>
                    <a:gd name="T30" fmla="*/ 9559 w 931"/>
                    <a:gd name="T31" fmla="*/ 4941 h 149"/>
                    <a:gd name="T32" fmla="*/ 9087 w 931"/>
                    <a:gd name="T33" fmla="*/ 2909 h 149"/>
                    <a:gd name="T34" fmla="*/ 9559 w 931"/>
                    <a:gd name="T35" fmla="*/ 2381 h 149"/>
                    <a:gd name="T36" fmla="*/ 9937 w 931"/>
                    <a:gd name="T37" fmla="*/ 4730 h 149"/>
                    <a:gd name="T38" fmla="*/ 9559 w 931"/>
                    <a:gd name="T39" fmla="*/ 6085 h 149"/>
                    <a:gd name="T40" fmla="*/ 10652 w 931"/>
                    <a:gd name="T41" fmla="*/ 6985 h 149"/>
                    <a:gd name="T42" fmla="*/ 10734 w 931"/>
                    <a:gd name="T43" fmla="*/ 4941 h 149"/>
                    <a:gd name="T44" fmla="*/ 11896 w 931"/>
                    <a:gd name="T45" fmla="*/ 5528 h 149"/>
                    <a:gd name="T46" fmla="*/ 13723 w 931"/>
                    <a:gd name="T47" fmla="*/ 3944 h 149"/>
                    <a:gd name="T48" fmla="*/ 14697 w 931"/>
                    <a:gd name="T49" fmla="*/ 2681 h 149"/>
                    <a:gd name="T50" fmla="*/ 15789 w 931"/>
                    <a:gd name="T51" fmla="*/ 2994 h 149"/>
                    <a:gd name="T52" fmla="*/ 16343 w 931"/>
                    <a:gd name="T53" fmla="*/ 2681 h 149"/>
                    <a:gd name="T54" fmla="*/ 15487 w 931"/>
                    <a:gd name="T55" fmla="*/ 2381 h 149"/>
                    <a:gd name="T56" fmla="*/ 17038 w 931"/>
                    <a:gd name="T57" fmla="*/ 1868 h 149"/>
                    <a:gd name="T58" fmla="*/ 19539 w 931"/>
                    <a:gd name="T59" fmla="*/ 2909 h 149"/>
                    <a:gd name="T60" fmla="*/ 20873 w 931"/>
                    <a:gd name="T61" fmla="*/ 2236 h 149"/>
                    <a:gd name="T62" fmla="*/ 20964 w 931"/>
                    <a:gd name="T63" fmla="*/ 3396 h 149"/>
                    <a:gd name="T64" fmla="*/ 20403 w 931"/>
                    <a:gd name="T65" fmla="*/ 5422 h 149"/>
                    <a:gd name="T66" fmla="*/ 21962 w 931"/>
                    <a:gd name="T67" fmla="*/ 4730 h 149"/>
                    <a:gd name="T68" fmla="*/ 22413 w 931"/>
                    <a:gd name="T69" fmla="*/ 4325 h 149"/>
                    <a:gd name="T70" fmla="*/ 23285 w 931"/>
                    <a:gd name="T71" fmla="*/ 3273 h 149"/>
                    <a:gd name="T72" fmla="*/ 28521 w 931"/>
                    <a:gd name="T73" fmla="*/ 4529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9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6 h 30"/>
                    <a:gd name="T2" fmla="*/ 22 w 31"/>
                    <a:gd name="T3" fmla="*/ 0 h 30"/>
                    <a:gd name="T4" fmla="*/ 15 w 31"/>
                    <a:gd name="T5" fmla="*/ 5 h 30"/>
                    <a:gd name="T6" fmla="*/ 3 w 31"/>
                    <a:gd name="T7" fmla="*/ 6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0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7 h 32"/>
                    <a:gd name="T2" fmla="*/ 31 w 44"/>
                    <a:gd name="T3" fmla="*/ 0 h 32"/>
                    <a:gd name="T4" fmla="*/ 47 w 44"/>
                    <a:gd name="T5" fmla="*/ 3 h 32"/>
                    <a:gd name="T6" fmla="*/ 6 w 44"/>
                    <a:gd name="T7" fmla="*/ 7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1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2 h 18"/>
                    <a:gd name="T2" fmla="*/ 25 w 76"/>
                    <a:gd name="T3" fmla="*/ 2 h 18"/>
                    <a:gd name="T4" fmla="*/ 37 w 76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5 h 44"/>
                    <a:gd name="T2" fmla="*/ 12 w 42"/>
                    <a:gd name="T3" fmla="*/ 3 h 44"/>
                    <a:gd name="T4" fmla="*/ 0 w 42"/>
                    <a:gd name="T5" fmla="*/ 5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3 h 30"/>
                    <a:gd name="T2" fmla="*/ 54 w 31"/>
                    <a:gd name="T3" fmla="*/ 2 h 30"/>
                    <a:gd name="T4" fmla="*/ 7 w 31"/>
                    <a:gd name="T5" fmla="*/ 3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0" name="Group 63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27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1" name="Group 75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12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7" name="Picture 91" descr="earth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12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213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4" name="Rectangle 9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" name="Rectangle 9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248400"/>
            <a:ext cx="2895600" cy="457200"/>
          </a:xfr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81AE9CB6-D75E-4A29-B911-6CEEF53D0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859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E5952DE5-143E-46DC-AE4F-11D5A99CB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2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70A3E3B5-78FB-45C8-88EC-B18279D8AA17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57E5CEB-5483-4749-9973-9E298B1DF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071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4C3FEE4B-4BC5-40FA-9203-F848D1B88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896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EA66315A-FAD1-463D-84BC-32CA527B7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8404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C5EA3102-7906-4D4A-9C86-9A805B7E7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489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5015FC6C-FEC5-4ED0-9107-2092254AF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04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DDBAB4D5-16B0-40D7-8093-56F6B0F2E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532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33BC9879-2D49-4D4A-B594-106D4DAF2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224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B961883B-7338-4BB4-B792-BBE07608D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7288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5D896BCB-DE72-4B9B-A48B-012516216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233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8CD64322-C27A-43C2-8AFF-09121DB5B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6182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30D2D2FE-7C78-4EA0-9460-944994EE8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1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56C02DA-C204-4E43-8FE9-2F7B21F61BB9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98DB065-CD11-4B6E-BC43-641CFE31D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85" r:id="rId1"/>
    <p:sldLayoutId id="2147490486" r:id="rId2"/>
    <p:sldLayoutId id="2147490487" r:id="rId3"/>
    <p:sldLayoutId id="2147490488" r:id="rId4"/>
    <p:sldLayoutId id="2147490489" r:id="rId5"/>
    <p:sldLayoutId id="2147490490" r:id="rId6"/>
    <p:sldLayoutId id="2147490491" r:id="rId7"/>
    <p:sldLayoutId id="2147490492" r:id="rId8"/>
    <p:sldLayoutId id="2147490493" r:id="rId9"/>
    <p:sldLayoutId id="2147490494" r:id="rId10"/>
    <p:sldLayoutId id="21474904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928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CF2AA117-2053-495A-847D-D98E91CC0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2056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2058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59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2108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2152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0 w 15"/>
                      <a:gd name="T1" fmla="*/ 0 h 23"/>
                      <a:gd name="T2" fmla="*/ 0 w 15"/>
                      <a:gd name="T3" fmla="*/ 0 h 23"/>
                      <a:gd name="T4" fmla="*/ 0 w 15"/>
                      <a:gd name="T5" fmla="*/ 0 h 23"/>
                      <a:gd name="T6" fmla="*/ 0 w 15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53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0 w 20"/>
                      <a:gd name="T1" fmla="*/ 0 h 23"/>
                      <a:gd name="T2" fmla="*/ 0 w 20"/>
                      <a:gd name="T3" fmla="*/ 0 h 23"/>
                      <a:gd name="T4" fmla="*/ 0 w 20"/>
                      <a:gd name="T5" fmla="*/ 0 h 23"/>
                      <a:gd name="T6" fmla="*/ 0 w 20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54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55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56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57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58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0 w 355"/>
                      <a:gd name="T11" fmla="*/ 0 h 277"/>
                      <a:gd name="T12" fmla="*/ 0 w 355"/>
                      <a:gd name="T13" fmla="*/ 0 h 277"/>
                      <a:gd name="T14" fmla="*/ 0 w 355"/>
                      <a:gd name="T15" fmla="*/ 0 h 277"/>
                      <a:gd name="T16" fmla="*/ 0 w 355"/>
                      <a:gd name="T17" fmla="*/ 0 h 277"/>
                      <a:gd name="T18" fmla="*/ 0 w 355"/>
                      <a:gd name="T19" fmla="*/ 0 h 277"/>
                      <a:gd name="T20" fmla="*/ 0 w 355"/>
                      <a:gd name="T21" fmla="*/ 0 h 277"/>
                      <a:gd name="T22" fmla="*/ 0 w 355"/>
                      <a:gd name="T23" fmla="*/ 0 h 277"/>
                      <a:gd name="T24" fmla="*/ 0 w 355"/>
                      <a:gd name="T25" fmla="*/ 0 h 277"/>
                      <a:gd name="T26" fmla="*/ 0 w 355"/>
                      <a:gd name="T27" fmla="*/ 0 h 277"/>
                      <a:gd name="T28" fmla="*/ 0 w 355"/>
                      <a:gd name="T29" fmla="*/ 0 h 277"/>
                      <a:gd name="T30" fmla="*/ 0 w 355"/>
                      <a:gd name="T31" fmla="*/ 0 h 277"/>
                      <a:gd name="T32" fmla="*/ 0 w 355"/>
                      <a:gd name="T33" fmla="*/ 0 h 277"/>
                      <a:gd name="T34" fmla="*/ 0 w 355"/>
                      <a:gd name="T35" fmla="*/ 0 h 277"/>
                      <a:gd name="T36" fmla="*/ 0 w 355"/>
                      <a:gd name="T37" fmla="*/ 0 h 277"/>
                      <a:gd name="T38" fmla="*/ 0 w 355"/>
                      <a:gd name="T39" fmla="*/ 0 h 277"/>
                      <a:gd name="T40" fmla="*/ 0 w 355"/>
                      <a:gd name="T41" fmla="*/ 0 h 277"/>
                      <a:gd name="T42" fmla="*/ 0 w 355"/>
                      <a:gd name="T43" fmla="*/ 0 h 277"/>
                      <a:gd name="T44" fmla="*/ 0 w 355"/>
                      <a:gd name="T45" fmla="*/ 0 h 277"/>
                      <a:gd name="T46" fmla="*/ 0 w 355"/>
                      <a:gd name="T47" fmla="*/ 0 h 277"/>
                      <a:gd name="T48" fmla="*/ 0 w 355"/>
                      <a:gd name="T49" fmla="*/ 0 h 277"/>
                      <a:gd name="T50" fmla="*/ 0 w 355"/>
                      <a:gd name="T51" fmla="*/ 0 h 277"/>
                      <a:gd name="T52" fmla="*/ 0 w 355"/>
                      <a:gd name="T53" fmla="*/ 0 h 277"/>
                      <a:gd name="T54" fmla="*/ 0 w 355"/>
                      <a:gd name="T55" fmla="*/ 0 h 277"/>
                      <a:gd name="T56" fmla="*/ 0 w 355"/>
                      <a:gd name="T57" fmla="*/ 0 h 277"/>
                      <a:gd name="T58" fmla="*/ 0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59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0 w 156"/>
                      <a:gd name="T9" fmla="*/ 0 h 206"/>
                      <a:gd name="T10" fmla="*/ 0 w 156"/>
                      <a:gd name="T11" fmla="*/ 0 h 206"/>
                      <a:gd name="T12" fmla="*/ 0 w 156"/>
                      <a:gd name="T13" fmla="*/ 0 h 206"/>
                      <a:gd name="T14" fmla="*/ 0 w 156"/>
                      <a:gd name="T15" fmla="*/ 0 h 206"/>
                      <a:gd name="T16" fmla="*/ 0 w 156"/>
                      <a:gd name="T17" fmla="*/ 0 h 206"/>
                      <a:gd name="T18" fmla="*/ 0 w 156"/>
                      <a:gd name="T19" fmla="*/ 0 h 206"/>
                      <a:gd name="T20" fmla="*/ 0 w 156"/>
                      <a:gd name="T21" fmla="*/ 0 h 206"/>
                      <a:gd name="T22" fmla="*/ 0 w 156"/>
                      <a:gd name="T23" fmla="*/ 0 h 206"/>
                      <a:gd name="T24" fmla="*/ 0 w 156"/>
                      <a:gd name="T25" fmla="*/ 0 h 206"/>
                      <a:gd name="T26" fmla="*/ 0 w 156"/>
                      <a:gd name="T27" fmla="*/ 0 h 206"/>
                      <a:gd name="T28" fmla="*/ 0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60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61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62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63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64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65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0 w 286"/>
                      <a:gd name="T29" fmla="*/ 0 h 182"/>
                      <a:gd name="T30" fmla="*/ 0 w 286"/>
                      <a:gd name="T31" fmla="*/ 0 h 182"/>
                      <a:gd name="T32" fmla="*/ 0 w 286"/>
                      <a:gd name="T33" fmla="*/ 0 h 182"/>
                      <a:gd name="T34" fmla="*/ 0 w 286"/>
                      <a:gd name="T35" fmla="*/ 0 h 182"/>
                      <a:gd name="T36" fmla="*/ 0 w 286"/>
                      <a:gd name="T37" fmla="*/ 0 h 182"/>
                      <a:gd name="T38" fmla="*/ 0 w 286"/>
                      <a:gd name="T39" fmla="*/ 0 h 182"/>
                      <a:gd name="T40" fmla="*/ 0 w 286"/>
                      <a:gd name="T41" fmla="*/ 0 h 182"/>
                      <a:gd name="T42" fmla="*/ 0 w 286"/>
                      <a:gd name="T43" fmla="*/ 0 h 182"/>
                      <a:gd name="T44" fmla="*/ 0 w 286"/>
                      <a:gd name="T45" fmla="*/ 0 h 182"/>
                      <a:gd name="T46" fmla="*/ 0 w 286"/>
                      <a:gd name="T47" fmla="*/ 0 h 182"/>
                      <a:gd name="T48" fmla="*/ 0 w 286"/>
                      <a:gd name="T49" fmla="*/ 0 h 182"/>
                      <a:gd name="T50" fmla="*/ 0 w 286"/>
                      <a:gd name="T51" fmla="*/ 0 h 182"/>
                      <a:gd name="T52" fmla="*/ 0 w 286"/>
                      <a:gd name="T53" fmla="*/ 0 h 182"/>
                      <a:gd name="T54" fmla="*/ 0 w 286"/>
                      <a:gd name="T55" fmla="*/ 0 h 182"/>
                      <a:gd name="T56" fmla="*/ 0 w 286"/>
                      <a:gd name="T57" fmla="*/ 0 h 182"/>
                      <a:gd name="T58" fmla="*/ 0 w 286"/>
                      <a:gd name="T59" fmla="*/ 0 h 182"/>
                      <a:gd name="T60" fmla="*/ 0 w 286"/>
                      <a:gd name="T61" fmla="*/ 0 h 182"/>
                      <a:gd name="T62" fmla="*/ 0 w 286"/>
                      <a:gd name="T63" fmla="*/ 0 h 182"/>
                      <a:gd name="T64" fmla="*/ 0 w 286"/>
                      <a:gd name="T65" fmla="*/ 0 h 182"/>
                      <a:gd name="T66" fmla="*/ 0 w 286"/>
                      <a:gd name="T67" fmla="*/ 0 h 182"/>
                      <a:gd name="T68" fmla="*/ 0 w 286"/>
                      <a:gd name="T69" fmla="*/ 0 h 182"/>
                      <a:gd name="T70" fmla="*/ 0 w 286"/>
                      <a:gd name="T71" fmla="*/ 0 h 182"/>
                      <a:gd name="T72" fmla="*/ 0 w 286"/>
                      <a:gd name="T73" fmla="*/ 0 h 182"/>
                      <a:gd name="T74" fmla="*/ 0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66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67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68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0 w 26"/>
                      <a:gd name="T1" fmla="*/ 0 h 22"/>
                      <a:gd name="T2" fmla="*/ 0 w 26"/>
                      <a:gd name="T3" fmla="*/ 0 h 22"/>
                      <a:gd name="T4" fmla="*/ 0 w 26"/>
                      <a:gd name="T5" fmla="*/ 0 h 22"/>
                      <a:gd name="T6" fmla="*/ 0 w 26"/>
                      <a:gd name="T7" fmla="*/ 0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69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70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71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72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73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74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75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1 w 471"/>
                      <a:gd name="T1" fmla="*/ 1 h 281"/>
                      <a:gd name="T2" fmla="*/ 1 w 471"/>
                      <a:gd name="T3" fmla="*/ 1 h 281"/>
                      <a:gd name="T4" fmla="*/ 1 w 471"/>
                      <a:gd name="T5" fmla="*/ 1 h 281"/>
                      <a:gd name="T6" fmla="*/ 1 w 471"/>
                      <a:gd name="T7" fmla="*/ 1 h 281"/>
                      <a:gd name="T8" fmla="*/ 1 w 471"/>
                      <a:gd name="T9" fmla="*/ 1 h 281"/>
                      <a:gd name="T10" fmla="*/ 0 w 471"/>
                      <a:gd name="T11" fmla="*/ 1 h 281"/>
                      <a:gd name="T12" fmla="*/ 1 w 471"/>
                      <a:gd name="T13" fmla="*/ 1 h 281"/>
                      <a:gd name="T14" fmla="*/ 1 w 471"/>
                      <a:gd name="T15" fmla="*/ 1 h 281"/>
                      <a:gd name="T16" fmla="*/ 1 w 471"/>
                      <a:gd name="T17" fmla="*/ 1 h 281"/>
                      <a:gd name="T18" fmla="*/ 1 w 471"/>
                      <a:gd name="T19" fmla="*/ 1 h 281"/>
                      <a:gd name="T20" fmla="*/ 1 w 471"/>
                      <a:gd name="T21" fmla="*/ 1 h 281"/>
                      <a:gd name="T22" fmla="*/ 1 w 471"/>
                      <a:gd name="T23" fmla="*/ 1 h 281"/>
                      <a:gd name="T24" fmla="*/ 1 w 471"/>
                      <a:gd name="T25" fmla="*/ 1 h 281"/>
                      <a:gd name="T26" fmla="*/ 1 w 471"/>
                      <a:gd name="T27" fmla="*/ 1 h 281"/>
                      <a:gd name="T28" fmla="*/ 1 w 471"/>
                      <a:gd name="T29" fmla="*/ 1 h 281"/>
                      <a:gd name="T30" fmla="*/ 1 w 471"/>
                      <a:gd name="T31" fmla="*/ 1 h 281"/>
                      <a:gd name="T32" fmla="*/ 1 w 471"/>
                      <a:gd name="T33" fmla="*/ 1 h 281"/>
                      <a:gd name="T34" fmla="*/ 1 w 471"/>
                      <a:gd name="T35" fmla="*/ 0 h 281"/>
                      <a:gd name="T36" fmla="*/ 1 w 471"/>
                      <a:gd name="T37" fmla="*/ 1 h 281"/>
                      <a:gd name="T38" fmla="*/ 1 w 471"/>
                      <a:gd name="T39" fmla="*/ 1 h 281"/>
                      <a:gd name="T40" fmla="*/ 1 w 471"/>
                      <a:gd name="T41" fmla="*/ 1 h 281"/>
                      <a:gd name="T42" fmla="*/ 1 w 471"/>
                      <a:gd name="T43" fmla="*/ 1 h 281"/>
                      <a:gd name="T44" fmla="*/ 1 w 471"/>
                      <a:gd name="T45" fmla="*/ 1 h 281"/>
                      <a:gd name="T46" fmla="*/ 1 w 471"/>
                      <a:gd name="T47" fmla="*/ 1 h 281"/>
                      <a:gd name="T48" fmla="*/ 1 w 471"/>
                      <a:gd name="T49" fmla="*/ 1 h 281"/>
                      <a:gd name="T50" fmla="*/ 1 w 471"/>
                      <a:gd name="T51" fmla="*/ 1 h 281"/>
                      <a:gd name="T52" fmla="*/ 1 w 471"/>
                      <a:gd name="T53" fmla="*/ 1 h 281"/>
                      <a:gd name="T54" fmla="*/ 1 w 471"/>
                      <a:gd name="T55" fmla="*/ 1 h 281"/>
                      <a:gd name="T56" fmla="*/ 1 w 471"/>
                      <a:gd name="T57" fmla="*/ 1 h 281"/>
                      <a:gd name="T58" fmla="*/ 1 w 471"/>
                      <a:gd name="T59" fmla="*/ 1 h 281"/>
                      <a:gd name="T60" fmla="*/ 1 w 471"/>
                      <a:gd name="T61" fmla="*/ 1 h 281"/>
                      <a:gd name="T62" fmla="*/ 1 w 471"/>
                      <a:gd name="T63" fmla="*/ 1 h 281"/>
                      <a:gd name="T64" fmla="*/ 1 w 471"/>
                      <a:gd name="T65" fmla="*/ 1 h 281"/>
                      <a:gd name="T66" fmla="*/ 1 w 471"/>
                      <a:gd name="T67" fmla="*/ 1 h 281"/>
                      <a:gd name="T68" fmla="*/ 1 w 471"/>
                      <a:gd name="T69" fmla="*/ 1 h 281"/>
                      <a:gd name="T70" fmla="*/ 1 w 471"/>
                      <a:gd name="T71" fmla="*/ 1 h 281"/>
                      <a:gd name="T72" fmla="*/ 1 w 471"/>
                      <a:gd name="T73" fmla="*/ 1 h 281"/>
                      <a:gd name="T74" fmla="*/ 1 w 471"/>
                      <a:gd name="T75" fmla="*/ 1 h 281"/>
                      <a:gd name="T76" fmla="*/ 1 w 471"/>
                      <a:gd name="T77" fmla="*/ 1 h 281"/>
                      <a:gd name="T78" fmla="*/ 1 w 471"/>
                      <a:gd name="T79" fmla="*/ 1 h 281"/>
                      <a:gd name="T80" fmla="*/ 1 w 471"/>
                      <a:gd name="T81" fmla="*/ 1 h 281"/>
                      <a:gd name="T82" fmla="*/ 1 w 471"/>
                      <a:gd name="T83" fmla="*/ 1 h 281"/>
                      <a:gd name="T84" fmla="*/ 1 w 471"/>
                      <a:gd name="T85" fmla="*/ 1 h 281"/>
                      <a:gd name="T86" fmla="*/ 1 w 471"/>
                      <a:gd name="T87" fmla="*/ 1 h 281"/>
                      <a:gd name="T88" fmla="*/ 1 w 471"/>
                      <a:gd name="T89" fmla="*/ 1 h 281"/>
                      <a:gd name="T90" fmla="*/ 1 w 471"/>
                      <a:gd name="T91" fmla="*/ 1 h 281"/>
                      <a:gd name="T92" fmla="*/ 1 w 471"/>
                      <a:gd name="T93" fmla="*/ 1 h 281"/>
                      <a:gd name="T94" fmla="*/ 1 w 471"/>
                      <a:gd name="T95" fmla="*/ 1 h 281"/>
                      <a:gd name="T96" fmla="*/ 1 w 471"/>
                      <a:gd name="T97" fmla="*/ 1 h 281"/>
                      <a:gd name="T98" fmla="*/ 1 w 471"/>
                      <a:gd name="T99" fmla="*/ 1 h 281"/>
                      <a:gd name="T100" fmla="*/ 1 w 471"/>
                      <a:gd name="T101" fmla="*/ 1 h 281"/>
                      <a:gd name="T102" fmla="*/ 1 w 471"/>
                      <a:gd name="T103" fmla="*/ 1 h 281"/>
                      <a:gd name="T104" fmla="*/ 1 w 471"/>
                      <a:gd name="T105" fmla="*/ 1 h 281"/>
                      <a:gd name="T106" fmla="*/ 1 w 471"/>
                      <a:gd name="T107" fmla="*/ 1 h 2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76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0 w 984"/>
                      <a:gd name="T1" fmla="*/ 0 h 844"/>
                      <a:gd name="T2" fmla="*/ 0 w 984"/>
                      <a:gd name="T3" fmla="*/ 0 h 844"/>
                      <a:gd name="T4" fmla="*/ 0 w 984"/>
                      <a:gd name="T5" fmla="*/ 0 h 844"/>
                      <a:gd name="T6" fmla="*/ 0 w 984"/>
                      <a:gd name="T7" fmla="*/ 0 h 844"/>
                      <a:gd name="T8" fmla="*/ 0 w 984"/>
                      <a:gd name="T9" fmla="*/ 0 h 844"/>
                      <a:gd name="T10" fmla="*/ 0 w 984"/>
                      <a:gd name="T11" fmla="*/ 0 h 844"/>
                      <a:gd name="T12" fmla="*/ 0 w 984"/>
                      <a:gd name="T13" fmla="*/ 0 h 844"/>
                      <a:gd name="T14" fmla="*/ 0 w 984"/>
                      <a:gd name="T15" fmla="*/ 0 h 844"/>
                      <a:gd name="T16" fmla="*/ 0 w 984"/>
                      <a:gd name="T17" fmla="*/ 0 h 844"/>
                      <a:gd name="T18" fmla="*/ 0 w 984"/>
                      <a:gd name="T19" fmla="*/ 0 h 844"/>
                      <a:gd name="T20" fmla="*/ 0 w 984"/>
                      <a:gd name="T21" fmla="*/ 0 h 844"/>
                      <a:gd name="T22" fmla="*/ 0 w 984"/>
                      <a:gd name="T23" fmla="*/ 0 h 844"/>
                      <a:gd name="T24" fmla="*/ 0 w 984"/>
                      <a:gd name="T25" fmla="*/ 0 h 844"/>
                      <a:gd name="T26" fmla="*/ 0 w 984"/>
                      <a:gd name="T27" fmla="*/ 0 h 844"/>
                      <a:gd name="T28" fmla="*/ 0 w 984"/>
                      <a:gd name="T29" fmla="*/ 0 h 844"/>
                      <a:gd name="T30" fmla="*/ 0 w 984"/>
                      <a:gd name="T31" fmla="*/ 0 h 844"/>
                      <a:gd name="T32" fmla="*/ 0 w 984"/>
                      <a:gd name="T33" fmla="*/ 0 h 844"/>
                      <a:gd name="T34" fmla="*/ 0 w 984"/>
                      <a:gd name="T35" fmla="*/ 0 h 844"/>
                      <a:gd name="T36" fmla="*/ 0 w 984"/>
                      <a:gd name="T37" fmla="*/ 0 h 844"/>
                      <a:gd name="T38" fmla="*/ 0 w 984"/>
                      <a:gd name="T39" fmla="*/ 0 h 844"/>
                      <a:gd name="T40" fmla="*/ 0 w 984"/>
                      <a:gd name="T41" fmla="*/ 0 h 844"/>
                      <a:gd name="T42" fmla="*/ 0 w 984"/>
                      <a:gd name="T43" fmla="*/ 0 h 844"/>
                      <a:gd name="T44" fmla="*/ 0 w 984"/>
                      <a:gd name="T45" fmla="*/ 0 h 844"/>
                      <a:gd name="T46" fmla="*/ 0 w 984"/>
                      <a:gd name="T47" fmla="*/ 0 h 844"/>
                      <a:gd name="T48" fmla="*/ 0 w 984"/>
                      <a:gd name="T49" fmla="*/ 0 h 844"/>
                      <a:gd name="T50" fmla="*/ 0 w 984"/>
                      <a:gd name="T51" fmla="*/ 0 h 844"/>
                      <a:gd name="T52" fmla="*/ 0 w 984"/>
                      <a:gd name="T53" fmla="*/ 0 h 844"/>
                      <a:gd name="T54" fmla="*/ 0 w 984"/>
                      <a:gd name="T55" fmla="*/ 0 h 844"/>
                      <a:gd name="T56" fmla="*/ 0 w 984"/>
                      <a:gd name="T57" fmla="*/ 0 h 844"/>
                      <a:gd name="T58" fmla="*/ 0 w 984"/>
                      <a:gd name="T59" fmla="*/ 0 h 844"/>
                      <a:gd name="T60" fmla="*/ 0 w 984"/>
                      <a:gd name="T61" fmla="*/ 0 h 844"/>
                      <a:gd name="T62" fmla="*/ 0 w 984"/>
                      <a:gd name="T63" fmla="*/ 0 h 844"/>
                      <a:gd name="T64" fmla="*/ 0 w 984"/>
                      <a:gd name="T65" fmla="*/ 0 h 844"/>
                      <a:gd name="T66" fmla="*/ 0 w 984"/>
                      <a:gd name="T67" fmla="*/ 0 h 844"/>
                      <a:gd name="T68" fmla="*/ 0 w 984"/>
                      <a:gd name="T69" fmla="*/ 0 h 844"/>
                      <a:gd name="T70" fmla="*/ 0 w 984"/>
                      <a:gd name="T71" fmla="*/ 0 h 844"/>
                      <a:gd name="T72" fmla="*/ 0 w 984"/>
                      <a:gd name="T73" fmla="*/ 0 h 844"/>
                      <a:gd name="T74" fmla="*/ 0 w 984"/>
                      <a:gd name="T75" fmla="*/ 0 h 844"/>
                      <a:gd name="T76" fmla="*/ 0 w 984"/>
                      <a:gd name="T77" fmla="*/ 0 h 844"/>
                      <a:gd name="T78" fmla="*/ 0 w 984"/>
                      <a:gd name="T79" fmla="*/ 0 h 844"/>
                      <a:gd name="T80" fmla="*/ 0 w 984"/>
                      <a:gd name="T81" fmla="*/ 0 h 844"/>
                      <a:gd name="T82" fmla="*/ 0 w 984"/>
                      <a:gd name="T83" fmla="*/ 0 h 844"/>
                      <a:gd name="T84" fmla="*/ 0 w 984"/>
                      <a:gd name="T85" fmla="*/ 0 h 844"/>
                      <a:gd name="T86" fmla="*/ 0 w 984"/>
                      <a:gd name="T87" fmla="*/ 0 h 844"/>
                      <a:gd name="T88" fmla="*/ 0 w 984"/>
                      <a:gd name="T89" fmla="*/ 0 h 844"/>
                      <a:gd name="T90" fmla="*/ 0 w 984"/>
                      <a:gd name="T91" fmla="*/ 0 h 844"/>
                      <a:gd name="T92" fmla="*/ 0 w 984"/>
                      <a:gd name="T93" fmla="*/ 0 h 844"/>
                      <a:gd name="T94" fmla="*/ 0 w 984"/>
                      <a:gd name="T95" fmla="*/ 0 h 844"/>
                      <a:gd name="T96" fmla="*/ 0 w 984"/>
                      <a:gd name="T97" fmla="*/ 0 h 844"/>
                      <a:gd name="T98" fmla="*/ 0 w 984"/>
                      <a:gd name="T99" fmla="*/ 0 h 844"/>
                      <a:gd name="T100" fmla="*/ 0 w 984"/>
                      <a:gd name="T101" fmla="*/ 0 h 844"/>
                      <a:gd name="T102" fmla="*/ 0 w 984"/>
                      <a:gd name="T103" fmla="*/ 0 h 844"/>
                      <a:gd name="T104" fmla="*/ 0 w 984"/>
                      <a:gd name="T105" fmla="*/ 0 h 844"/>
                      <a:gd name="T106" fmla="*/ 0 w 984"/>
                      <a:gd name="T107" fmla="*/ 0 h 844"/>
                      <a:gd name="T108" fmla="*/ 0 w 984"/>
                      <a:gd name="T109" fmla="*/ 0 h 8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77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0 w 36"/>
                      <a:gd name="T1" fmla="*/ 0 h 48"/>
                      <a:gd name="T2" fmla="*/ 0 w 36"/>
                      <a:gd name="T3" fmla="*/ 0 h 48"/>
                      <a:gd name="T4" fmla="*/ 0 w 36"/>
                      <a:gd name="T5" fmla="*/ 0 h 4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78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0 h 37"/>
                      <a:gd name="T2" fmla="*/ 0 w 36"/>
                      <a:gd name="T3" fmla="*/ 0 h 37"/>
                      <a:gd name="T4" fmla="*/ 0 w 36"/>
                      <a:gd name="T5" fmla="*/ 0 h 37"/>
                      <a:gd name="T6" fmla="*/ 0 w 36"/>
                      <a:gd name="T7" fmla="*/ 0 h 37"/>
                      <a:gd name="T8" fmla="*/ 0 w 36"/>
                      <a:gd name="T9" fmla="*/ 0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79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0 h 96"/>
                      <a:gd name="T2" fmla="*/ 0 w 170"/>
                      <a:gd name="T3" fmla="*/ 0 h 96"/>
                      <a:gd name="T4" fmla="*/ 0 w 170"/>
                      <a:gd name="T5" fmla="*/ 0 h 96"/>
                      <a:gd name="T6" fmla="*/ 0 w 170"/>
                      <a:gd name="T7" fmla="*/ 0 h 96"/>
                      <a:gd name="T8" fmla="*/ 0 w 170"/>
                      <a:gd name="T9" fmla="*/ 0 h 96"/>
                      <a:gd name="T10" fmla="*/ 0 w 170"/>
                      <a:gd name="T11" fmla="*/ 0 h 96"/>
                      <a:gd name="T12" fmla="*/ 0 w 170"/>
                      <a:gd name="T13" fmla="*/ 0 h 96"/>
                      <a:gd name="T14" fmla="*/ 0 w 170"/>
                      <a:gd name="T15" fmla="*/ 0 h 96"/>
                      <a:gd name="T16" fmla="*/ 0 w 170"/>
                      <a:gd name="T17" fmla="*/ 0 h 96"/>
                      <a:gd name="T18" fmla="*/ 0 w 170"/>
                      <a:gd name="T19" fmla="*/ 0 h 96"/>
                      <a:gd name="T20" fmla="*/ 0 w 170"/>
                      <a:gd name="T21" fmla="*/ 0 h 96"/>
                      <a:gd name="T22" fmla="*/ 0 w 170"/>
                      <a:gd name="T23" fmla="*/ 0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80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0 w 138"/>
                      <a:gd name="T3" fmla="*/ 0 h 44"/>
                      <a:gd name="T4" fmla="*/ 0 w 138"/>
                      <a:gd name="T5" fmla="*/ 0 h 44"/>
                      <a:gd name="T6" fmla="*/ 0 w 138"/>
                      <a:gd name="T7" fmla="*/ 0 h 44"/>
                      <a:gd name="T8" fmla="*/ 0 w 138"/>
                      <a:gd name="T9" fmla="*/ 0 h 44"/>
                      <a:gd name="T10" fmla="*/ 0 w 138"/>
                      <a:gd name="T11" fmla="*/ 0 h 44"/>
                      <a:gd name="T12" fmla="*/ 0 w 138"/>
                      <a:gd name="T13" fmla="*/ 0 h 44"/>
                      <a:gd name="T14" fmla="*/ 0 w 138"/>
                      <a:gd name="T15" fmla="*/ 0 h 44"/>
                      <a:gd name="T16" fmla="*/ 0 w 138"/>
                      <a:gd name="T17" fmla="*/ 0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81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0 w 57"/>
                      <a:gd name="T1" fmla="*/ 0 h 42"/>
                      <a:gd name="T2" fmla="*/ 0 w 57"/>
                      <a:gd name="T3" fmla="*/ 0 h 42"/>
                      <a:gd name="T4" fmla="*/ 0 w 57"/>
                      <a:gd name="T5" fmla="*/ 0 h 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82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0 w 39"/>
                      <a:gd name="T1" fmla="*/ 0 h 52"/>
                      <a:gd name="T2" fmla="*/ 0 w 39"/>
                      <a:gd name="T3" fmla="*/ 0 h 52"/>
                      <a:gd name="T4" fmla="*/ 0 w 39"/>
                      <a:gd name="T5" fmla="*/ 0 h 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83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0 w 44"/>
                      <a:gd name="T1" fmla="*/ 0 h 80"/>
                      <a:gd name="T2" fmla="*/ 0 w 44"/>
                      <a:gd name="T3" fmla="*/ 0 h 80"/>
                      <a:gd name="T4" fmla="*/ 0 w 44"/>
                      <a:gd name="T5" fmla="*/ 0 h 80"/>
                      <a:gd name="T6" fmla="*/ 0 w 44"/>
                      <a:gd name="T7" fmla="*/ 0 h 80"/>
                      <a:gd name="T8" fmla="*/ 0 w 44"/>
                      <a:gd name="T9" fmla="*/ 0 h 80"/>
                      <a:gd name="T10" fmla="*/ 0 w 44"/>
                      <a:gd name="T11" fmla="*/ 0 h 80"/>
                      <a:gd name="T12" fmla="*/ 0 w 44"/>
                      <a:gd name="T13" fmla="*/ 0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84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1 w 323"/>
                      <a:gd name="T1" fmla="*/ 1 h 64"/>
                      <a:gd name="T2" fmla="*/ 1 w 323"/>
                      <a:gd name="T3" fmla="*/ 1 h 64"/>
                      <a:gd name="T4" fmla="*/ 1 w 323"/>
                      <a:gd name="T5" fmla="*/ 0 h 64"/>
                      <a:gd name="T6" fmla="*/ 1 w 323"/>
                      <a:gd name="T7" fmla="*/ 0 h 64"/>
                      <a:gd name="T8" fmla="*/ 1 w 323"/>
                      <a:gd name="T9" fmla="*/ 1 h 64"/>
                      <a:gd name="T10" fmla="*/ 1 w 323"/>
                      <a:gd name="T11" fmla="*/ 1 h 64"/>
                      <a:gd name="T12" fmla="*/ 1 w 323"/>
                      <a:gd name="T13" fmla="*/ 1 h 64"/>
                      <a:gd name="T14" fmla="*/ 1 w 323"/>
                      <a:gd name="T15" fmla="*/ 1 h 64"/>
                      <a:gd name="T16" fmla="*/ 1 w 323"/>
                      <a:gd name="T17" fmla="*/ 1 h 64"/>
                      <a:gd name="T18" fmla="*/ 1 w 323"/>
                      <a:gd name="T19" fmla="*/ 1 h 64"/>
                      <a:gd name="T20" fmla="*/ 1 w 323"/>
                      <a:gd name="T21" fmla="*/ 1 h 64"/>
                      <a:gd name="T22" fmla="*/ 1 w 323"/>
                      <a:gd name="T23" fmla="*/ 1 h 64"/>
                      <a:gd name="T24" fmla="*/ 1 w 323"/>
                      <a:gd name="T25" fmla="*/ 1 h 64"/>
                      <a:gd name="T26" fmla="*/ 1 w 323"/>
                      <a:gd name="T27" fmla="*/ 1 h 64"/>
                      <a:gd name="T28" fmla="*/ 1 w 323"/>
                      <a:gd name="T29" fmla="*/ 1 h 64"/>
                      <a:gd name="T30" fmla="*/ 1 w 323"/>
                      <a:gd name="T31" fmla="*/ 1 h 64"/>
                      <a:gd name="T32" fmla="*/ 1 w 323"/>
                      <a:gd name="T33" fmla="*/ 1 h 64"/>
                      <a:gd name="T34" fmla="*/ 1 w 323"/>
                      <a:gd name="T35" fmla="*/ 1 h 64"/>
                      <a:gd name="T36" fmla="*/ 1 w 323"/>
                      <a:gd name="T37" fmla="*/ 1 h 64"/>
                      <a:gd name="T38" fmla="*/ 1 w 323"/>
                      <a:gd name="T39" fmla="*/ 1 h 64"/>
                      <a:gd name="T40" fmla="*/ 1 w 323"/>
                      <a:gd name="T41" fmla="*/ 1 h 64"/>
                      <a:gd name="T42" fmla="*/ 1 w 323"/>
                      <a:gd name="T43" fmla="*/ 1 h 64"/>
                      <a:gd name="T44" fmla="*/ 1 w 323"/>
                      <a:gd name="T45" fmla="*/ 1 h 64"/>
                      <a:gd name="T46" fmla="*/ 1 w 323"/>
                      <a:gd name="T47" fmla="*/ 1 h 64"/>
                      <a:gd name="T48" fmla="*/ 1 w 323"/>
                      <a:gd name="T49" fmla="*/ 1 h 64"/>
                      <a:gd name="T50" fmla="*/ 1 w 323"/>
                      <a:gd name="T51" fmla="*/ 1 h 64"/>
                      <a:gd name="T52" fmla="*/ 1 w 323"/>
                      <a:gd name="T53" fmla="*/ 0 h 64"/>
                      <a:gd name="T54" fmla="*/ 1 w 323"/>
                      <a:gd name="T55" fmla="*/ 1 h 6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85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 w 300"/>
                      <a:gd name="T1" fmla="*/ 1 h 31"/>
                      <a:gd name="T2" fmla="*/ 1 w 300"/>
                      <a:gd name="T3" fmla="*/ 1 h 31"/>
                      <a:gd name="T4" fmla="*/ 1 w 300"/>
                      <a:gd name="T5" fmla="*/ 0 h 31"/>
                      <a:gd name="T6" fmla="*/ 1 w 300"/>
                      <a:gd name="T7" fmla="*/ 1 h 31"/>
                      <a:gd name="T8" fmla="*/ 1 w 300"/>
                      <a:gd name="T9" fmla="*/ 1 h 31"/>
                      <a:gd name="T10" fmla="*/ 1 w 300"/>
                      <a:gd name="T11" fmla="*/ 1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86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87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88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89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0 w 138"/>
                      <a:gd name="T13" fmla="*/ 0 h 103"/>
                      <a:gd name="T14" fmla="*/ 0 w 138"/>
                      <a:gd name="T15" fmla="*/ 0 h 103"/>
                      <a:gd name="T16" fmla="*/ 0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90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0 w 188"/>
                      <a:gd name="T1" fmla="*/ 0 h 214"/>
                      <a:gd name="T2" fmla="*/ 0 w 188"/>
                      <a:gd name="T3" fmla="*/ 0 h 214"/>
                      <a:gd name="T4" fmla="*/ 0 w 188"/>
                      <a:gd name="T5" fmla="*/ 0 h 214"/>
                      <a:gd name="T6" fmla="*/ 0 w 188"/>
                      <a:gd name="T7" fmla="*/ 0 h 214"/>
                      <a:gd name="T8" fmla="*/ 0 w 188"/>
                      <a:gd name="T9" fmla="*/ 0 h 214"/>
                      <a:gd name="T10" fmla="*/ 0 w 188"/>
                      <a:gd name="T11" fmla="*/ 0 h 214"/>
                      <a:gd name="T12" fmla="*/ 0 w 188"/>
                      <a:gd name="T13" fmla="*/ 0 h 214"/>
                      <a:gd name="T14" fmla="*/ 0 w 188"/>
                      <a:gd name="T15" fmla="*/ 0 h 214"/>
                      <a:gd name="T16" fmla="*/ 0 w 188"/>
                      <a:gd name="T17" fmla="*/ 0 h 214"/>
                      <a:gd name="T18" fmla="*/ 0 w 188"/>
                      <a:gd name="T19" fmla="*/ 0 h 214"/>
                      <a:gd name="T20" fmla="*/ 0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0 w 188"/>
                      <a:gd name="T67" fmla="*/ 0 h 214"/>
                      <a:gd name="T68" fmla="*/ 0 w 188"/>
                      <a:gd name="T69" fmla="*/ 0 h 214"/>
                      <a:gd name="T70" fmla="*/ 0 w 188"/>
                      <a:gd name="T71" fmla="*/ 0 h 214"/>
                      <a:gd name="T72" fmla="*/ 0 w 188"/>
                      <a:gd name="T73" fmla="*/ 0 h 214"/>
                      <a:gd name="T74" fmla="*/ 0 w 188"/>
                      <a:gd name="T75" fmla="*/ 0 h 214"/>
                      <a:gd name="T76" fmla="*/ 0 w 188"/>
                      <a:gd name="T77" fmla="*/ 0 h 214"/>
                      <a:gd name="T78" fmla="*/ 0 w 188"/>
                      <a:gd name="T79" fmla="*/ 0 h 214"/>
                      <a:gd name="T80" fmla="*/ 0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91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92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0 w 812"/>
                      <a:gd name="T1" fmla="*/ 0 h 564"/>
                      <a:gd name="T2" fmla="*/ 0 w 812"/>
                      <a:gd name="T3" fmla="*/ 0 h 564"/>
                      <a:gd name="T4" fmla="*/ 0 w 812"/>
                      <a:gd name="T5" fmla="*/ 0 h 564"/>
                      <a:gd name="T6" fmla="*/ 0 w 812"/>
                      <a:gd name="T7" fmla="*/ 0 h 564"/>
                      <a:gd name="T8" fmla="*/ 0 w 812"/>
                      <a:gd name="T9" fmla="*/ 0 h 564"/>
                      <a:gd name="T10" fmla="*/ 0 w 812"/>
                      <a:gd name="T11" fmla="*/ 0 h 564"/>
                      <a:gd name="T12" fmla="*/ 0 w 812"/>
                      <a:gd name="T13" fmla="*/ 0 h 564"/>
                      <a:gd name="T14" fmla="*/ 0 w 812"/>
                      <a:gd name="T15" fmla="*/ 0 h 564"/>
                      <a:gd name="T16" fmla="*/ 0 w 812"/>
                      <a:gd name="T17" fmla="*/ 0 h 564"/>
                      <a:gd name="T18" fmla="*/ 0 w 812"/>
                      <a:gd name="T19" fmla="*/ 0 h 564"/>
                      <a:gd name="T20" fmla="*/ 0 w 812"/>
                      <a:gd name="T21" fmla="*/ 0 h 564"/>
                      <a:gd name="T22" fmla="*/ 0 w 812"/>
                      <a:gd name="T23" fmla="*/ 0 h 564"/>
                      <a:gd name="T24" fmla="*/ 0 w 812"/>
                      <a:gd name="T25" fmla="*/ 0 h 564"/>
                      <a:gd name="T26" fmla="*/ 0 w 812"/>
                      <a:gd name="T27" fmla="*/ 0 h 564"/>
                      <a:gd name="T28" fmla="*/ 0 w 812"/>
                      <a:gd name="T29" fmla="*/ 0 h 564"/>
                      <a:gd name="T30" fmla="*/ 0 w 812"/>
                      <a:gd name="T31" fmla="*/ 0 h 564"/>
                      <a:gd name="T32" fmla="*/ 0 w 812"/>
                      <a:gd name="T33" fmla="*/ 0 h 564"/>
                      <a:gd name="T34" fmla="*/ 0 w 812"/>
                      <a:gd name="T35" fmla="*/ 0 h 564"/>
                      <a:gd name="T36" fmla="*/ 0 w 812"/>
                      <a:gd name="T37" fmla="*/ 0 h 564"/>
                      <a:gd name="T38" fmla="*/ 0 w 812"/>
                      <a:gd name="T39" fmla="*/ 0 h 564"/>
                      <a:gd name="T40" fmla="*/ 0 w 812"/>
                      <a:gd name="T41" fmla="*/ 0 h 564"/>
                      <a:gd name="T42" fmla="*/ 0 w 812"/>
                      <a:gd name="T43" fmla="*/ 0 h 564"/>
                      <a:gd name="T44" fmla="*/ 0 w 812"/>
                      <a:gd name="T45" fmla="*/ 0 h 564"/>
                      <a:gd name="T46" fmla="*/ 0 w 812"/>
                      <a:gd name="T47" fmla="*/ 0 h 564"/>
                      <a:gd name="T48" fmla="*/ 0 w 812"/>
                      <a:gd name="T49" fmla="*/ 0 h 564"/>
                      <a:gd name="T50" fmla="*/ 0 w 812"/>
                      <a:gd name="T51" fmla="*/ 0 h 564"/>
                      <a:gd name="T52" fmla="*/ 0 w 812"/>
                      <a:gd name="T53" fmla="*/ 0 h 564"/>
                      <a:gd name="T54" fmla="*/ 0 w 812"/>
                      <a:gd name="T55" fmla="*/ 0 h 564"/>
                      <a:gd name="T56" fmla="*/ 0 w 812"/>
                      <a:gd name="T57" fmla="*/ 0 h 564"/>
                      <a:gd name="T58" fmla="*/ 0 w 812"/>
                      <a:gd name="T59" fmla="*/ 0 h 564"/>
                      <a:gd name="T60" fmla="*/ 0 w 812"/>
                      <a:gd name="T61" fmla="*/ 0 h 564"/>
                      <a:gd name="T62" fmla="*/ 0 w 812"/>
                      <a:gd name="T63" fmla="*/ 0 h 564"/>
                      <a:gd name="T64" fmla="*/ 0 w 812"/>
                      <a:gd name="T65" fmla="*/ 0 h 564"/>
                      <a:gd name="T66" fmla="*/ 0 w 812"/>
                      <a:gd name="T67" fmla="*/ 0 h 564"/>
                      <a:gd name="T68" fmla="*/ 0 w 812"/>
                      <a:gd name="T69" fmla="*/ 0 h 564"/>
                      <a:gd name="T70" fmla="*/ 0 w 812"/>
                      <a:gd name="T71" fmla="*/ 0 h 564"/>
                      <a:gd name="T72" fmla="*/ 0 w 812"/>
                      <a:gd name="T73" fmla="*/ 0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0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93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94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95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96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1 w 682"/>
                      <a:gd name="T1" fmla="*/ 1 h 557"/>
                      <a:gd name="T2" fmla="*/ 1 w 682"/>
                      <a:gd name="T3" fmla="*/ 1 h 557"/>
                      <a:gd name="T4" fmla="*/ 1 w 682"/>
                      <a:gd name="T5" fmla="*/ 1 h 557"/>
                      <a:gd name="T6" fmla="*/ 1 w 682"/>
                      <a:gd name="T7" fmla="*/ 1 h 557"/>
                      <a:gd name="T8" fmla="*/ 1 w 682"/>
                      <a:gd name="T9" fmla="*/ 1 h 557"/>
                      <a:gd name="T10" fmla="*/ 1 w 682"/>
                      <a:gd name="T11" fmla="*/ 1 h 557"/>
                      <a:gd name="T12" fmla="*/ 1 w 682"/>
                      <a:gd name="T13" fmla="*/ 1 h 557"/>
                      <a:gd name="T14" fmla="*/ 1 w 682"/>
                      <a:gd name="T15" fmla="*/ 1 h 557"/>
                      <a:gd name="T16" fmla="*/ 1 w 682"/>
                      <a:gd name="T17" fmla="*/ 1 h 557"/>
                      <a:gd name="T18" fmla="*/ 1 w 682"/>
                      <a:gd name="T19" fmla="*/ 1 h 557"/>
                      <a:gd name="T20" fmla="*/ 1 w 682"/>
                      <a:gd name="T21" fmla="*/ 1 h 557"/>
                      <a:gd name="T22" fmla="*/ 1 w 682"/>
                      <a:gd name="T23" fmla="*/ 1 h 557"/>
                      <a:gd name="T24" fmla="*/ 1 w 682"/>
                      <a:gd name="T25" fmla="*/ 1 h 557"/>
                      <a:gd name="T26" fmla="*/ 1 w 682"/>
                      <a:gd name="T27" fmla="*/ 1 h 557"/>
                      <a:gd name="T28" fmla="*/ 1 w 682"/>
                      <a:gd name="T29" fmla="*/ 1 h 557"/>
                      <a:gd name="T30" fmla="*/ 1 w 682"/>
                      <a:gd name="T31" fmla="*/ 1 h 557"/>
                      <a:gd name="T32" fmla="*/ 1 w 682"/>
                      <a:gd name="T33" fmla="*/ 1 h 557"/>
                      <a:gd name="T34" fmla="*/ 0 w 682"/>
                      <a:gd name="T35" fmla="*/ 1 h 557"/>
                      <a:gd name="T36" fmla="*/ 1 w 682"/>
                      <a:gd name="T37" fmla="*/ 1 h 557"/>
                      <a:gd name="T38" fmla="*/ 1 w 682"/>
                      <a:gd name="T39" fmla="*/ 1 h 557"/>
                      <a:gd name="T40" fmla="*/ 1 w 682"/>
                      <a:gd name="T41" fmla="*/ 1 h 557"/>
                      <a:gd name="T42" fmla="*/ 1 w 682"/>
                      <a:gd name="T43" fmla="*/ 1 h 557"/>
                      <a:gd name="T44" fmla="*/ 1 w 682"/>
                      <a:gd name="T45" fmla="*/ 1 h 557"/>
                      <a:gd name="T46" fmla="*/ 1 w 682"/>
                      <a:gd name="T47" fmla="*/ 1 h 557"/>
                      <a:gd name="T48" fmla="*/ 1 w 682"/>
                      <a:gd name="T49" fmla="*/ 1 h 557"/>
                      <a:gd name="T50" fmla="*/ 1 w 682"/>
                      <a:gd name="T51" fmla="*/ 1 h 557"/>
                      <a:gd name="T52" fmla="*/ 1 w 682"/>
                      <a:gd name="T53" fmla="*/ 0 h 557"/>
                      <a:gd name="T54" fmla="*/ 1 w 682"/>
                      <a:gd name="T55" fmla="*/ 1 h 557"/>
                      <a:gd name="T56" fmla="*/ 1 w 682"/>
                      <a:gd name="T57" fmla="*/ 1 h 557"/>
                      <a:gd name="T58" fmla="*/ 1 w 682"/>
                      <a:gd name="T59" fmla="*/ 1 h 557"/>
                      <a:gd name="T60" fmla="*/ 1 w 682"/>
                      <a:gd name="T61" fmla="*/ 1 h 557"/>
                      <a:gd name="T62" fmla="*/ 1 w 682"/>
                      <a:gd name="T63" fmla="*/ 1 h 557"/>
                      <a:gd name="T64" fmla="*/ 1 w 682"/>
                      <a:gd name="T65" fmla="*/ 1 h 557"/>
                      <a:gd name="T66" fmla="*/ 1 w 682"/>
                      <a:gd name="T67" fmla="*/ 1 h 557"/>
                      <a:gd name="T68" fmla="*/ 1 w 682"/>
                      <a:gd name="T69" fmla="*/ 1 h 557"/>
                      <a:gd name="T70" fmla="*/ 1 w 682"/>
                      <a:gd name="T71" fmla="*/ 1 h 557"/>
                      <a:gd name="T72" fmla="*/ 1 w 682"/>
                      <a:gd name="T73" fmla="*/ 1 h 557"/>
                      <a:gd name="T74" fmla="*/ 1 w 682"/>
                      <a:gd name="T75" fmla="*/ 1 h 557"/>
                      <a:gd name="T76" fmla="*/ 1 w 682"/>
                      <a:gd name="T77" fmla="*/ 1 h 557"/>
                      <a:gd name="T78" fmla="*/ 1 w 682"/>
                      <a:gd name="T79" fmla="*/ 1 h 557"/>
                      <a:gd name="T80" fmla="*/ 1 w 682"/>
                      <a:gd name="T81" fmla="*/ 1 h 557"/>
                      <a:gd name="T82" fmla="*/ 1 w 682"/>
                      <a:gd name="T83" fmla="*/ 1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97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1 w 257"/>
                      <a:gd name="T1" fmla="*/ 1 h 347"/>
                      <a:gd name="T2" fmla="*/ 1 w 257"/>
                      <a:gd name="T3" fmla="*/ 1 h 347"/>
                      <a:gd name="T4" fmla="*/ 1 w 257"/>
                      <a:gd name="T5" fmla="*/ 1 h 347"/>
                      <a:gd name="T6" fmla="*/ 1 w 257"/>
                      <a:gd name="T7" fmla="*/ 1 h 347"/>
                      <a:gd name="T8" fmla="*/ 1 w 257"/>
                      <a:gd name="T9" fmla="*/ 1 h 347"/>
                      <a:gd name="T10" fmla="*/ 1 w 257"/>
                      <a:gd name="T11" fmla="*/ 1 h 347"/>
                      <a:gd name="T12" fmla="*/ 1 w 257"/>
                      <a:gd name="T13" fmla="*/ 1 h 347"/>
                      <a:gd name="T14" fmla="*/ 1 w 257"/>
                      <a:gd name="T15" fmla="*/ 1 h 347"/>
                      <a:gd name="T16" fmla="*/ 1 w 257"/>
                      <a:gd name="T17" fmla="*/ 1 h 347"/>
                      <a:gd name="T18" fmla="*/ 1 w 257"/>
                      <a:gd name="T19" fmla="*/ 1 h 347"/>
                      <a:gd name="T20" fmla="*/ 1 w 257"/>
                      <a:gd name="T21" fmla="*/ 1 h 347"/>
                      <a:gd name="T22" fmla="*/ 1 w 257"/>
                      <a:gd name="T23" fmla="*/ 1 h 347"/>
                      <a:gd name="T24" fmla="*/ 1 w 257"/>
                      <a:gd name="T25" fmla="*/ 1 h 347"/>
                      <a:gd name="T26" fmla="*/ 0 w 257"/>
                      <a:gd name="T27" fmla="*/ 1 h 347"/>
                      <a:gd name="T28" fmla="*/ 1 w 257"/>
                      <a:gd name="T29" fmla="*/ 1 h 347"/>
                      <a:gd name="T30" fmla="*/ 1 w 257"/>
                      <a:gd name="T31" fmla="*/ 1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98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99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00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01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0 w 693"/>
                      <a:gd name="T1" fmla="*/ 0 h 696"/>
                      <a:gd name="T2" fmla="*/ 0 w 693"/>
                      <a:gd name="T3" fmla="*/ 0 h 696"/>
                      <a:gd name="T4" fmla="*/ 0 w 693"/>
                      <a:gd name="T5" fmla="*/ 0 h 696"/>
                      <a:gd name="T6" fmla="*/ 0 w 693"/>
                      <a:gd name="T7" fmla="*/ 0 h 696"/>
                      <a:gd name="T8" fmla="*/ 0 w 693"/>
                      <a:gd name="T9" fmla="*/ 0 h 696"/>
                      <a:gd name="T10" fmla="*/ 0 w 693"/>
                      <a:gd name="T11" fmla="*/ 0 h 696"/>
                      <a:gd name="T12" fmla="*/ 0 w 693"/>
                      <a:gd name="T13" fmla="*/ 0 h 696"/>
                      <a:gd name="T14" fmla="*/ 0 w 693"/>
                      <a:gd name="T15" fmla="*/ 0 h 696"/>
                      <a:gd name="T16" fmla="*/ 0 w 693"/>
                      <a:gd name="T17" fmla="*/ 0 h 696"/>
                      <a:gd name="T18" fmla="*/ 0 w 693"/>
                      <a:gd name="T19" fmla="*/ 0 h 696"/>
                      <a:gd name="T20" fmla="*/ 0 w 693"/>
                      <a:gd name="T21" fmla="*/ 0 h 696"/>
                      <a:gd name="T22" fmla="*/ 0 w 693"/>
                      <a:gd name="T23" fmla="*/ 0 h 696"/>
                      <a:gd name="T24" fmla="*/ 0 w 693"/>
                      <a:gd name="T25" fmla="*/ 0 h 696"/>
                      <a:gd name="T26" fmla="*/ 0 w 693"/>
                      <a:gd name="T27" fmla="*/ 0 h 696"/>
                      <a:gd name="T28" fmla="*/ 0 w 693"/>
                      <a:gd name="T29" fmla="*/ 0 h 696"/>
                      <a:gd name="T30" fmla="*/ 0 w 693"/>
                      <a:gd name="T31" fmla="*/ 0 h 696"/>
                      <a:gd name="T32" fmla="*/ 0 w 693"/>
                      <a:gd name="T33" fmla="*/ 0 h 696"/>
                      <a:gd name="T34" fmla="*/ 0 w 693"/>
                      <a:gd name="T35" fmla="*/ 0 h 696"/>
                      <a:gd name="T36" fmla="*/ 0 w 693"/>
                      <a:gd name="T37" fmla="*/ 0 h 696"/>
                      <a:gd name="T38" fmla="*/ 0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0 w 693"/>
                      <a:gd name="T49" fmla="*/ 0 h 696"/>
                      <a:gd name="T50" fmla="*/ 0 w 693"/>
                      <a:gd name="T51" fmla="*/ 0 h 696"/>
                      <a:gd name="T52" fmla="*/ 0 w 693"/>
                      <a:gd name="T53" fmla="*/ 0 h 696"/>
                      <a:gd name="T54" fmla="*/ 0 w 693"/>
                      <a:gd name="T55" fmla="*/ 0 h 696"/>
                      <a:gd name="T56" fmla="*/ 0 w 693"/>
                      <a:gd name="T57" fmla="*/ 0 h 696"/>
                      <a:gd name="T58" fmla="*/ 0 w 693"/>
                      <a:gd name="T59" fmla="*/ 0 h 696"/>
                      <a:gd name="T60" fmla="*/ 0 w 693"/>
                      <a:gd name="T61" fmla="*/ 0 h 696"/>
                      <a:gd name="T62" fmla="*/ 0 w 693"/>
                      <a:gd name="T63" fmla="*/ 0 h 696"/>
                      <a:gd name="T64" fmla="*/ 0 w 693"/>
                      <a:gd name="T65" fmla="*/ 0 h 696"/>
                      <a:gd name="T66" fmla="*/ 0 w 693"/>
                      <a:gd name="T67" fmla="*/ 0 h 696"/>
                      <a:gd name="T68" fmla="*/ 0 w 693"/>
                      <a:gd name="T69" fmla="*/ 0 h 696"/>
                      <a:gd name="T70" fmla="*/ 0 w 693"/>
                      <a:gd name="T71" fmla="*/ 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02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1 w 931"/>
                      <a:gd name="T1" fmla="*/ 0 h 149"/>
                      <a:gd name="T2" fmla="*/ 1 w 931"/>
                      <a:gd name="T3" fmla="*/ 1 h 149"/>
                      <a:gd name="T4" fmla="*/ 1 w 931"/>
                      <a:gd name="T5" fmla="*/ 1 h 149"/>
                      <a:gd name="T6" fmla="*/ 1 w 931"/>
                      <a:gd name="T7" fmla="*/ 1 h 149"/>
                      <a:gd name="T8" fmla="*/ 1 w 931"/>
                      <a:gd name="T9" fmla="*/ 1 h 149"/>
                      <a:gd name="T10" fmla="*/ 0 w 931"/>
                      <a:gd name="T11" fmla="*/ 1 h 149"/>
                      <a:gd name="T12" fmla="*/ 1 w 931"/>
                      <a:gd name="T13" fmla="*/ 1 h 149"/>
                      <a:gd name="T14" fmla="*/ 1 w 931"/>
                      <a:gd name="T15" fmla="*/ 1 h 149"/>
                      <a:gd name="T16" fmla="*/ 1 w 931"/>
                      <a:gd name="T17" fmla="*/ 1 h 149"/>
                      <a:gd name="T18" fmla="*/ 1 w 931"/>
                      <a:gd name="T19" fmla="*/ 1 h 149"/>
                      <a:gd name="T20" fmla="*/ 1 w 931"/>
                      <a:gd name="T21" fmla="*/ 1 h 149"/>
                      <a:gd name="T22" fmla="*/ 1 w 931"/>
                      <a:gd name="T23" fmla="*/ 1 h 149"/>
                      <a:gd name="T24" fmla="*/ 1 w 931"/>
                      <a:gd name="T25" fmla="*/ 1 h 149"/>
                      <a:gd name="T26" fmla="*/ 1 w 931"/>
                      <a:gd name="T27" fmla="*/ 1 h 149"/>
                      <a:gd name="T28" fmla="*/ 1 w 931"/>
                      <a:gd name="T29" fmla="*/ 1 h 149"/>
                      <a:gd name="T30" fmla="*/ 1 w 931"/>
                      <a:gd name="T31" fmla="*/ 1 h 149"/>
                      <a:gd name="T32" fmla="*/ 1 w 931"/>
                      <a:gd name="T33" fmla="*/ 1 h 149"/>
                      <a:gd name="T34" fmla="*/ 1 w 931"/>
                      <a:gd name="T35" fmla="*/ 1 h 149"/>
                      <a:gd name="T36" fmla="*/ 1 w 931"/>
                      <a:gd name="T37" fmla="*/ 1 h 149"/>
                      <a:gd name="T38" fmla="*/ 1 w 931"/>
                      <a:gd name="T39" fmla="*/ 1 h 149"/>
                      <a:gd name="T40" fmla="*/ 1 w 931"/>
                      <a:gd name="T41" fmla="*/ 1 h 149"/>
                      <a:gd name="T42" fmla="*/ 1 w 931"/>
                      <a:gd name="T43" fmla="*/ 1 h 149"/>
                      <a:gd name="T44" fmla="*/ 1 w 931"/>
                      <a:gd name="T45" fmla="*/ 1 h 149"/>
                      <a:gd name="T46" fmla="*/ 1 w 931"/>
                      <a:gd name="T47" fmla="*/ 1 h 149"/>
                      <a:gd name="T48" fmla="*/ 1 w 931"/>
                      <a:gd name="T49" fmla="*/ 1 h 149"/>
                      <a:gd name="T50" fmla="*/ 1 w 931"/>
                      <a:gd name="T51" fmla="*/ 1 h 149"/>
                      <a:gd name="T52" fmla="*/ 1 w 931"/>
                      <a:gd name="T53" fmla="*/ 1 h 149"/>
                      <a:gd name="T54" fmla="*/ 1 w 931"/>
                      <a:gd name="T55" fmla="*/ 1 h 149"/>
                      <a:gd name="T56" fmla="*/ 1 w 931"/>
                      <a:gd name="T57" fmla="*/ 1 h 149"/>
                      <a:gd name="T58" fmla="*/ 1 w 931"/>
                      <a:gd name="T59" fmla="*/ 1 h 149"/>
                      <a:gd name="T60" fmla="*/ 1 w 931"/>
                      <a:gd name="T61" fmla="*/ 1 h 149"/>
                      <a:gd name="T62" fmla="*/ 1 w 931"/>
                      <a:gd name="T63" fmla="*/ 1 h 149"/>
                      <a:gd name="T64" fmla="*/ 1 w 931"/>
                      <a:gd name="T65" fmla="*/ 1 h 149"/>
                      <a:gd name="T66" fmla="*/ 1 w 931"/>
                      <a:gd name="T67" fmla="*/ 1 h 149"/>
                      <a:gd name="T68" fmla="*/ 1 w 931"/>
                      <a:gd name="T69" fmla="*/ 1 h 149"/>
                      <a:gd name="T70" fmla="*/ 1 w 931"/>
                      <a:gd name="T71" fmla="*/ 1 h 149"/>
                      <a:gd name="T72" fmla="*/ 1 w 931"/>
                      <a:gd name="T73" fmla="*/ 1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03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04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05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06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07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109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2110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11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12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13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14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0 w 355"/>
                      <a:gd name="T11" fmla="*/ 0 h 277"/>
                      <a:gd name="T12" fmla="*/ 0 w 355"/>
                      <a:gd name="T13" fmla="*/ 0 h 277"/>
                      <a:gd name="T14" fmla="*/ 0 w 355"/>
                      <a:gd name="T15" fmla="*/ 0 h 277"/>
                      <a:gd name="T16" fmla="*/ 0 w 355"/>
                      <a:gd name="T17" fmla="*/ 0 h 277"/>
                      <a:gd name="T18" fmla="*/ 0 w 355"/>
                      <a:gd name="T19" fmla="*/ 0 h 277"/>
                      <a:gd name="T20" fmla="*/ 0 w 355"/>
                      <a:gd name="T21" fmla="*/ 0 h 277"/>
                      <a:gd name="T22" fmla="*/ 0 w 355"/>
                      <a:gd name="T23" fmla="*/ 0 h 277"/>
                      <a:gd name="T24" fmla="*/ 0 w 355"/>
                      <a:gd name="T25" fmla="*/ 0 h 277"/>
                      <a:gd name="T26" fmla="*/ 0 w 355"/>
                      <a:gd name="T27" fmla="*/ 0 h 277"/>
                      <a:gd name="T28" fmla="*/ 0 w 355"/>
                      <a:gd name="T29" fmla="*/ 0 h 277"/>
                      <a:gd name="T30" fmla="*/ 0 w 355"/>
                      <a:gd name="T31" fmla="*/ 0 h 277"/>
                      <a:gd name="T32" fmla="*/ 0 w 355"/>
                      <a:gd name="T33" fmla="*/ 0 h 277"/>
                      <a:gd name="T34" fmla="*/ 0 w 355"/>
                      <a:gd name="T35" fmla="*/ 0 h 277"/>
                      <a:gd name="T36" fmla="*/ 0 w 355"/>
                      <a:gd name="T37" fmla="*/ 0 h 277"/>
                      <a:gd name="T38" fmla="*/ 0 w 355"/>
                      <a:gd name="T39" fmla="*/ 0 h 277"/>
                      <a:gd name="T40" fmla="*/ 0 w 355"/>
                      <a:gd name="T41" fmla="*/ 0 h 277"/>
                      <a:gd name="T42" fmla="*/ 0 w 355"/>
                      <a:gd name="T43" fmla="*/ 0 h 277"/>
                      <a:gd name="T44" fmla="*/ 0 w 355"/>
                      <a:gd name="T45" fmla="*/ 0 h 277"/>
                      <a:gd name="T46" fmla="*/ 0 w 355"/>
                      <a:gd name="T47" fmla="*/ 0 h 277"/>
                      <a:gd name="T48" fmla="*/ 0 w 355"/>
                      <a:gd name="T49" fmla="*/ 0 h 277"/>
                      <a:gd name="T50" fmla="*/ 0 w 355"/>
                      <a:gd name="T51" fmla="*/ 0 h 277"/>
                      <a:gd name="T52" fmla="*/ 0 w 355"/>
                      <a:gd name="T53" fmla="*/ 0 h 277"/>
                      <a:gd name="T54" fmla="*/ 0 w 355"/>
                      <a:gd name="T55" fmla="*/ 0 h 277"/>
                      <a:gd name="T56" fmla="*/ 0 w 355"/>
                      <a:gd name="T57" fmla="*/ 0 h 277"/>
                      <a:gd name="T58" fmla="*/ 0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15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0 w 156"/>
                      <a:gd name="T9" fmla="*/ 0 h 206"/>
                      <a:gd name="T10" fmla="*/ 0 w 156"/>
                      <a:gd name="T11" fmla="*/ 0 h 206"/>
                      <a:gd name="T12" fmla="*/ 0 w 156"/>
                      <a:gd name="T13" fmla="*/ 0 h 206"/>
                      <a:gd name="T14" fmla="*/ 0 w 156"/>
                      <a:gd name="T15" fmla="*/ 0 h 206"/>
                      <a:gd name="T16" fmla="*/ 0 w 156"/>
                      <a:gd name="T17" fmla="*/ 0 h 206"/>
                      <a:gd name="T18" fmla="*/ 0 w 156"/>
                      <a:gd name="T19" fmla="*/ 0 h 206"/>
                      <a:gd name="T20" fmla="*/ 0 w 156"/>
                      <a:gd name="T21" fmla="*/ 0 h 206"/>
                      <a:gd name="T22" fmla="*/ 0 w 156"/>
                      <a:gd name="T23" fmla="*/ 0 h 206"/>
                      <a:gd name="T24" fmla="*/ 0 w 156"/>
                      <a:gd name="T25" fmla="*/ 0 h 206"/>
                      <a:gd name="T26" fmla="*/ 0 w 156"/>
                      <a:gd name="T27" fmla="*/ 0 h 206"/>
                      <a:gd name="T28" fmla="*/ 0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16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17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18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19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20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21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0 w 286"/>
                      <a:gd name="T29" fmla="*/ 0 h 182"/>
                      <a:gd name="T30" fmla="*/ 0 w 286"/>
                      <a:gd name="T31" fmla="*/ 0 h 182"/>
                      <a:gd name="T32" fmla="*/ 0 w 286"/>
                      <a:gd name="T33" fmla="*/ 0 h 182"/>
                      <a:gd name="T34" fmla="*/ 0 w 286"/>
                      <a:gd name="T35" fmla="*/ 0 h 182"/>
                      <a:gd name="T36" fmla="*/ 0 w 286"/>
                      <a:gd name="T37" fmla="*/ 0 h 182"/>
                      <a:gd name="T38" fmla="*/ 0 w 286"/>
                      <a:gd name="T39" fmla="*/ 0 h 182"/>
                      <a:gd name="T40" fmla="*/ 0 w 286"/>
                      <a:gd name="T41" fmla="*/ 0 h 182"/>
                      <a:gd name="T42" fmla="*/ 0 w 286"/>
                      <a:gd name="T43" fmla="*/ 0 h 182"/>
                      <a:gd name="T44" fmla="*/ 0 w 286"/>
                      <a:gd name="T45" fmla="*/ 0 h 182"/>
                      <a:gd name="T46" fmla="*/ 0 w 286"/>
                      <a:gd name="T47" fmla="*/ 0 h 182"/>
                      <a:gd name="T48" fmla="*/ 0 w 286"/>
                      <a:gd name="T49" fmla="*/ 0 h 182"/>
                      <a:gd name="T50" fmla="*/ 0 w 286"/>
                      <a:gd name="T51" fmla="*/ 0 h 182"/>
                      <a:gd name="T52" fmla="*/ 0 w 286"/>
                      <a:gd name="T53" fmla="*/ 0 h 182"/>
                      <a:gd name="T54" fmla="*/ 0 w 286"/>
                      <a:gd name="T55" fmla="*/ 0 h 182"/>
                      <a:gd name="T56" fmla="*/ 0 w 286"/>
                      <a:gd name="T57" fmla="*/ 0 h 182"/>
                      <a:gd name="T58" fmla="*/ 0 w 286"/>
                      <a:gd name="T59" fmla="*/ 0 h 182"/>
                      <a:gd name="T60" fmla="*/ 0 w 286"/>
                      <a:gd name="T61" fmla="*/ 0 h 182"/>
                      <a:gd name="T62" fmla="*/ 0 w 286"/>
                      <a:gd name="T63" fmla="*/ 0 h 182"/>
                      <a:gd name="T64" fmla="*/ 0 w 286"/>
                      <a:gd name="T65" fmla="*/ 0 h 182"/>
                      <a:gd name="T66" fmla="*/ 0 w 286"/>
                      <a:gd name="T67" fmla="*/ 0 h 182"/>
                      <a:gd name="T68" fmla="*/ 0 w 286"/>
                      <a:gd name="T69" fmla="*/ 0 h 182"/>
                      <a:gd name="T70" fmla="*/ 0 w 286"/>
                      <a:gd name="T71" fmla="*/ 0 h 182"/>
                      <a:gd name="T72" fmla="*/ 0 w 286"/>
                      <a:gd name="T73" fmla="*/ 0 h 182"/>
                      <a:gd name="T74" fmla="*/ 0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22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23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24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25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26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27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28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29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30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31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32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33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0 w 138"/>
                      <a:gd name="T13" fmla="*/ 0 h 103"/>
                      <a:gd name="T14" fmla="*/ 0 w 138"/>
                      <a:gd name="T15" fmla="*/ 0 h 103"/>
                      <a:gd name="T16" fmla="*/ 0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34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0 w 188"/>
                      <a:gd name="T1" fmla="*/ 0 h 214"/>
                      <a:gd name="T2" fmla="*/ 0 w 188"/>
                      <a:gd name="T3" fmla="*/ 0 h 214"/>
                      <a:gd name="T4" fmla="*/ 0 w 188"/>
                      <a:gd name="T5" fmla="*/ 0 h 214"/>
                      <a:gd name="T6" fmla="*/ 0 w 188"/>
                      <a:gd name="T7" fmla="*/ 0 h 214"/>
                      <a:gd name="T8" fmla="*/ 0 w 188"/>
                      <a:gd name="T9" fmla="*/ 0 h 214"/>
                      <a:gd name="T10" fmla="*/ 0 w 188"/>
                      <a:gd name="T11" fmla="*/ 0 h 214"/>
                      <a:gd name="T12" fmla="*/ 0 w 188"/>
                      <a:gd name="T13" fmla="*/ 0 h 214"/>
                      <a:gd name="T14" fmla="*/ 0 w 188"/>
                      <a:gd name="T15" fmla="*/ 0 h 214"/>
                      <a:gd name="T16" fmla="*/ 0 w 188"/>
                      <a:gd name="T17" fmla="*/ 0 h 214"/>
                      <a:gd name="T18" fmla="*/ 0 w 188"/>
                      <a:gd name="T19" fmla="*/ 0 h 214"/>
                      <a:gd name="T20" fmla="*/ 0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0 w 188"/>
                      <a:gd name="T67" fmla="*/ 0 h 214"/>
                      <a:gd name="T68" fmla="*/ 0 w 188"/>
                      <a:gd name="T69" fmla="*/ 0 h 214"/>
                      <a:gd name="T70" fmla="*/ 0 w 188"/>
                      <a:gd name="T71" fmla="*/ 0 h 214"/>
                      <a:gd name="T72" fmla="*/ 0 w 188"/>
                      <a:gd name="T73" fmla="*/ 0 h 214"/>
                      <a:gd name="T74" fmla="*/ 0 w 188"/>
                      <a:gd name="T75" fmla="*/ 0 h 214"/>
                      <a:gd name="T76" fmla="*/ 0 w 188"/>
                      <a:gd name="T77" fmla="*/ 0 h 214"/>
                      <a:gd name="T78" fmla="*/ 0 w 188"/>
                      <a:gd name="T79" fmla="*/ 0 h 214"/>
                      <a:gd name="T80" fmla="*/ 0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35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36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0 w 812"/>
                      <a:gd name="T1" fmla="*/ 0 h 564"/>
                      <a:gd name="T2" fmla="*/ 0 w 812"/>
                      <a:gd name="T3" fmla="*/ 0 h 564"/>
                      <a:gd name="T4" fmla="*/ 0 w 812"/>
                      <a:gd name="T5" fmla="*/ 0 h 564"/>
                      <a:gd name="T6" fmla="*/ 0 w 812"/>
                      <a:gd name="T7" fmla="*/ 0 h 564"/>
                      <a:gd name="T8" fmla="*/ 0 w 812"/>
                      <a:gd name="T9" fmla="*/ 0 h 564"/>
                      <a:gd name="T10" fmla="*/ 0 w 812"/>
                      <a:gd name="T11" fmla="*/ 0 h 564"/>
                      <a:gd name="T12" fmla="*/ 0 w 812"/>
                      <a:gd name="T13" fmla="*/ 0 h 564"/>
                      <a:gd name="T14" fmla="*/ 0 w 812"/>
                      <a:gd name="T15" fmla="*/ 0 h 564"/>
                      <a:gd name="T16" fmla="*/ 0 w 812"/>
                      <a:gd name="T17" fmla="*/ 0 h 564"/>
                      <a:gd name="T18" fmla="*/ 0 w 812"/>
                      <a:gd name="T19" fmla="*/ 0 h 564"/>
                      <a:gd name="T20" fmla="*/ 0 w 812"/>
                      <a:gd name="T21" fmla="*/ 0 h 564"/>
                      <a:gd name="T22" fmla="*/ 0 w 812"/>
                      <a:gd name="T23" fmla="*/ 0 h 564"/>
                      <a:gd name="T24" fmla="*/ 0 w 812"/>
                      <a:gd name="T25" fmla="*/ 0 h 564"/>
                      <a:gd name="T26" fmla="*/ 0 w 812"/>
                      <a:gd name="T27" fmla="*/ 0 h 564"/>
                      <a:gd name="T28" fmla="*/ 0 w 812"/>
                      <a:gd name="T29" fmla="*/ 0 h 564"/>
                      <a:gd name="T30" fmla="*/ 0 w 812"/>
                      <a:gd name="T31" fmla="*/ 0 h 564"/>
                      <a:gd name="T32" fmla="*/ 0 w 812"/>
                      <a:gd name="T33" fmla="*/ 0 h 564"/>
                      <a:gd name="T34" fmla="*/ 0 w 812"/>
                      <a:gd name="T35" fmla="*/ 0 h 564"/>
                      <a:gd name="T36" fmla="*/ 0 w 812"/>
                      <a:gd name="T37" fmla="*/ 0 h 564"/>
                      <a:gd name="T38" fmla="*/ 0 w 812"/>
                      <a:gd name="T39" fmla="*/ 0 h 564"/>
                      <a:gd name="T40" fmla="*/ 0 w 812"/>
                      <a:gd name="T41" fmla="*/ 0 h 564"/>
                      <a:gd name="T42" fmla="*/ 0 w 812"/>
                      <a:gd name="T43" fmla="*/ 0 h 564"/>
                      <a:gd name="T44" fmla="*/ 0 w 812"/>
                      <a:gd name="T45" fmla="*/ 0 h 564"/>
                      <a:gd name="T46" fmla="*/ 0 w 812"/>
                      <a:gd name="T47" fmla="*/ 0 h 564"/>
                      <a:gd name="T48" fmla="*/ 0 w 812"/>
                      <a:gd name="T49" fmla="*/ 0 h 564"/>
                      <a:gd name="T50" fmla="*/ 0 w 812"/>
                      <a:gd name="T51" fmla="*/ 0 h 564"/>
                      <a:gd name="T52" fmla="*/ 0 w 812"/>
                      <a:gd name="T53" fmla="*/ 0 h 564"/>
                      <a:gd name="T54" fmla="*/ 0 w 812"/>
                      <a:gd name="T55" fmla="*/ 0 h 564"/>
                      <a:gd name="T56" fmla="*/ 0 w 812"/>
                      <a:gd name="T57" fmla="*/ 0 h 564"/>
                      <a:gd name="T58" fmla="*/ 0 w 812"/>
                      <a:gd name="T59" fmla="*/ 0 h 564"/>
                      <a:gd name="T60" fmla="*/ 0 w 812"/>
                      <a:gd name="T61" fmla="*/ 0 h 564"/>
                      <a:gd name="T62" fmla="*/ 0 w 812"/>
                      <a:gd name="T63" fmla="*/ 0 h 564"/>
                      <a:gd name="T64" fmla="*/ 0 w 812"/>
                      <a:gd name="T65" fmla="*/ 0 h 564"/>
                      <a:gd name="T66" fmla="*/ 0 w 812"/>
                      <a:gd name="T67" fmla="*/ 0 h 564"/>
                      <a:gd name="T68" fmla="*/ 0 w 812"/>
                      <a:gd name="T69" fmla="*/ 0 h 564"/>
                      <a:gd name="T70" fmla="*/ 0 w 812"/>
                      <a:gd name="T71" fmla="*/ 0 h 564"/>
                      <a:gd name="T72" fmla="*/ 0 w 812"/>
                      <a:gd name="T73" fmla="*/ 0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0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37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38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39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0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1 w 682"/>
                      <a:gd name="T1" fmla="*/ 1 h 557"/>
                      <a:gd name="T2" fmla="*/ 1 w 682"/>
                      <a:gd name="T3" fmla="*/ 1 h 557"/>
                      <a:gd name="T4" fmla="*/ 1 w 682"/>
                      <a:gd name="T5" fmla="*/ 1 h 557"/>
                      <a:gd name="T6" fmla="*/ 1 w 682"/>
                      <a:gd name="T7" fmla="*/ 1 h 557"/>
                      <a:gd name="T8" fmla="*/ 1 w 682"/>
                      <a:gd name="T9" fmla="*/ 1 h 557"/>
                      <a:gd name="T10" fmla="*/ 1 w 682"/>
                      <a:gd name="T11" fmla="*/ 1 h 557"/>
                      <a:gd name="T12" fmla="*/ 1 w 682"/>
                      <a:gd name="T13" fmla="*/ 1 h 557"/>
                      <a:gd name="T14" fmla="*/ 1 w 682"/>
                      <a:gd name="T15" fmla="*/ 1 h 557"/>
                      <a:gd name="T16" fmla="*/ 1 w 682"/>
                      <a:gd name="T17" fmla="*/ 1 h 557"/>
                      <a:gd name="T18" fmla="*/ 1 w 682"/>
                      <a:gd name="T19" fmla="*/ 1 h 557"/>
                      <a:gd name="T20" fmla="*/ 1 w 682"/>
                      <a:gd name="T21" fmla="*/ 1 h 557"/>
                      <a:gd name="T22" fmla="*/ 1 w 682"/>
                      <a:gd name="T23" fmla="*/ 1 h 557"/>
                      <a:gd name="T24" fmla="*/ 1 w 682"/>
                      <a:gd name="T25" fmla="*/ 1 h 557"/>
                      <a:gd name="T26" fmla="*/ 1 w 682"/>
                      <a:gd name="T27" fmla="*/ 1 h 557"/>
                      <a:gd name="T28" fmla="*/ 1 w 682"/>
                      <a:gd name="T29" fmla="*/ 1 h 557"/>
                      <a:gd name="T30" fmla="*/ 1 w 682"/>
                      <a:gd name="T31" fmla="*/ 1 h 557"/>
                      <a:gd name="T32" fmla="*/ 1 w 682"/>
                      <a:gd name="T33" fmla="*/ 1 h 557"/>
                      <a:gd name="T34" fmla="*/ 0 w 682"/>
                      <a:gd name="T35" fmla="*/ 1 h 557"/>
                      <a:gd name="T36" fmla="*/ 1 w 682"/>
                      <a:gd name="T37" fmla="*/ 1 h 557"/>
                      <a:gd name="T38" fmla="*/ 1 w 682"/>
                      <a:gd name="T39" fmla="*/ 1 h 557"/>
                      <a:gd name="T40" fmla="*/ 1 w 682"/>
                      <a:gd name="T41" fmla="*/ 1 h 557"/>
                      <a:gd name="T42" fmla="*/ 1 w 682"/>
                      <a:gd name="T43" fmla="*/ 1 h 557"/>
                      <a:gd name="T44" fmla="*/ 1 w 682"/>
                      <a:gd name="T45" fmla="*/ 1 h 557"/>
                      <a:gd name="T46" fmla="*/ 1 w 682"/>
                      <a:gd name="T47" fmla="*/ 1 h 557"/>
                      <a:gd name="T48" fmla="*/ 1 w 682"/>
                      <a:gd name="T49" fmla="*/ 1 h 557"/>
                      <a:gd name="T50" fmla="*/ 1 w 682"/>
                      <a:gd name="T51" fmla="*/ 1 h 557"/>
                      <a:gd name="T52" fmla="*/ 1 w 682"/>
                      <a:gd name="T53" fmla="*/ 0 h 557"/>
                      <a:gd name="T54" fmla="*/ 1 w 682"/>
                      <a:gd name="T55" fmla="*/ 1 h 557"/>
                      <a:gd name="T56" fmla="*/ 1 w 682"/>
                      <a:gd name="T57" fmla="*/ 1 h 557"/>
                      <a:gd name="T58" fmla="*/ 1 w 682"/>
                      <a:gd name="T59" fmla="*/ 1 h 557"/>
                      <a:gd name="T60" fmla="*/ 1 w 682"/>
                      <a:gd name="T61" fmla="*/ 1 h 557"/>
                      <a:gd name="T62" fmla="*/ 1 w 682"/>
                      <a:gd name="T63" fmla="*/ 1 h 557"/>
                      <a:gd name="T64" fmla="*/ 1 w 682"/>
                      <a:gd name="T65" fmla="*/ 1 h 557"/>
                      <a:gd name="T66" fmla="*/ 1 w 682"/>
                      <a:gd name="T67" fmla="*/ 1 h 557"/>
                      <a:gd name="T68" fmla="*/ 1 w 682"/>
                      <a:gd name="T69" fmla="*/ 1 h 557"/>
                      <a:gd name="T70" fmla="*/ 1 w 682"/>
                      <a:gd name="T71" fmla="*/ 1 h 557"/>
                      <a:gd name="T72" fmla="*/ 1 w 682"/>
                      <a:gd name="T73" fmla="*/ 1 h 557"/>
                      <a:gd name="T74" fmla="*/ 1 w 682"/>
                      <a:gd name="T75" fmla="*/ 1 h 557"/>
                      <a:gd name="T76" fmla="*/ 1 w 682"/>
                      <a:gd name="T77" fmla="*/ 1 h 557"/>
                      <a:gd name="T78" fmla="*/ 1 w 682"/>
                      <a:gd name="T79" fmla="*/ 1 h 557"/>
                      <a:gd name="T80" fmla="*/ 1 w 682"/>
                      <a:gd name="T81" fmla="*/ 1 h 557"/>
                      <a:gd name="T82" fmla="*/ 1 w 682"/>
                      <a:gd name="T83" fmla="*/ 1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1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1 w 257"/>
                      <a:gd name="T1" fmla="*/ 1 h 347"/>
                      <a:gd name="T2" fmla="*/ 1 w 257"/>
                      <a:gd name="T3" fmla="*/ 1 h 347"/>
                      <a:gd name="T4" fmla="*/ 1 w 257"/>
                      <a:gd name="T5" fmla="*/ 1 h 347"/>
                      <a:gd name="T6" fmla="*/ 1 w 257"/>
                      <a:gd name="T7" fmla="*/ 1 h 347"/>
                      <a:gd name="T8" fmla="*/ 1 w 257"/>
                      <a:gd name="T9" fmla="*/ 1 h 347"/>
                      <a:gd name="T10" fmla="*/ 1 w 257"/>
                      <a:gd name="T11" fmla="*/ 1 h 347"/>
                      <a:gd name="T12" fmla="*/ 1 w 257"/>
                      <a:gd name="T13" fmla="*/ 1 h 347"/>
                      <a:gd name="T14" fmla="*/ 1 w 257"/>
                      <a:gd name="T15" fmla="*/ 1 h 347"/>
                      <a:gd name="T16" fmla="*/ 1 w 257"/>
                      <a:gd name="T17" fmla="*/ 1 h 347"/>
                      <a:gd name="T18" fmla="*/ 1 w 257"/>
                      <a:gd name="T19" fmla="*/ 1 h 347"/>
                      <a:gd name="T20" fmla="*/ 1 w 257"/>
                      <a:gd name="T21" fmla="*/ 1 h 347"/>
                      <a:gd name="T22" fmla="*/ 1 w 257"/>
                      <a:gd name="T23" fmla="*/ 1 h 347"/>
                      <a:gd name="T24" fmla="*/ 1 w 257"/>
                      <a:gd name="T25" fmla="*/ 1 h 347"/>
                      <a:gd name="T26" fmla="*/ 0 w 257"/>
                      <a:gd name="T27" fmla="*/ 1 h 347"/>
                      <a:gd name="T28" fmla="*/ 1 w 257"/>
                      <a:gd name="T29" fmla="*/ 1 h 347"/>
                      <a:gd name="T30" fmla="*/ 1 w 257"/>
                      <a:gd name="T31" fmla="*/ 1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4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5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0 w 693"/>
                      <a:gd name="T1" fmla="*/ 0 h 696"/>
                      <a:gd name="T2" fmla="*/ 0 w 693"/>
                      <a:gd name="T3" fmla="*/ 0 h 696"/>
                      <a:gd name="T4" fmla="*/ 0 w 693"/>
                      <a:gd name="T5" fmla="*/ 0 h 696"/>
                      <a:gd name="T6" fmla="*/ 0 w 693"/>
                      <a:gd name="T7" fmla="*/ 0 h 696"/>
                      <a:gd name="T8" fmla="*/ 0 w 693"/>
                      <a:gd name="T9" fmla="*/ 0 h 696"/>
                      <a:gd name="T10" fmla="*/ 0 w 693"/>
                      <a:gd name="T11" fmla="*/ 0 h 696"/>
                      <a:gd name="T12" fmla="*/ 0 w 693"/>
                      <a:gd name="T13" fmla="*/ 0 h 696"/>
                      <a:gd name="T14" fmla="*/ 0 w 693"/>
                      <a:gd name="T15" fmla="*/ 0 h 696"/>
                      <a:gd name="T16" fmla="*/ 0 w 693"/>
                      <a:gd name="T17" fmla="*/ 0 h 696"/>
                      <a:gd name="T18" fmla="*/ 0 w 693"/>
                      <a:gd name="T19" fmla="*/ 0 h 696"/>
                      <a:gd name="T20" fmla="*/ 0 w 693"/>
                      <a:gd name="T21" fmla="*/ 0 h 696"/>
                      <a:gd name="T22" fmla="*/ 0 w 693"/>
                      <a:gd name="T23" fmla="*/ 0 h 696"/>
                      <a:gd name="T24" fmla="*/ 0 w 693"/>
                      <a:gd name="T25" fmla="*/ 0 h 696"/>
                      <a:gd name="T26" fmla="*/ 0 w 693"/>
                      <a:gd name="T27" fmla="*/ 0 h 696"/>
                      <a:gd name="T28" fmla="*/ 0 w 693"/>
                      <a:gd name="T29" fmla="*/ 0 h 696"/>
                      <a:gd name="T30" fmla="*/ 0 w 693"/>
                      <a:gd name="T31" fmla="*/ 0 h 696"/>
                      <a:gd name="T32" fmla="*/ 0 w 693"/>
                      <a:gd name="T33" fmla="*/ 0 h 696"/>
                      <a:gd name="T34" fmla="*/ 0 w 693"/>
                      <a:gd name="T35" fmla="*/ 0 h 696"/>
                      <a:gd name="T36" fmla="*/ 0 w 693"/>
                      <a:gd name="T37" fmla="*/ 0 h 696"/>
                      <a:gd name="T38" fmla="*/ 0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0 w 693"/>
                      <a:gd name="T49" fmla="*/ 0 h 696"/>
                      <a:gd name="T50" fmla="*/ 0 w 693"/>
                      <a:gd name="T51" fmla="*/ 0 h 696"/>
                      <a:gd name="T52" fmla="*/ 0 w 693"/>
                      <a:gd name="T53" fmla="*/ 0 h 696"/>
                      <a:gd name="T54" fmla="*/ 0 w 693"/>
                      <a:gd name="T55" fmla="*/ 0 h 696"/>
                      <a:gd name="T56" fmla="*/ 0 w 693"/>
                      <a:gd name="T57" fmla="*/ 0 h 696"/>
                      <a:gd name="T58" fmla="*/ 0 w 693"/>
                      <a:gd name="T59" fmla="*/ 0 h 696"/>
                      <a:gd name="T60" fmla="*/ 0 w 693"/>
                      <a:gd name="T61" fmla="*/ 0 h 696"/>
                      <a:gd name="T62" fmla="*/ 0 w 693"/>
                      <a:gd name="T63" fmla="*/ 0 h 696"/>
                      <a:gd name="T64" fmla="*/ 0 w 693"/>
                      <a:gd name="T65" fmla="*/ 0 h 696"/>
                      <a:gd name="T66" fmla="*/ 0 w 693"/>
                      <a:gd name="T67" fmla="*/ 0 h 696"/>
                      <a:gd name="T68" fmla="*/ 0 w 693"/>
                      <a:gd name="T69" fmla="*/ 0 h 696"/>
                      <a:gd name="T70" fmla="*/ 0 w 693"/>
                      <a:gd name="T71" fmla="*/ 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1 w 931"/>
                      <a:gd name="T1" fmla="*/ 0 h 149"/>
                      <a:gd name="T2" fmla="*/ 1 w 931"/>
                      <a:gd name="T3" fmla="*/ 1 h 149"/>
                      <a:gd name="T4" fmla="*/ 1 w 931"/>
                      <a:gd name="T5" fmla="*/ 1 h 149"/>
                      <a:gd name="T6" fmla="*/ 1 w 931"/>
                      <a:gd name="T7" fmla="*/ 1 h 149"/>
                      <a:gd name="T8" fmla="*/ 1 w 931"/>
                      <a:gd name="T9" fmla="*/ 1 h 149"/>
                      <a:gd name="T10" fmla="*/ 0 w 931"/>
                      <a:gd name="T11" fmla="*/ 1 h 149"/>
                      <a:gd name="T12" fmla="*/ 1 w 931"/>
                      <a:gd name="T13" fmla="*/ 1 h 149"/>
                      <a:gd name="T14" fmla="*/ 1 w 931"/>
                      <a:gd name="T15" fmla="*/ 1 h 149"/>
                      <a:gd name="T16" fmla="*/ 1 w 931"/>
                      <a:gd name="T17" fmla="*/ 1 h 149"/>
                      <a:gd name="T18" fmla="*/ 1 w 931"/>
                      <a:gd name="T19" fmla="*/ 1 h 149"/>
                      <a:gd name="T20" fmla="*/ 1 w 931"/>
                      <a:gd name="T21" fmla="*/ 1 h 149"/>
                      <a:gd name="T22" fmla="*/ 1 w 931"/>
                      <a:gd name="T23" fmla="*/ 1 h 149"/>
                      <a:gd name="T24" fmla="*/ 1 w 931"/>
                      <a:gd name="T25" fmla="*/ 1 h 149"/>
                      <a:gd name="T26" fmla="*/ 1 w 931"/>
                      <a:gd name="T27" fmla="*/ 1 h 149"/>
                      <a:gd name="T28" fmla="*/ 1 w 931"/>
                      <a:gd name="T29" fmla="*/ 1 h 149"/>
                      <a:gd name="T30" fmla="*/ 1 w 931"/>
                      <a:gd name="T31" fmla="*/ 1 h 149"/>
                      <a:gd name="T32" fmla="*/ 1 w 931"/>
                      <a:gd name="T33" fmla="*/ 1 h 149"/>
                      <a:gd name="T34" fmla="*/ 1 w 931"/>
                      <a:gd name="T35" fmla="*/ 1 h 149"/>
                      <a:gd name="T36" fmla="*/ 1 w 931"/>
                      <a:gd name="T37" fmla="*/ 1 h 149"/>
                      <a:gd name="T38" fmla="*/ 1 w 931"/>
                      <a:gd name="T39" fmla="*/ 1 h 149"/>
                      <a:gd name="T40" fmla="*/ 1 w 931"/>
                      <a:gd name="T41" fmla="*/ 1 h 149"/>
                      <a:gd name="T42" fmla="*/ 1 w 931"/>
                      <a:gd name="T43" fmla="*/ 1 h 149"/>
                      <a:gd name="T44" fmla="*/ 1 w 931"/>
                      <a:gd name="T45" fmla="*/ 1 h 149"/>
                      <a:gd name="T46" fmla="*/ 1 w 931"/>
                      <a:gd name="T47" fmla="*/ 1 h 149"/>
                      <a:gd name="T48" fmla="*/ 1 w 931"/>
                      <a:gd name="T49" fmla="*/ 1 h 149"/>
                      <a:gd name="T50" fmla="*/ 1 w 931"/>
                      <a:gd name="T51" fmla="*/ 1 h 149"/>
                      <a:gd name="T52" fmla="*/ 1 w 931"/>
                      <a:gd name="T53" fmla="*/ 1 h 149"/>
                      <a:gd name="T54" fmla="*/ 1 w 931"/>
                      <a:gd name="T55" fmla="*/ 1 h 149"/>
                      <a:gd name="T56" fmla="*/ 1 w 931"/>
                      <a:gd name="T57" fmla="*/ 1 h 149"/>
                      <a:gd name="T58" fmla="*/ 1 w 931"/>
                      <a:gd name="T59" fmla="*/ 1 h 149"/>
                      <a:gd name="T60" fmla="*/ 1 w 931"/>
                      <a:gd name="T61" fmla="*/ 1 h 149"/>
                      <a:gd name="T62" fmla="*/ 1 w 931"/>
                      <a:gd name="T63" fmla="*/ 1 h 149"/>
                      <a:gd name="T64" fmla="*/ 1 w 931"/>
                      <a:gd name="T65" fmla="*/ 1 h 149"/>
                      <a:gd name="T66" fmla="*/ 1 w 931"/>
                      <a:gd name="T67" fmla="*/ 1 h 149"/>
                      <a:gd name="T68" fmla="*/ 1 w 931"/>
                      <a:gd name="T69" fmla="*/ 1 h 149"/>
                      <a:gd name="T70" fmla="*/ 1 w 931"/>
                      <a:gd name="T71" fmla="*/ 1 h 149"/>
                      <a:gd name="T72" fmla="*/ 1 w 931"/>
                      <a:gd name="T73" fmla="*/ 1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7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8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9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50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51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060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2087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8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9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90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91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92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93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94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95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96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97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98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99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00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01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02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03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04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05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06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07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1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2062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3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4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5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6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7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8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9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0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1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2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3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4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5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6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7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8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9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0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1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2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3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4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5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6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2057" name="Picture 159" descr="earth"/>
            <p:cNvPicPr>
              <a:picLocks noChangeAspect="1" noChangeArrowheads="1"/>
            </p:cNvPicPr>
            <p:nvPr userDrawn="1"/>
          </p:nvPicPr>
          <p:blipFill>
            <a:blip r:embed="rId18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583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72" r:id="rId1"/>
    <p:sldLayoutId id="2147490573" r:id="rId2"/>
    <p:sldLayoutId id="2147490574" r:id="rId3"/>
    <p:sldLayoutId id="2147490575" r:id="rId4"/>
    <p:sldLayoutId id="2147490576" r:id="rId5"/>
    <p:sldLayoutId id="2147490577" r:id="rId6"/>
    <p:sldLayoutId id="2147490578" r:id="rId7"/>
    <p:sldLayoutId id="2147490579" r:id="rId8"/>
    <p:sldLayoutId id="2147490580" r:id="rId9"/>
    <p:sldLayoutId id="2147490581" r:id="rId10"/>
    <p:sldLayoutId id="2147490582" r:id="rId11"/>
    <p:sldLayoutId id="2147490583" r:id="rId12"/>
    <p:sldLayoutId id="2147490584" r:id="rId13"/>
    <p:sldLayoutId id="2147490585" r:id="rId14"/>
    <p:sldLayoutId id="2147490586" r:id="rId15"/>
    <p:sldLayoutId id="2147490587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20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928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D9B0610F-11A8-4ADD-B4FD-5723C9C07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6151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6152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6154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155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6204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6248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0 w 15"/>
                      <a:gd name="T1" fmla="*/ 0 h 23"/>
                      <a:gd name="T2" fmla="*/ 0 w 15"/>
                      <a:gd name="T3" fmla="*/ 0 h 23"/>
                      <a:gd name="T4" fmla="*/ 0 w 15"/>
                      <a:gd name="T5" fmla="*/ 0 h 23"/>
                      <a:gd name="T6" fmla="*/ 0 w 15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49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0 w 20"/>
                      <a:gd name="T1" fmla="*/ 0 h 23"/>
                      <a:gd name="T2" fmla="*/ 0 w 20"/>
                      <a:gd name="T3" fmla="*/ 0 h 23"/>
                      <a:gd name="T4" fmla="*/ 0 w 20"/>
                      <a:gd name="T5" fmla="*/ 0 h 23"/>
                      <a:gd name="T6" fmla="*/ 0 w 20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50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51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52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53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54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0 w 355"/>
                      <a:gd name="T11" fmla="*/ 0 h 277"/>
                      <a:gd name="T12" fmla="*/ 0 w 355"/>
                      <a:gd name="T13" fmla="*/ 0 h 277"/>
                      <a:gd name="T14" fmla="*/ 0 w 355"/>
                      <a:gd name="T15" fmla="*/ 0 h 277"/>
                      <a:gd name="T16" fmla="*/ 0 w 355"/>
                      <a:gd name="T17" fmla="*/ 0 h 277"/>
                      <a:gd name="T18" fmla="*/ 0 w 355"/>
                      <a:gd name="T19" fmla="*/ 0 h 277"/>
                      <a:gd name="T20" fmla="*/ 0 w 355"/>
                      <a:gd name="T21" fmla="*/ 0 h 277"/>
                      <a:gd name="T22" fmla="*/ 0 w 355"/>
                      <a:gd name="T23" fmla="*/ 0 h 277"/>
                      <a:gd name="T24" fmla="*/ 0 w 355"/>
                      <a:gd name="T25" fmla="*/ 0 h 277"/>
                      <a:gd name="T26" fmla="*/ 0 w 355"/>
                      <a:gd name="T27" fmla="*/ 0 h 277"/>
                      <a:gd name="T28" fmla="*/ 0 w 355"/>
                      <a:gd name="T29" fmla="*/ 0 h 277"/>
                      <a:gd name="T30" fmla="*/ 0 w 355"/>
                      <a:gd name="T31" fmla="*/ 0 h 277"/>
                      <a:gd name="T32" fmla="*/ 0 w 355"/>
                      <a:gd name="T33" fmla="*/ 0 h 277"/>
                      <a:gd name="T34" fmla="*/ 0 w 355"/>
                      <a:gd name="T35" fmla="*/ 0 h 277"/>
                      <a:gd name="T36" fmla="*/ 0 w 355"/>
                      <a:gd name="T37" fmla="*/ 0 h 277"/>
                      <a:gd name="T38" fmla="*/ 0 w 355"/>
                      <a:gd name="T39" fmla="*/ 0 h 277"/>
                      <a:gd name="T40" fmla="*/ 0 w 355"/>
                      <a:gd name="T41" fmla="*/ 0 h 277"/>
                      <a:gd name="T42" fmla="*/ 0 w 355"/>
                      <a:gd name="T43" fmla="*/ 0 h 277"/>
                      <a:gd name="T44" fmla="*/ 0 w 355"/>
                      <a:gd name="T45" fmla="*/ 0 h 277"/>
                      <a:gd name="T46" fmla="*/ 0 w 355"/>
                      <a:gd name="T47" fmla="*/ 0 h 277"/>
                      <a:gd name="T48" fmla="*/ 0 w 355"/>
                      <a:gd name="T49" fmla="*/ 0 h 277"/>
                      <a:gd name="T50" fmla="*/ 0 w 355"/>
                      <a:gd name="T51" fmla="*/ 0 h 277"/>
                      <a:gd name="T52" fmla="*/ 0 w 355"/>
                      <a:gd name="T53" fmla="*/ 0 h 277"/>
                      <a:gd name="T54" fmla="*/ 0 w 355"/>
                      <a:gd name="T55" fmla="*/ 0 h 277"/>
                      <a:gd name="T56" fmla="*/ 0 w 355"/>
                      <a:gd name="T57" fmla="*/ 0 h 277"/>
                      <a:gd name="T58" fmla="*/ 0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55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0 w 156"/>
                      <a:gd name="T9" fmla="*/ 0 h 206"/>
                      <a:gd name="T10" fmla="*/ 0 w 156"/>
                      <a:gd name="T11" fmla="*/ 0 h 206"/>
                      <a:gd name="T12" fmla="*/ 0 w 156"/>
                      <a:gd name="T13" fmla="*/ 0 h 206"/>
                      <a:gd name="T14" fmla="*/ 0 w 156"/>
                      <a:gd name="T15" fmla="*/ 0 h 206"/>
                      <a:gd name="T16" fmla="*/ 0 w 156"/>
                      <a:gd name="T17" fmla="*/ 0 h 206"/>
                      <a:gd name="T18" fmla="*/ 0 w 156"/>
                      <a:gd name="T19" fmla="*/ 0 h 206"/>
                      <a:gd name="T20" fmla="*/ 0 w 156"/>
                      <a:gd name="T21" fmla="*/ 0 h 206"/>
                      <a:gd name="T22" fmla="*/ 0 w 156"/>
                      <a:gd name="T23" fmla="*/ 0 h 206"/>
                      <a:gd name="T24" fmla="*/ 0 w 156"/>
                      <a:gd name="T25" fmla="*/ 0 h 206"/>
                      <a:gd name="T26" fmla="*/ 0 w 156"/>
                      <a:gd name="T27" fmla="*/ 0 h 206"/>
                      <a:gd name="T28" fmla="*/ 0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56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57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58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59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60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61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0 w 286"/>
                      <a:gd name="T29" fmla="*/ 0 h 182"/>
                      <a:gd name="T30" fmla="*/ 0 w 286"/>
                      <a:gd name="T31" fmla="*/ 0 h 182"/>
                      <a:gd name="T32" fmla="*/ 0 w 286"/>
                      <a:gd name="T33" fmla="*/ 0 h 182"/>
                      <a:gd name="T34" fmla="*/ 0 w 286"/>
                      <a:gd name="T35" fmla="*/ 0 h 182"/>
                      <a:gd name="T36" fmla="*/ 0 w 286"/>
                      <a:gd name="T37" fmla="*/ 0 h 182"/>
                      <a:gd name="T38" fmla="*/ 0 w 286"/>
                      <a:gd name="T39" fmla="*/ 0 h 182"/>
                      <a:gd name="T40" fmla="*/ 0 w 286"/>
                      <a:gd name="T41" fmla="*/ 0 h 182"/>
                      <a:gd name="T42" fmla="*/ 0 w 286"/>
                      <a:gd name="T43" fmla="*/ 0 h 182"/>
                      <a:gd name="T44" fmla="*/ 0 w 286"/>
                      <a:gd name="T45" fmla="*/ 0 h 182"/>
                      <a:gd name="T46" fmla="*/ 0 w 286"/>
                      <a:gd name="T47" fmla="*/ 0 h 182"/>
                      <a:gd name="T48" fmla="*/ 0 w 286"/>
                      <a:gd name="T49" fmla="*/ 0 h 182"/>
                      <a:gd name="T50" fmla="*/ 0 w 286"/>
                      <a:gd name="T51" fmla="*/ 0 h 182"/>
                      <a:gd name="T52" fmla="*/ 0 w 286"/>
                      <a:gd name="T53" fmla="*/ 0 h 182"/>
                      <a:gd name="T54" fmla="*/ 0 w 286"/>
                      <a:gd name="T55" fmla="*/ 0 h 182"/>
                      <a:gd name="T56" fmla="*/ 0 w 286"/>
                      <a:gd name="T57" fmla="*/ 0 h 182"/>
                      <a:gd name="T58" fmla="*/ 0 w 286"/>
                      <a:gd name="T59" fmla="*/ 0 h 182"/>
                      <a:gd name="T60" fmla="*/ 0 w 286"/>
                      <a:gd name="T61" fmla="*/ 0 h 182"/>
                      <a:gd name="T62" fmla="*/ 0 w 286"/>
                      <a:gd name="T63" fmla="*/ 0 h 182"/>
                      <a:gd name="T64" fmla="*/ 0 w 286"/>
                      <a:gd name="T65" fmla="*/ 0 h 182"/>
                      <a:gd name="T66" fmla="*/ 0 w 286"/>
                      <a:gd name="T67" fmla="*/ 0 h 182"/>
                      <a:gd name="T68" fmla="*/ 0 w 286"/>
                      <a:gd name="T69" fmla="*/ 0 h 182"/>
                      <a:gd name="T70" fmla="*/ 0 w 286"/>
                      <a:gd name="T71" fmla="*/ 0 h 182"/>
                      <a:gd name="T72" fmla="*/ 0 w 286"/>
                      <a:gd name="T73" fmla="*/ 0 h 182"/>
                      <a:gd name="T74" fmla="*/ 0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62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63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64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0 w 26"/>
                      <a:gd name="T1" fmla="*/ 0 h 22"/>
                      <a:gd name="T2" fmla="*/ 0 w 26"/>
                      <a:gd name="T3" fmla="*/ 0 h 22"/>
                      <a:gd name="T4" fmla="*/ 0 w 26"/>
                      <a:gd name="T5" fmla="*/ 0 h 22"/>
                      <a:gd name="T6" fmla="*/ 0 w 26"/>
                      <a:gd name="T7" fmla="*/ 0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65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66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67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68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69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70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71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1 w 471"/>
                      <a:gd name="T1" fmla="*/ 4 h 281"/>
                      <a:gd name="T2" fmla="*/ 1 w 471"/>
                      <a:gd name="T3" fmla="*/ 4 h 281"/>
                      <a:gd name="T4" fmla="*/ 1 w 471"/>
                      <a:gd name="T5" fmla="*/ 4 h 281"/>
                      <a:gd name="T6" fmla="*/ 1 w 471"/>
                      <a:gd name="T7" fmla="*/ 4 h 281"/>
                      <a:gd name="T8" fmla="*/ 1 w 471"/>
                      <a:gd name="T9" fmla="*/ 4 h 281"/>
                      <a:gd name="T10" fmla="*/ 0 w 471"/>
                      <a:gd name="T11" fmla="*/ 3 h 281"/>
                      <a:gd name="T12" fmla="*/ 1 w 471"/>
                      <a:gd name="T13" fmla="*/ 3 h 281"/>
                      <a:gd name="T14" fmla="*/ 1 w 471"/>
                      <a:gd name="T15" fmla="*/ 3 h 281"/>
                      <a:gd name="T16" fmla="*/ 1 w 471"/>
                      <a:gd name="T17" fmla="*/ 3 h 281"/>
                      <a:gd name="T18" fmla="*/ 1 w 471"/>
                      <a:gd name="T19" fmla="*/ 2 h 281"/>
                      <a:gd name="T20" fmla="*/ 1 w 471"/>
                      <a:gd name="T21" fmla="*/ 2 h 281"/>
                      <a:gd name="T22" fmla="*/ 1 w 471"/>
                      <a:gd name="T23" fmla="*/ 1 h 281"/>
                      <a:gd name="T24" fmla="*/ 1 w 471"/>
                      <a:gd name="T25" fmla="*/ 1 h 281"/>
                      <a:gd name="T26" fmla="*/ 1 w 471"/>
                      <a:gd name="T27" fmla="*/ 1 h 281"/>
                      <a:gd name="T28" fmla="*/ 1 w 471"/>
                      <a:gd name="T29" fmla="*/ 1 h 281"/>
                      <a:gd name="T30" fmla="*/ 1 w 471"/>
                      <a:gd name="T31" fmla="*/ 1 h 281"/>
                      <a:gd name="T32" fmla="*/ 1 w 471"/>
                      <a:gd name="T33" fmla="*/ 1 h 281"/>
                      <a:gd name="T34" fmla="*/ 1 w 471"/>
                      <a:gd name="T35" fmla="*/ 0 h 281"/>
                      <a:gd name="T36" fmla="*/ 2 w 471"/>
                      <a:gd name="T37" fmla="*/ 1 h 281"/>
                      <a:gd name="T38" fmla="*/ 2 w 471"/>
                      <a:gd name="T39" fmla="*/ 1 h 281"/>
                      <a:gd name="T40" fmla="*/ 2 w 471"/>
                      <a:gd name="T41" fmla="*/ 1 h 281"/>
                      <a:gd name="T42" fmla="*/ 2 w 471"/>
                      <a:gd name="T43" fmla="*/ 1 h 281"/>
                      <a:gd name="T44" fmla="*/ 2 w 471"/>
                      <a:gd name="T45" fmla="*/ 1 h 281"/>
                      <a:gd name="T46" fmla="*/ 3 w 471"/>
                      <a:gd name="T47" fmla="*/ 1 h 281"/>
                      <a:gd name="T48" fmla="*/ 3 w 471"/>
                      <a:gd name="T49" fmla="*/ 1 h 281"/>
                      <a:gd name="T50" fmla="*/ 3 w 471"/>
                      <a:gd name="T51" fmla="*/ 1 h 281"/>
                      <a:gd name="T52" fmla="*/ 3 w 471"/>
                      <a:gd name="T53" fmla="*/ 1 h 281"/>
                      <a:gd name="T54" fmla="*/ 3 w 471"/>
                      <a:gd name="T55" fmla="*/ 1 h 281"/>
                      <a:gd name="T56" fmla="*/ 4 w 471"/>
                      <a:gd name="T57" fmla="*/ 1 h 281"/>
                      <a:gd name="T58" fmla="*/ 4 w 471"/>
                      <a:gd name="T59" fmla="*/ 1 h 281"/>
                      <a:gd name="T60" fmla="*/ 4 w 471"/>
                      <a:gd name="T61" fmla="*/ 1 h 281"/>
                      <a:gd name="T62" fmla="*/ 4 w 471"/>
                      <a:gd name="T63" fmla="*/ 1 h 281"/>
                      <a:gd name="T64" fmla="*/ 4 w 471"/>
                      <a:gd name="T65" fmla="*/ 1 h 281"/>
                      <a:gd name="T66" fmla="*/ 5 w 471"/>
                      <a:gd name="T67" fmla="*/ 1 h 281"/>
                      <a:gd name="T68" fmla="*/ 5 w 471"/>
                      <a:gd name="T69" fmla="*/ 1 h 281"/>
                      <a:gd name="T70" fmla="*/ 5 w 471"/>
                      <a:gd name="T71" fmla="*/ 2 h 281"/>
                      <a:gd name="T72" fmla="*/ 5 w 471"/>
                      <a:gd name="T73" fmla="*/ 2 h 281"/>
                      <a:gd name="T74" fmla="*/ 6 w 471"/>
                      <a:gd name="T75" fmla="*/ 2 h 281"/>
                      <a:gd name="T76" fmla="*/ 6 w 471"/>
                      <a:gd name="T77" fmla="*/ 2 h 281"/>
                      <a:gd name="T78" fmla="*/ 5 w 471"/>
                      <a:gd name="T79" fmla="*/ 3 h 281"/>
                      <a:gd name="T80" fmla="*/ 6 w 471"/>
                      <a:gd name="T81" fmla="*/ 3 h 281"/>
                      <a:gd name="T82" fmla="*/ 6 w 471"/>
                      <a:gd name="T83" fmla="*/ 3 h 281"/>
                      <a:gd name="T84" fmla="*/ 6 w 471"/>
                      <a:gd name="T85" fmla="*/ 3 h 281"/>
                      <a:gd name="T86" fmla="*/ 6 w 471"/>
                      <a:gd name="T87" fmla="*/ 3 h 281"/>
                      <a:gd name="T88" fmla="*/ 6 w 471"/>
                      <a:gd name="T89" fmla="*/ 3 h 281"/>
                      <a:gd name="T90" fmla="*/ 6 w 471"/>
                      <a:gd name="T91" fmla="*/ 3 h 281"/>
                      <a:gd name="T92" fmla="*/ 7 w 471"/>
                      <a:gd name="T93" fmla="*/ 3 h 281"/>
                      <a:gd name="T94" fmla="*/ 7 w 471"/>
                      <a:gd name="T95" fmla="*/ 3 h 281"/>
                      <a:gd name="T96" fmla="*/ 7 w 471"/>
                      <a:gd name="T97" fmla="*/ 3 h 281"/>
                      <a:gd name="T98" fmla="*/ 7 w 471"/>
                      <a:gd name="T99" fmla="*/ 3 h 281"/>
                      <a:gd name="T100" fmla="*/ 8 w 471"/>
                      <a:gd name="T101" fmla="*/ 3 h 281"/>
                      <a:gd name="T102" fmla="*/ 8 w 471"/>
                      <a:gd name="T103" fmla="*/ 4 h 281"/>
                      <a:gd name="T104" fmla="*/ 8 w 471"/>
                      <a:gd name="T105" fmla="*/ 4 h 281"/>
                      <a:gd name="T106" fmla="*/ 7 w 471"/>
                      <a:gd name="T107" fmla="*/ 5 h 2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72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0 w 984"/>
                      <a:gd name="T1" fmla="*/ 0 h 844"/>
                      <a:gd name="T2" fmla="*/ 0 w 984"/>
                      <a:gd name="T3" fmla="*/ 0 h 844"/>
                      <a:gd name="T4" fmla="*/ 0 w 984"/>
                      <a:gd name="T5" fmla="*/ 0 h 844"/>
                      <a:gd name="T6" fmla="*/ 0 w 984"/>
                      <a:gd name="T7" fmla="*/ 0 h 844"/>
                      <a:gd name="T8" fmla="*/ 0 w 984"/>
                      <a:gd name="T9" fmla="*/ 0 h 844"/>
                      <a:gd name="T10" fmla="*/ 0 w 984"/>
                      <a:gd name="T11" fmla="*/ 0 h 844"/>
                      <a:gd name="T12" fmla="*/ 0 w 984"/>
                      <a:gd name="T13" fmla="*/ 0 h 844"/>
                      <a:gd name="T14" fmla="*/ 0 w 984"/>
                      <a:gd name="T15" fmla="*/ 0 h 844"/>
                      <a:gd name="T16" fmla="*/ 0 w 984"/>
                      <a:gd name="T17" fmla="*/ 0 h 844"/>
                      <a:gd name="T18" fmla="*/ 0 w 984"/>
                      <a:gd name="T19" fmla="*/ 0 h 844"/>
                      <a:gd name="T20" fmla="*/ 0 w 984"/>
                      <a:gd name="T21" fmla="*/ 0 h 844"/>
                      <a:gd name="T22" fmla="*/ 0 w 984"/>
                      <a:gd name="T23" fmla="*/ 0 h 844"/>
                      <a:gd name="T24" fmla="*/ 0 w 984"/>
                      <a:gd name="T25" fmla="*/ 0 h 844"/>
                      <a:gd name="T26" fmla="*/ 0 w 984"/>
                      <a:gd name="T27" fmla="*/ 0 h 844"/>
                      <a:gd name="T28" fmla="*/ 0 w 984"/>
                      <a:gd name="T29" fmla="*/ 0 h 844"/>
                      <a:gd name="T30" fmla="*/ 0 w 984"/>
                      <a:gd name="T31" fmla="*/ 0 h 844"/>
                      <a:gd name="T32" fmla="*/ 0 w 984"/>
                      <a:gd name="T33" fmla="*/ 0 h 844"/>
                      <a:gd name="T34" fmla="*/ 0 w 984"/>
                      <a:gd name="T35" fmla="*/ 0 h 844"/>
                      <a:gd name="T36" fmla="*/ 0 w 984"/>
                      <a:gd name="T37" fmla="*/ 0 h 844"/>
                      <a:gd name="T38" fmla="*/ 0 w 984"/>
                      <a:gd name="T39" fmla="*/ 0 h 844"/>
                      <a:gd name="T40" fmla="*/ 0 w 984"/>
                      <a:gd name="T41" fmla="*/ 0 h 844"/>
                      <a:gd name="T42" fmla="*/ 0 w 984"/>
                      <a:gd name="T43" fmla="*/ 0 h 844"/>
                      <a:gd name="T44" fmla="*/ 0 w 984"/>
                      <a:gd name="T45" fmla="*/ 0 h 844"/>
                      <a:gd name="T46" fmla="*/ 0 w 984"/>
                      <a:gd name="T47" fmla="*/ 0 h 844"/>
                      <a:gd name="T48" fmla="*/ 0 w 984"/>
                      <a:gd name="T49" fmla="*/ 0 h 844"/>
                      <a:gd name="T50" fmla="*/ 0 w 984"/>
                      <a:gd name="T51" fmla="*/ 0 h 844"/>
                      <a:gd name="T52" fmla="*/ 0 w 984"/>
                      <a:gd name="T53" fmla="*/ 0 h 844"/>
                      <a:gd name="T54" fmla="*/ 0 w 984"/>
                      <a:gd name="T55" fmla="*/ 0 h 844"/>
                      <a:gd name="T56" fmla="*/ 0 w 984"/>
                      <a:gd name="T57" fmla="*/ 0 h 844"/>
                      <a:gd name="T58" fmla="*/ 0 w 984"/>
                      <a:gd name="T59" fmla="*/ 0 h 844"/>
                      <a:gd name="T60" fmla="*/ 0 w 984"/>
                      <a:gd name="T61" fmla="*/ 0 h 844"/>
                      <a:gd name="T62" fmla="*/ 0 w 984"/>
                      <a:gd name="T63" fmla="*/ 0 h 844"/>
                      <a:gd name="T64" fmla="*/ 0 w 984"/>
                      <a:gd name="T65" fmla="*/ 0 h 844"/>
                      <a:gd name="T66" fmla="*/ 0 w 984"/>
                      <a:gd name="T67" fmla="*/ 0 h 844"/>
                      <a:gd name="T68" fmla="*/ 0 w 984"/>
                      <a:gd name="T69" fmla="*/ 0 h 844"/>
                      <a:gd name="T70" fmla="*/ 0 w 984"/>
                      <a:gd name="T71" fmla="*/ 0 h 844"/>
                      <a:gd name="T72" fmla="*/ 0 w 984"/>
                      <a:gd name="T73" fmla="*/ 0 h 844"/>
                      <a:gd name="T74" fmla="*/ 0 w 984"/>
                      <a:gd name="T75" fmla="*/ 0 h 844"/>
                      <a:gd name="T76" fmla="*/ 0 w 984"/>
                      <a:gd name="T77" fmla="*/ 0 h 844"/>
                      <a:gd name="T78" fmla="*/ 0 w 984"/>
                      <a:gd name="T79" fmla="*/ 0 h 844"/>
                      <a:gd name="T80" fmla="*/ 0 w 984"/>
                      <a:gd name="T81" fmla="*/ 0 h 844"/>
                      <a:gd name="T82" fmla="*/ 0 w 984"/>
                      <a:gd name="T83" fmla="*/ 0 h 844"/>
                      <a:gd name="T84" fmla="*/ 0 w 984"/>
                      <a:gd name="T85" fmla="*/ 0 h 844"/>
                      <a:gd name="T86" fmla="*/ 0 w 984"/>
                      <a:gd name="T87" fmla="*/ 0 h 844"/>
                      <a:gd name="T88" fmla="*/ 0 w 984"/>
                      <a:gd name="T89" fmla="*/ 0 h 844"/>
                      <a:gd name="T90" fmla="*/ 0 w 984"/>
                      <a:gd name="T91" fmla="*/ 0 h 844"/>
                      <a:gd name="T92" fmla="*/ 0 w 984"/>
                      <a:gd name="T93" fmla="*/ 0 h 844"/>
                      <a:gd name="T94" fmla="*/ 0 w 984"/>
                      <a:gd name="T95" fmla="*/ 0 h 844"/>
                      <a:gd name="T96" fmla="*/ 0 w 984"/>
                      <a:gd name="T97" fmla="*/ 0 h 844"/>
                      <a:gd name="T98" fmla="*/ 0 w 984"/>
                      <a:gd name="T99" fmla="*/ 0 h 844"/>
                      <a:gd name="T100" fmla="*/ 0 w 984"/>
                      <a:gd name="T101" fmla="*/ 0 h 844"/>
                      <a:gd name="T102" fmla="*/ 0 w 984"/>
                      <a:gd name="T103" fmla="*/ 0 h 844"/>
                      <a:gd name="T104" fmla="*/ 0 w 984"/>
                      <a:gd name="T105" fmla="*/ 0 h 844"/>
                      <a:gd name="T106" fmla="*/ 0 w 984"/>
                      <a:gd name="T107" fmla="*/ 0 h 844"/>
                      <a:gd name="T108" fmla="*/ 0 w 984"/>
                      <a:gd name="T109" fmla="*/ 0 h 8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73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0 w 36"/>
                      <a:gd name="T1" fmla="*/ 0 h 48"/>
                      <a:gd name="T2" fmla="*/ 0 w 36"/>
                      <a:gd name="T3" fmla="*/ 0 h 48"/>
                      <a:gd name="T4" fmla="*/ 0 w 36"/>
                      <a:gd name="T5" fmla="*/ 0 h 4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74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0 h 37"/>
                      <a:gd name="T2" fmla="*/ 0 w 36"/>
                      <a:gd name="T3" fmla="*/ 0 h 37"/>
                      <a:gd name="T4" fmla="*/ 0 w 36"/>
                      <a:gd name="T5" fmla="*/ 0 h 37"/>
                      <a:gd name="T6" fmla="*/ 0 w 36"/>
                      <a:gd name="T7" fmla="*/ 0 h 37"/>
                      <a:gd name="T8" fmla="*/ 0 w 36"/>
                      <a:gd name="T9" fmla="*/ 0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75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0 h 96"/>
                      <a:gd name="T2" fmla="*/ 0 w 170"/>
                      <a:gd name="T3" fmla="*/ 0 h 96"/>
                      <a:gd name="T4" fmla="*/ 0 w 170"/>
                      <a:gd name="T5" fmla="*/ 0 h 96"/>
                      <a:gd name="T6" fmla="*/ 0 w 170"/>
                      <a:gd name="T7" fmla="*/ 0 h 96"/>
                      <a:gd name="T8" fmla="*/ 0 w 170"/>
                      <a:gd name="T9" fmla="*/ 0 h 96"/>
                      <a:gd name="T10" fmla="*/ 0 w 170"/>
                      <a:gd name="T11" fmla="*/ 0 h 96"/>
                      <a:gd name="T12" fmla="*/ 0 w 170"/>
                      <a:gd name="T13" fmla="*/ 0 h 96"/>
                      <a:gd name="T14" fmla="*/ 0 w 170"/>
                      <a:gd name="T15" fmla="*/ 0 h 96"/>
                      <a:gd name="T16" fmla="*/ 0 w 170"/>
                      <a:gd name="T17" fmla="*/ 0 h 96"/>
                      <a:gd name="T18" fmla="*/ 0 w 170"/>
                      <a:gd name="T19" fmla="*/ 0 h 96"/>
                      <a:gd name="T20" fmla="*/ 0 w 170"/>
                      <a:gd name="T21" fmla="*/ 0 h 96"/>
                      <a:gd name="T22" fmla="*/ 0 w 170"/>
                      <a:gd name="T23" fmla="*/ 0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76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0 w 138"/>
                      <a:gd name="T3" fmla="*/ 0 h 44"/>
                      <a:gd name="T4" fmla="*/ 0 w 138"/>
                      <a:gd name="T5" fmla="*/ 0 h 44"/>
                      <a:gd name="T6" fmla="*/ 0 w 138"/>
                      <a:gd name="T7" fmla="*/ 0 h 44"/>
                      <a:gd name="T8" fmla="*/ 0 w 138"/>
                      <a:gd name="T9" fmla="*/ 0 h 44"/>
                      <a:gd name="T10" fmla="*/ 0 w 138"/>
                      <a:gd name="T11" fmla="*/ 0 h 44"/>
                      <a:gd name="T12" fmla="*/ 0 w 138"/>
                      <a:gd name="T13" fmla="*/ 0 h 44"/>
                      <a:gd name="T14" fmla="*/ 0 w 138"/>
                      <a:gd name="T15" fmla="*/ 0 h 44"/>
                      <a:gd name="T16" fmla="*/ 0 w 138"/>
                      <a:gd name="T17" fmla="*/ 0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77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0 w 57"/>
                      <a:gd name="T1" fmla="*/ 0 h 42"/>
                      <a:gd name="T2" fmla="*/ 0 w 57"/>
                      <a:gd name="T3" fmla="*/ 0 h 42"/>
                      <a:gd name="T4" fmla="*/ 0 w 57"/>
                      <a:gd name="T5" fmla="*/ 0 h 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78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0 w 39"/>
                      <a:gd name="T1" fmla="*/ 0 h 52"/>
                      <a:gd name="T2" fmla="*/ 0 w 39"/>
                      <a:gd name="T3" fmla="*/ 0 h 52"/>
                      <a:gd name="T4" fmla="*/ 0 w 39"/>
                      <a:gd name="T5" fmla="*/ 0 h 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79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0 w 44"/>
                      <a:gd name="T1" fmla="*/ 0 h 80"/>
                      <a:gd name="T2" fmla="*/ 0 w 44"/>
                      <a:gd name="T3" fmla="*/ 0 h 80"/>
                      <a:gd name="T4" fmla="*/ 0 w 44"/>
                      <a:gd name="T5" fmla="*/ 0 h 80"/>
                      <a:gd name="T6" fmla="*/ 0 w 44"/>
                      <a:gd name="T7" fmla="*/ 0 h 80"/>
                      <a:gd name="T8" fmla="*/ 0 w 44"/>
                      <a:gd name="T9" fmla="*/ 0 h 80"/>
                      <a:gd name="T10" fmla="*/ 0 w 44"/>
                      <a:gd name="T11" fmla="*/ 0 h 80"/>
                      <a:gd name="T12" fmla="*/ 0 w 44"/>
                      <a:gd name="T13" fmla="*/ 0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80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4 w 323"/>
                      <a:gd name="T1" fmla="*/ 1 h 64"/>
                      <a:gd name="T2" fmla="*/ 4 w 323"/>
                      <a:gd name="T3" fmla="*/ 1 h 64"/>
                      <a:gd name="T4" fmla="*/ 4 w 323"/>
                      <a:gd name="T5" fmla="*/ 0 h 64"/>
                      <a:gd name="T6" fmla="*/ 4 w 323"/>
                      <a:gd name="T7" fmla="*/ 0 h 64"/>
                      <a:gd name="T8" fmla="*/ 5 w 323"/>
                      <a:gd name="T9" fmla="*/ 1 h 64"/>
                      <a:gd name="T10" fmla="*/ 5 w 323"/>
                      <a:gd name="T11" fmla="*/ 1 h 64"/>
                      <a:gd name="T12" fmla="*/ 5 w 323"/>
                      <a:gd name="T13" fmla="*/ 1 h 64"/>
                      <a:gd name="T14" fmla="*/ 5 w 323"/>
                      <a:gd name="T15" fmla="*/ 1 h 64"/>
                      <a:gd name="T16" fmla="*/ 5 w 323"/>
                      <a:gd name="T17" fmla="*/ 1 h 64"/>
                      <a:gd name="T18" fmla="*/ 5 w 323"/>
                      <a:gd name="T19" fmla="*/ 1 h 64"/>
                      <a:gd name="T20" fmla="*/ 4 w 323"/>
                      <a:gd name="T21" fmla="*/ 1 h 64"/>
                      <a:gd name="T22" fmla="*/ 4 w 323"/>
                      <a:gd name="T23" fmla="*/ 1 h 64"/>
                      <a:gd name="T24" fmla="*/ 4 w 323"/>
                      <a:gd name="T25" fmla="*/ 1 h 64"/>
                      <a:gd name="T26" fmla="*/ 3 w 323"/>
                      <a:gd name="T27" fmla="*/ 1 h 64"/>
                      <a:gd name="T28" fmla="*/ 4 w 323"/>
                      <a:gd name="T29" fmla="*/ 1 h 64"/>
                      <a:gd name="T30" fmla="*/ 3 w 323"/>
                      <a:gd name="T31" fmla="*/ 1 h 64"/>
                      <a:gd name="T32" fmla="*/ 3 w 323"/>
                      <a:gd name="T33" fmla="*/ 1 h 64"/>
                      <a:gd name="T34" fmla="*/ 3 w 323"/>
                      <a:gd name="T35" fmla="*/ 1 h 64"/>
                      <a:gd name="T36" fmla="*/ 3 w 323"/>
                      <a:gd name="T37" fmla="*/ 1 h 64"/>
                      <a:gd name="T38" fmla="*/ 3 w 323"/>
                      <a:gd name="T39" fmla="*/ 1 h 64"/>
                      <a:gd name="T40" fmla="*/ 3 w 323"/>
                      <a:gd name="T41" fmla="*/ 1 h 64"/>
                      <a:gd name="T42" fmla="*/ 3 w 323"/>
                      <a:gd name="T43" fmla="*/ 1 h 64"/>
                      <a:gd name="T44" fmla="*/ 3 w 323"/>
                      <a:gd name="T45" fmla="*/ 1 h 64"/>
                      <a:gd name="T46" fmla="*/ 2 w 323"/>
                      <a:gd name="T47" fmla="*/ 1 h 64"/>
                      <a:gd name="T48" fmla="*/ 2 w 323"/>
                      <a:gd name="T49" fmla="*/ 1 h 64"/>
                      <a:gd name="T50" fmla="*/ 1 w 323"/>
                      <a:gd name="T51" fmla="*/ 1 h 64"/>
                      <a:gd name="T52" fmla="*/ 1 w 323"/>
                      <a:gd name="T53" fmla="*/ 0 h 64"/>
                      <a:gd name="T54" fmla="*/ 4 w 323"/>
                      <a:gd name="T55" fmla="*/ 1 h 6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81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2 w 300"/>
                      <a:gd name="T1" fmla="*/ 1 h 31"/>
                      <a:gd name="T2" fmla="*/ 1 w 300"/>
                      <a:gd name="T3" fmla="*/ 1 h 31"/>
                      <a:gd name="T4" fmla="*/ 4 w 300"/>
                      <a:gd name="T5" fmla="*/ 0 h 31"/>
                      <a:gd name="T6" fmla="*/ 5 w 300"/>
                      <a:gd name="T7" fmla="*/ 1 h 31"/>
                      <a:gd name="T8" fmla="*/ 4 w 300"/>
                      <a:gd name="T9" fmla="*/ 1 h 31"/>
                      <a:gd name="T10" fmla="*/ 2 w 300"/>
                      <a:gd name="T11" fmla="*/ 1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82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83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84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85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0 w 138"/>
                      <a:gd name="T13" fmla="*/ 0 h 103"/>
                      <a:gd name="T14" fmla="*/ 0 w 138"/>
                      <a:gd name="T15" fmla="*/ 0 h 103"/>
                      <a:gd name="T16" fmla="*/ 0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86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0 w 188"/>
                      <a:gd name="T1" fmla="*/ 0 h 214"/>
                      <a:gd name="T2" fmla="*/ 0 w 188"/>
                      <a:gd name="T3" fmla="*/ 0 h 214"/>
                      <a:gd name="T4" fmla="*/ 0 w 188"/>
                      <a:gd name="T5" fmla="*/ 0 h 214"/>
                      <a:gd name="T6" fmla="*/ 0 w 188"/>
                      <a:gd name="T7" fmla="*/ 0 h 214"/>
                      <a:gd name="T8" fmla="*/ 0 w 188"/>
                      <a:gd name="T9" fmla="*/ 0 h 214"/>
                      <a:gd name="T10" fmla="*/ 0 w 188"/>
                      <a:gd name="T11" fmla="*/ 0 h 214"/>
                      <a:gd name="T12" fmla="*/ 0 w 188"/>
                      <a:gd name="T13" fmla="*/ 0 h 214"/>
                      <a:gd name="T14" fmla="*/ 0 w 188"/>
                      <a:gd name="T15" fmla="*/ 0 h 214"/>
                      <a:gd name="T16" fmla="*/ 0 w 188"/>
                      <a:gd name="T17" fmla="*/ 0 h 214"/>
                      <a:gd name="T18" fmla="*/ 0 w 188"/>
                      <a:gd name="T19" fmla="*/ 0 h 214"/>
                      <a:gd name="T20" fmla="*/ 0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0 w 188"/>
                      <a:gd name="T67" fmla="*/ 0 h 214"/>
                      <a:gd name="T68" fmla="*/ 0 w 188"/>
                      <a:gd name="T69" fmla="*/ 0 h 214"/>
                      <a:gd name="T70" fmla="*/ 0 w 188"/>
                      <a:gd name="T71" fmla="*/ 0 h 214"/>
                      <a:gd name="T72" fmla="*/ 0 w 188"/>
                      <a:gd name="T73" fmla="*/ 0 h 214"/>
                      <a:gd name="T74" fmla="*/ 0 w 188"/>
                      <a:gd name="T75" fmla="*/ 0 h 214"/>
                      <a:gd name="T76" fmla="*/ 0 w 188"/>
                      <a:gd name="T77" fmla="*/ 0 h 214"/>
                      <a:gd name="T78" fmla="*/ 0 w 188"/>
                      <a:gd name="T79" fmla="*/ 0 h 214"/>
                      <a:gd name="T80" fmla="*/ 0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87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88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0 w 812"/>
                      <a:gd name="T1" fmla="*/ 0 h 564"/>
                      <a:gd name="T2" fmla="*/ 0 w 812"/>
                      <a:gd name="T3" fmla="*/ 0 h 564"/>
                      <a:gd name="T4" fmla="*/ 0 w 812"/>
                      <a:gd name="T5" fmla="*/ 0 h 564"/>
                      <a:gd name="T6" fmla="*/ 0 w 812"/>
                      <a:gd name="T7" fmla="*/ 0 h 564"/>
                      <a:gd name="T8" fmla="*/ 0 w 812"/>
                      <a:gd name="T9" fmla="*/ 0 h 564"/>
                      <a:gd name="T10" fmla="*/ 0 w 812"/>
                      <a:gd name="T11" fmla="*/ 0 h 564"/>
                      <a:gd name="T12" fmla="*/ 0 w 812"/>
                      <a:gd name="T13" fmla="*/ 0 h 564"/>
                      <a:gd name="T14" fmla="*/ 0 w 812"/>
                      <a:gd name="T15" fmla="*/ 0 h 564"/>
                      <a:gd name="T16" fmla="*/ 0 w 812"/>
                      <a:gd name="T17" fmla="*/ 0 h 564"/>
                      <a:gd name="T18" fmla="*/ 0 w 812"/>
                      <a:gd name="T19" fmla="*/ 0 h 564"/>
                      <a:gd name="T20" fmla="*/ 0 w 812"/>
                      <a:gd name="T21" fmla="*/ 0 h 564"/>
                      <a:gd name="T22" fmla="*/ 0 w 812"/>
                      <a:gd name="T23" fmla="*/ 0 h 564"/>
                      <a:gd name="T24" fmla="*/ 0 w 812"/>
                      <a:gd name="T25" fmla="*/ 0 h 564"/>
                      <a:gd name="T26" fmla="*/ 0 w 812"/>
                      <a:gd name="T27" fmla="*/ 0 h 564"/>
                      <a:gd name="T28" fmla="*/ 0 w 812"/>
                      <a:gd name="T29" fmla="*/ 0 h 564"/>
                      <a:gd name="T30" fmla="*/ 0 w 812"/>
                      <a:gd name="T31" fmla="*/ 0 h 564"/>
                      <a:gd name="T32" fmla="*/ 0 w 812"/>
                      <a:gd name="T33" fmla="*/ 0 h 564"/>
                      <a:gd name="T34" fmla="*/ 0 w 812"/>
                      <a:gd name="T35" fmla="*/ 0 h 564"/>
                      <a:gd name="T36" fmla="*/ 0 w 812"/>
                      <a:gd name="T37" fmla="*/ 0 h 564"/>
                      <a:gd name="T38" fmla="*/ 0 w 812"/>
                      <a:gd name="T39" fmla="*/ 0 h 564"/>
                      <a:gd name="T40" fmla="*/ 0 w 812"/>
                      <a:gd name="T41" fmla="*/ 0 h 564"/>
                      <a:gd name="T42" fmla="*/ 0 w 812"/>
                      <a:gd name="T43" fmla="*/ 0 h 564"/>
                      <a:gd name="T44" fmla="*/ 0 w 812"/>
                      <a:gd name="T45" fmla="*/ 0 h 564"/>
                      <a:gd name="T46" fmla="*/ 0 w 812"/>
                      <a:gd name="T47" fmla="*/ 0 h 564"/>
                      <a:gd name="T48" fmla="*/ 0 w 812"/>
                      <a:gd name="T49" fmla="*/ 0 h 564"/>
                      <a:gd name="T50" fmla="*/ 0 w 812"/>
                      <a:gd name="T51" fmla="*/ 0 h 564"/>
                      <a:gd name="T52" fmla="*/ 0 w 812"/>
                      <a:gd name="T53" fmla="*/ 0 h 564"/>
                      <a:gd name="T54" fmla="*/ 0 w 812"/>
                      <a:gd name="T55" fmla="*/ 0 h 564"/>
                      <a:gd name="T56" fmla="*/ 0 w 812"/>
                      <a:gd name="T57" fmla="*/ 0 h 564"/>
                      <a:gd name="T58" fmla="*/ 0 w 812"/>
                      <a:gd name="T59" fmla="*/ 0 h 564"/>
                      <a:gd name="T60" fmla="*/ 0 w 812"/>
                      <a:gd name="T61" fmla="*/ 0 h 564"/>
                      <a:gd name="T62" fmla="*/ 0 w 812"/>
                      <a:gd name="T63" fmla="*/ 0 h 564"/>
                      <a:gd name="T64" fmla="*/ 0 w 812"/>
                      <a:gd name="T65" fmla="*/ 0 h 564"/>
                      <a:gd name="T66" fmla="*/ 0 w 812"/>
                      <a:gd name="T67" fmla="*/ 0 h 564"/>
                      <a:gd name="T68" fmla="*/ 0 w 812"/>
                      <a:gd name="T69" fmla="*/ 0 h 564"/>
                      <a:gd name="T70" fmla="*/ 0 w 812"/>
                      <a:gd name="T71" fmla="*/ 0 h 564"/>
                      <a:gd name="T72" fmla="*/ 0 w 812"/>
                      <a:gd name="T73" fmla="*/ 0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0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89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90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91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92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8 w 682"/>
                      <a:gd name="T1" fmla="*/ 8 h 557"/>
                      <a:gd name="T2" fmla="*/ 8 w 682"/>
                      <a:gd name="T3" fmla="*/ 8 h 557"/>
                      <a:gd name="T4" fmla="*/ 8 w 682"/>
                      <a:gd name="T5" fmla="*/ 7 h 557"/>
                      <a:gd name="T6" fmla="*/ 5 w 682"/>
                      <a:gd name="T7" fmla="*/ 5 h 557"/>
                      <a:gd name="T8" fmla="*/ 4 w 682"/>
                      <a:gd name="T9" fmla="*/ 6 h 557"/>
                      <a:gd name="T10" fmla="*/ 5 w 682"/>
                      <a:gd name="T11" fmla="*/ 10 h 557"/>
                      <a:gd name="T12" fmla="*/ 4 w 682"/>
                      <a:gd name="T13" fmla="*/ 8 h 557"/>
                      <a:gd name="T14" fmla="*/ 4 w 682"/>
                      <a:gd name="T15" fmla="*/ 7 h 557"/>
                      <a:gd name="T16" fmla="*/ 4 w 682"/>
                      <a:gd name="T17" fmla="*/ 7 h 557"/>
                      <a:gd name="T18" fmla="*/ 4 w 682"/>
                      <a:gd name="T19" fmla="*/ 7 h 557"/>
                      <a:gd name="T20" fmla="*/ 4 w 682"/>
                      <a:gd name="T21" fmla="*/ 6 h 557"/>
                      <a:gd name="T22" fmla="*/ 3 w 682"/>
                      <a:gd name="T23" fmla="*/ 6 h 557"/>
                      <a:gd name="T24" fmla="*/ 3 w 682"/>
                      <a:gd name="T25" fmla="*/ 6 h 557"/>
                      <a:gd name="T26" fmla="*/ 2 w 682"/>
                      <a:gd name="T27" fmla="*/ 6 h 557"/>
                      <a:gd name="T28" fmla="*/ 1 w 682"/>
                      <a:gd name="T29" fmla="*/ 6 h 557"/>
                      <a:gd name="T30" fmla="*/ 1 w 682"/>
                      <a:gd name="T31" fmla="*/ 5 h 557"/>
                      <a:gd name="T32" fmla="*/ 1 w 682"/>
                      <a:gd name="T33" fmla="*/ 5 h 557"/>
                      <a:gd name="T34" fmla="*/ 0 w 682"/>
                      <a:gd name="T35" fmla="*/ 4 h 557"/>
                      <a:gd name="T36" fmla="*/ 1 w 682"/>
                      <a:gd name="T37" fmla="*/ 4 h 557"/>
                      <a:gd name="T38" fmla="*/ 1 w 682"/>
                      <a:gd name="T39" fmla="*/ 3 h 557"/>
                      <a:gd name="T40" fmla="*/ 1 w 682"/>
                      <a:gd name="T41" fmla="*/ 3 h 557"/>
                      <a:gd name="T42" fmla="*/ 1 w 682"/>
                      <a:gd name="T43" fmla="*/ 2 h 557"/>
                      <a:gd name="T44" fmla="*/ 3 w 682"/>
                      <a:gd name="T45" fmla="*/ 1 h 557"/>
                      <a:gd name="T46" fmla="*/ 4 w 682"/>
                      <a:gd name="T47" fmla="*/ 1 h 557"/>
                      <a:gd name="T48" fmla="*/ 4 w 682"/>
                      <a:gd name="T49" fmla="*/ 1 h 557"/>
                      <a:gd name="T50" fmla="*/ 6 w 682"/>
                      <a:gd name="T51" fmla="*/ 1 h 557"/>
                      <a:gd name="T52" fmla="*/ 7 w 682"/>
                      <a:gd name="T53" fmla="*/ 0 h 557"/>
                      <a:gd name="T54" fmla="*/ 6 w 682"/>
                      <a:gd name="T55" fmla="*/ 1 h 557"/>
                      <a:gd name="T56" fmla="*/ 7 w 682"/>
                      <a:gd name="T57" fmla="*/ 2 h 557"/>
                      <a:gd name="T58" fmla="*/ 8 w 682"/>
                      <a:gd name="T59" fmla="*/ 1 h 557"/>
                      <a:gd name="T60" fmla="*/ 9 w 682"/>
                      <a:gd name="T61" fmla="*/ 1 h 557"/>
                      <a:gd name="T62" fmla="*/ 10 w 682"/>
                      <a:gd name="T63" fmla="*/ 2 h 557"/>
                      <a:gd name="T64" fmla="*/ 10 w 682"/>
                      <a:gd name="T65" fmla="*/ 3 h 557"/>
                      <a:gd name="T66" fmla="*/ 10 w 682"/>
                      <a:gd name="T67" fmla="*/ 4 h 557"/>
                      <a:gd name="T68" fmla="*/ 10 w 682"/>
                      <a:gd name="T69" fmla="*/ 4 h 557"/>
                      <a:gd name="T70" fmla="*/ 11 w 682"/>
                      <a:gd name="T71" fmla="*/ 5 h 557"/>
                      <a:gd name="T72" fmla="*/ 11 w 682"/>
                      <a:gd name="T73" fmla="*/ 5 h 557"/>
                      <a:gd name="T74" fmla="*/ 11 w 682"/>
                      <a:gd name="T75" fmla="*/ 6 h 557"/>
                      <a:gd name="T76" fmla="*/ 10 w 682"/>
                      <a:gd name="T77" fmla="*/ 7 h 557"/>
                      <a:gd name="T78" fmla="*/ 10 w 682"/>
                      <a:gd name="T79" fmla="*/ 8 h 557"/>
                      <a:gd name="T80" fmla="*/ 10 w 682"/>
                      <a:gd name="T81" fmla="*/ 9 h 557"/>
                      <a:gd name="T82" fmla="*/ 7 w 682"/>
                      <a:gd name="T83" fmla="*/ 10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93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4 w 257"/>
                      <a:gd name="T1" fmla="*/ 6 h 347"/>
                      <a:gd name="T2" fmla="*/ 4 w 257"/>
                      <a:gd name="T3" fmla="*/ 5 h 347"/>
                      <a:gd name="T4" fmla="*/ 4 w 257"/>
                      <a:gd name="T5" fmla="*/ 5 h 347"/>
                      <a:gd name="T6" fmla="*/ 4 w 257"/>
                      <a:gd name="T7" fmla="*/ 4 h 347"/>
                      <a:gd name="T8" fmla="*/ 4 w 257"/>
                      <a:gd name="T9" fmla="*/ 4 h 347"/>
                      <a:gd name="T10" fmla="*/ 4 w 257"/>
                      <a:gd name="T11" fmla="*/ 4 h 347"/>
                      <a:gd name="T12" fmla="*/ 4 w 257"/>
                      <a:gd name="T13" fmla="*/ 4 h 347"/>
                      <a:gd name="T14" fmla="*/ 4 w 257"/>
                      <a:gd name="T15" fmla="*/ 3 h 347"/>
                      <a:gd name="T16" fmla="*/ 4 w 257"/>
                      <a:gd name="T17" fmla="*/ 3 h 347"/>
                      <a:gd name="T18" fmla="*/ 4 w 257"/>
                      <a:gd name="T19" fmla="*/ 3 h 347"/>
                      <a:gd name="T20" fmla="*/ 1 w 257"/>
                      <a:gd name="T21" fmla="*/ 2 h 347"/>
                      <a:gd name="T22" fmla="*/ 1 w 257"/>
                      <a:gd name="T23" fmla="*/ 2 h 347"/>
                      <a:gd name="T24" fmla="*/ 1 w 257"/>
                      <a:gd name="T25" fmla="*/ 2 h 347"/>
                      <a:gd name="T26" fmla="*/ 0 w 257"/>
                      <a:gd name="T27" fmla="*/ 3 h 347"/>
                      <a:gd name="T28" fmla="*/ 2 w 257"/>
                      <a:gd name="T29" fmla="*/ 6 h 347"/>
                      <a:gd name="T30" fmla="*/ 4 w 257"/>
                      <a:gd name="T31" fmla="*/ 6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94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95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96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97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0 w 693"/>
                      <a:gd name="T1" fmla="*/ 0 h 696"/>
                      <a:gd name="T2" fmla="*/ 0 w 693"/>
                      <a:gd name="T3" fmla="*/ 0 h 696"/>
                      <a:gd name="T4" fmla="*/ 0 w 693"/>
                      <a:gd name="T5" fmla="*/ 0 h 696"/>
                      <a:gd name="T6" fmla="*/ 0 w 693"/>
                      <a:gd name="T7" fmla="*/ 0 h 696"/>
                      <a:gd name="T8" fmla="*/ 0 w 693"/>
                      <a:gd name="T9" fmla="*/ 0 h 696"/>
                      <a:gd name="T10" fmla="*/ 0 w 693"/>
                      <a:gd name="T11" fmla="*/ 0 h 696"/>
                      <a:gd name="T12" fmla="*/ 0 w 693"/>
                      <a:gd name="T13" fmla="*/ 0 h 696"/>
                      <a:gd name="T14" fmla="*/ 0 w 693"/>
                      <a:gd name="T15" fmla="*/ 0 h 696"/>
                      <a:gd name="T16" fmla="*/ 0 w 693"/>
                      <a:gd name="T17" fmla="*/ 0 h 696"/>
                      <a:gd name="T18" fmla="*/ 0 w 693"/>
                      <a:gd name="T19" fmla="*/ 0 h 696"/>
                      <a:gd name="T20" fmla="*/ 0 w 693"/>
                      <a:gd name="T21" fmla="*/ 0 h 696"/>
                      <a:gd name="T22" fmla="*/ 0 w 693"/>
                      <a:gd name="T23" fmla="*/ 0 h 696"/>
                      <a:gd name="T24" fmla="*/ 0 w 693"/>
                      <a:gd name="T25" fmla="*/ 0 h 696"/>
                      <a:gd name="T26" fmla="*/ 0 w 693"/>
                      <a:gd name="T27" fmla="*/ 0 h 696"/>
                      <a:gd name="T28" fmla="*/ 0 w 693"/>
                      <a:gd name="T29" fmla="*/ 0 h 696"/>
                      <a:gd name="T30" fmla="*/ 0 w 693"/>
                      <a:gd name="T31" fmla="*/ 0 h 696"/>
                      <a:gd name="T32" fmla="*/ 0 w 693"/>
                      <a:gd name="T33" fmla="*/ 0 h 696"/>
                      <a:gd name="T34" fmla="*/ 0 w 693"/>
                      <a:gd name="T35" fmla="*/ 0 h 696"/>
                      <a:gd name="T36" fmla="*/ 0 w 693"/>
                      <a:gd name="T37" fmla="*/ 0 h 696"/>
                      <a:gd name="T38" fmla="*/ 0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0 w 693"/>
                      <a:gd name="T49" fmla="*/ 0 h 696"/>
                      <a:gd name="T50" fmla="*/ 0 w 693"/>
                      <a:gd name="T51" fmla="*/ 0 h 696"/>
                      <a:gd name="T52" fmla="*/ 0 w 693"/>
                      <a:gd name="T53" fmla="*/ 0 h 696"/>
                      <a:gd name="T54" fmla="*/ 0 w 693"/>
                      <a:gd name="T55" fmla="*/ 0 h 696"/>
                      <a:gd name="T56" fmla="*/ 0 w 693"/>
                      <a:gd name="T57" fmla="*/ 0 h 696"/>
                      <a:gd name="T58" fmla="*/ 0 w 693"/>
                      <a:gd name="T59" fmla="*/ 0 h 696"/>
                      <a:gd name="T60" fmla="*/ 0 w 693"/>
                      <a:gd name="T61" fmla="*/ 0 h 696"/>
                      <a:gd name="T62" fmla="*/ 0 w 693"/>
                      <a:gd name="T63" fmla="*/ 0 h 696"/>
                      <a:gd name="T64" fmla="*/ 0 w 693"/>
                      <a:gd name="T65" fmla="*/ 0 h 696"/>
                      <a:gd name="T66" fmla="*/ 0 w 693"/>
                      <a:gd name="T67" fmla="*/ 0 h 696"/>
                      <a:gd name="T68" fmla="*/ 0 w 693"/>
                      <a:gd name="T69" fmla="*/ 0 h 696"/>
                      <a:gd name="T70" fmla="*/ 0 w 693"/>
                      <a:gd name="T71" fmla="*/ 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98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14 w 931"/>
                      <a:gd name="T1" fmla="*/ 0 h 149"/>
                      <a:gd name="T2" fmla="*/ 3 w 931"/>
                      <a:gd name="T3" fmla="*/ 1 h 149"/>
                      <a:gd name="T4" fmla="*/ 2 w 931"/>
                      <a:gd name="T5" fmla="*/ 1 h 149"/>
                      <a:gd name="T6" fmla="*/ 1 w 931"/>
                      <a:gd name="T7" fmla="*/ 1 h 149"/>
                      <a:gd name="T8" fmla="*/ 1 w 931"/>
                      <a:gd name="T9" fmla="*/ 1 h 149"/>
                      <a:gd name="T10" fmla="*/ 0 w 931"/>
                      <a:gd name="T11" fmla="*/ 2 h 149"/>
                      <a:gd name="T12" fmla="*/ 1 w 931"/>
                      <a:gd name="T13" fmla="*/ 2 h 149"/>
                      <a:gd name="T14" fmla="*/ 2 w 931"/>
                      <a:gd name="T15" fmla="*/ 2 h 149"/>
                      <a:gd name="T16" fmla="*/ 2 w 931"/>
                      <a:gd name="T17" fmla="*/ 2 h 149"/>
                      <a:gd name="T18" fmla="*/ 3 w 931"/>
                      <a:gd name="T19" fmla="*/ 1 h 149"/>
                      <a:gd name="T20" fmla="*/ 4 w 931"/>
                      <a:gd name="T21" fmla="*/ 1 h 149"/>
                      <a:gd name="T22" fmla="*/ 4 w 931"/>
                      <a:gd name="T23" fmla="*/ 2 h 149"/>
                      <a:gd name="T24" fmla="*/ 3 w 931"/>
                      <a:gd name="T25" fmla="*/ 2 h 149"/>
                      <a:gd name="T26" fmla="*/ 4 w 931"/>
                      <a:gd name="T27" fmla="*/ 2 h 149"/>
                      <a:gd name="T28" fmla="*/ 4 w 931"/>
                      <a:gd name="T29" fmla="*/ 2 h 149"/>
                      <a:gd name="T30" fmla="*/ 4 w 931"/>
                      <a:gd name="T31" fmla="*/ 2 h 149"/>
                      <a:gd name="T32" fmla="*/ 4 w 931"/>
                      <a:gd name="T33" fmla="*/ 1 h 149"/>
                      <a:gd name="T34" fmla="*/ 4 w 931"/>
                      <a:gd name="T35" fmla="*/ 1 h 149"/>
                      <a:gd name="T36" fmla="*/ 4 w 931"/>
                      <a:gd name="T37" fmla="*/ 2 h 149"/>
                      <a:gd name="T38" fmla="*/ 4 w 931"/>
                      <a:gd name="T39" fmla="*/ 2 h 149"/>
                      <a:gd name="T40" fmla="*/ 5 w 931"/>
                      <a:gd name="T41" fmla="*/ 3 h 149"/>
                      <a:gd name="T42" fmla="*/ 5 w 931"/>
                      <a:gd name="T43" fmla="*/ 2 h 149"/>
                      <a:gd name="T44" fmla="*/ 6 w 931"/>
                      <a:gd name="T45" fmla="*/ 2 h 149"/>
                      <a:gd name="T46" fmla="*/ 6 w 931"/>
                      <a:gd name="T47" fmla="*/ 1 h 149"/>
                      <a:gd name="T48" fmla="*/ 7 w 931"/>
                      <a:gd name="T49" fmla="*/ 1 h 149"/>
                      <a:gd name="T50" fmla="*/ 7 w 931"/>
                      <a:gd name="T51" fmla="*/ 1 h 149"/>
                      <a:gd name="T52" fmla="*/ 8 w 931"/>
                      <a:gd name="T53" fmla="*/ 1 h 149"/>
                      <a:gd name="T54" fmla="*/ 7 w 931"/>
                      <a:gd name="T55" fmla="*/ 1 h 149"/>
                      <a:gd name="T56" fmla="*/ 8 w 931"/>
                      <a:gd name="T57" fmla="*/ 1 h 149"/>
                      <a:gd name="T58" fmla="*/ 10 w 931"/>
                      <a:gd name="T59" fmla="*/ 1 h 149"/>
                      <a:gd name="T60" fmla="*/ 10 w 931"/>
                      <a:gd name="T61" fmla="*/ 1 h 149"/>
                      <a:gd name="T62" fmla="*/ 10 w 931"/>
                      <a:gd name="T63" fmla="*/ 1 h 149"/>
                      <a:gd name="T64" fmla="*/ 10 w 931"/>
                      <a:gd name="T65" fmla="*/ 2 h 149"/>
                      <a:gd name="T66" fmla="*/ 10 w 931"/>
                      <a:gd name="T67" fmla="*/ 2 h 149"/>
                      <a:gd name="T68" fmla="*/ 11 w 931"/>
                      <a:gd name="T69" fmla="*/ 1 h 149"/>
                      <a:gd name="T70" fmla="*/ 11 w 931"/>
                      <a:gd name="T71" fmla="*/ 1 h 149"/>
                      <a:gd name="T72" fmla="*/ 13 w 931"/>
                      <a:gd name="T73" fmla="*/ 2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99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300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301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302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303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6205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6206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07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08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09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10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0 w 355"/>
                      <a:gd name="T11" fmla="*/ 0 h 277"/>
                      <a:gd name="T12" fmla="*/ 0 w 355"/>
                      <a:gd name="T13" fmla="*/ 0 h 277"/>
                      <a:gd name="T14" fmla="*/ 0 w 355"/>
                      <a:gd name="T15" fmla="*/ 0 h 277"/>
                      <a:gd name="T16" fmla="*/ 0 w 355"/>
                      <a:gd name="T17" fmla="*/ 0 h 277"/>
                      <a:gd name="T18" fmla="*/ 0 w 355"/>
                      <a:gd name="T19" fmla="*/ 0 h 277"/>
                      <a:gd name="T20" fmla="*/ 0 w 355"/>
                      <a:gd name="T21" fmla="*/ 0 h 277"/>
                      <a:gd name="T22" fmla="*/ 0 w 355"/>
                      <a:gd name="T23" fmla="*/ 0 h 277"/>
                      <a:gd name="T24" fmla="*/ 0 w 355"/>
                      <a:gd name="T25" fmla="*/ 0 h 277"/>
                      <a:gd name="T26" fmla="*/ 0 w 355"/>
                      <a:gd name="T27" fmla="*/ 0 h 277"/>
                      <a:gd name="T28" fmla="*/ 0 w 355"/>
                      <a:gd name="T29" fmla="*/ 0 h 277"/>
                      <a:gd name="T30" fmla="*/ 0 w 355"/>
                      <a:gd name="T31" fmla="*/ 0 h 277"/>
                      <a:gd name="T32" fmla="*/ 0 w 355"/>
                      <a:gd name="T33" fmla="*/ 0 h 277"/>
                      <a:gd name="T34" fmla="*/ 0 w 355"/>
                      <a:gd name="T35" fmla="*/ 0 h 277"/>
                      <a:gd name="T36" fmla="*/ 0 w 355"/>
                      <a:gd name="T37" fmla="*/ 0 h 277"/>
                      <a:gd name="T38" fmla="*/ 0 w 355"/>
                      <a:gd name="T39" fmla="*/ 0 h 277"/>
                      <a:gd name="T40" fmla="*/ 0 w 355"/>
                      <a:gd name="T41" fmla="*/ 0 h 277"/>
                      <a:gd name="T42" fmla="*/ 0 w 355"/>
                      <a:gd name="T43" fmla="*/ 0 h 277"/>
                      <a:gd name="T44" fmla="*/ 0 w 355"/>
                      <a:gd name="T45" fmla="*/ 0 h 277"/>
                      <a:gd name="T46" fmla="*/ 0 w 355"/>
                      <a:gd name="T47" fmla="*/ 0 h 277"/>
                      <a:gd name="T48" fmla="*/ 0 w 355"/>
                      <a:gd name="T49" fmla="*/ 0 h 277"/>
                      <a:gd name="T50" fmla="*/ 0 w 355"/>
                      <a:gd name="T51" fmla="*/ 0 h 277"/>
                      <a:gd name="T52" fmla="*/ 0 w 355"/>
                      <a:gd name="T53" fmla="*/ 0 h 277"/>
                      <a:gd name="T54" fmla="*/ 0 w 355"/>
                      <a:gd name="T55" fmla="*/ 0 h 277"/>
                      <a:gd name="T56" fmla="*/ 0 w 355"/>
                      <a:gd name="T57" fmla="*/ 0 h 277"/>
                      <a:gd name="T58" fmla="*/ 0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11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0 w 156"/>
                      <a:gd name="T9" fmla="*/ 0 h 206"/>
                      <a:gd name="T10" fmla="*/ 0 w 156"/>
                      <a:gd name="T11" fmla="*/ 0 h 206"/>
                      <a:gd name="T12" fmla="*/ 0 w 156"/>
                      <a:gd name="T13" fmla="*/ 0 h 206"/>
                      <a:gd name="T14" fmla="*/ 0 w 156"/>
                      <a:gd name="T15" fmla="*/ 0 h 206"/>
                      <a:gd name="T16" fmla="*/ 0 w 156"/>
                      <a:gd name="T17" fmla="*/ 0 h 206"/>
                      <a:gd name="T18" fmla="*/ 0 w 156"/>
                      <a:gd name="T19" fmla="*/ 0 h 206"/>
                      <a:gd name="T20" fmla="*/ 0 w 156"/>
                      <a:gd name="T21" fmla="*/ 0 h 206"/>
                      <a:gd name="T22" fmla="*/ 0 w 156"/>
                      <a:gd name="T23" fmla="*/ 0 h 206"/>
                      <a:gd name="T24" fmla="*/ 0 w 156"/>
                      <a:gd name="T25" fmla="*/ 0 h 206"/>
                      <a:gd name="T26" fmla="*/ 0 w 156"/>
                      <a:gd name="T27" fmla="*/ 0 h 206"/>
                      <a:gd name="T28" fmla="*/ 0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12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13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14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15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16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17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0 w 286"/>
                      <a:gd name="T29" fmla="*/ 0 h 182"/>
                      <a:gd name="T30" fmla="*/ 0 w 286"/>
                      <a:gd name="T31" fmla="*/ 0 h 182"/>
                      <a:gd name="T32" fmla="*/ 0 w 286"/>
                      <a:gd name="T33" fmla="*/ 0 h 182"/>
                      <a:gd name="T34" fmla="*/ 0 w 286"/>
                      <a:gd name="T35" fmla="*/ 0 h 182"/>
                      <a:gd name="T36" fmla="*/ 0 w 286"/>
                      <a:gd name="T37" fmla="*/ 0 h 182"/>
                      <a:gd name="T38" fmla="*/ 0 w 286"/>
                      <a:gd name="T39" fmla="*/ 0 h 182"/>
                      <a:gd name="T40" fmla="*/ 0 w 286"/>
                      <a:gd name="T41" fmla="*/ 0 h 182"/>
                      <a:gd name="T42" fmla="*/ 0 w 286"/>
                      <a:gd name="T43" fmla="*/ 0 h 182"/>
                      <a:gd name="T44" fmla="*/ 0 w 286"/>
                      <a:gd name="T45" fmla="*/ 0 h 182"/>
                      <a:gd name="T46" fmla="*/ 0 w 286"/>
                      <a:gd name="T47" fmla="*/ 0 h 182"/>
                      <a:gd name="T48" fmla="*/ 0 w 286"/>
                      <a:gd name="T49" fmla="*/ 0 h 182"/>
                      <a:gd name="T50" fmla="*/ 0 w 286"/>
                      <a:gd name="T51" fmla="*/ 0 h 182"/>
                      <a:gd name="T52" fmla="*/ 0 w 286"/>
                      <a:gd name="T53" fmla="*/ 0 h 182"/>
                      <a:gd name="T54" fmla="*/ 0 w 286"/>
                      <a:gd name="T55" fmla="*/ 0 h 182"/>
                      <a:gd name="T56" fmla="*/ 0 w 286"/>
                      <a:gd name="T57" fmla="*/ 0 h 182"/>
                      <a:gd name="T58" fmla="*/ 0 w 286"/>
                      <a:gd name="T59" fmla="*/ 0 h 182"/>
                      <a:gd name="T60" fmla="*/ 0 w 286"/>
                      <a:gd name="T61" fmla="*/ 0 h 182"/>
                      <a:gd name="T62" fmla="*/ 0 w 286"/>
                      <a:gd name="T63" fmla="*/ 0 h 182"/>
                      <a:gd name="T64" fmla="*/ 0 w 286"/>
                      <a:gd name="T65" fmla="*/ 0 h 182"/>
                      <a:gd name="T66" fmla="*/ 0 w 286"/>
                      <a:gd name="T67" fmla="*/ 0 h 182"/>
                      <a:gd name="T68" fmla="*/ 0 w 286"/>
                      <a:gd name="T69" fmla="*/ 0 h 182"/>
                      <a:gd name="T70" fmla="*/ 0 w 286"/>
                      <a:gd name="T71" fmla="*/ 0 h 182"/>
                      <a:gd name="T72" fmla="*/ 0 w 286"/>
                      <a:gd name="T73" fmla="*/ 0 h 182"/>
                      <a:gd name="T74" fmla="*/ 0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18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19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20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21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22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23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24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25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26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27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28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29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0 w 138"/>
                      <a:gd name="T13" fmla="*/ 0 h 103"/>
                      <a:gd name="T14" fmla="*/ 0 w 138"/>
                      <a:gd name="T15" fmla="*/ 0 h 103"/>
                      <a:gd name="T16" fmla="*/ 0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30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0 w 188"/>
                      <a:gd name="T1" fmla="*/ 0 h 214"/>
                      <a:gd name="T2" fmla="*/ 0 w 188"/>
                      <a:gd name="T3" fmla="*/ 0 h 214"/>
                      <a:gd name="T4" fmla="*/ 0 w 188"/>
                      <a:gd name="T5" fmla="*/ 0 h 214"/>
                      <a:gd name="T6" fmla="*/ 0 w 188"/>
                      <a:gd name="T7" fmla="*/ 0 h 214"/>
                      <a:gd name="T8" fmla="*/ 0 w 188"/>
                      <a:gd name="T9" fmla="*/ 0 h 214"/>
                      <a:gd name="T10" fmla="*/ 0 w 188"/>
                      <a:gd name="T11" fmla="*/ 0 h 214"/>
                      <a:gd name="T12" fmla="*/ 0 w 188"/>
                      <a:gd name="T13" fmla="*/ 0 h 214"/>
                      <a:gd name="T14" fmla="*/ 0 w 188"/>
                      <a:gd name="T15" fmla="*/ 0 h 214"/>
                      <a:gd name="T16" fmla="*/ 0 w 188"/>
                      <a:gd name="T17" fmla="*/ 0 h 214"/>
                      <a:gd name="T18" fmla="*/ 0 w 188"/>
                      <a:gd name="T19" fmla="*/ 0 h 214"/>
                      <a:gd name="T20" fmla="*/ 0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0 w 188"/>
                      <a:gd name="T67" fmla="*/ 0 h 214"/>
                      <a:gd name="T68" fmla="*/ 0 w 188"/>
                      <a:gd name="T69" fmla="*/ 0 h 214"/>
                      <a:gd name="T70" fmla="*/ 0 w 188"/>
                      <a:gd name="T71" fmla="*/ 0 h 214"/>
                      <a:gd name="T72" fmla="*/ 0 w 188"/>
                      <a:gd name="T73" fmla="*/ 0 h 214"/>
                      <a:gd name="T74" fmla="*/ 0 w 188"/>
                      <a:gd name="T75" fmla="*/ 0 h 214"/>
                      <a:gd name="T76" fmla="*/ 0 w 188"/>
                      <a:gd name="T77" fmla="*/ 0 h 214"/>
                      <a:gd name="T78" fmla="*/ 0 w 188"/>
                      <a:gd name="T79" fmla="*/ 0 h 214"/>
                      <a:gd name="T80" fmla="*/ 0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31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32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0 w 812"/>
                      <a:gd name="T1" fmla="*/ 0 h 564"/>
                      <a:gd name="T2" fmla="*/ 0 w 812"/>
                      <a:gd name="T3" fmla="*/ 0 h 564"/>
                      <a:gd name="T4" fmla="*/ 0 w 812"/>
                      <a:gd name="T5" fmla="*/ 0 h 564"/>
                      <a:gd name="T6" fmla="*/ 0 w 812"/>
                      <a:gd name="T7" fmla="*/ 0 h 564"/>
                      <a:gd name="T8" fmla="*/ 0 w 812"/>
                      <a:gd name="T9" fmla="*/ 0 h 564"/>
                      <a:gd name="T10" fmla="*/ 0 w 812"/>
                      <a:gd name="T11" fmla="*/ 0 h 564"/>
                      <a:gd name="T12" fmla="*/ 0 w 812"/>
                      <a:gd name="T13" fmla="*/ 0 h 564"/>
                      <a:gd name="T14" fmla="*/ 0 w 812"/>
                      <a:gd name="T15" fmla="*/ 0 h 564"/>
                      <a:gd name="T16" fmla="*/ 0 w 812"/>
                      <a:gd name="T17" fmla="*/ 0 h 564"/>
                      <a:gd name="T18" fmla="*/ 0 w 812"/>
                      <a:gd name="T19" fmla="*/ 0 h 564"/>
                      <a:gd name="T20" fmla="*/ 0 w 812"/>
                      <a:gd name="T21" fmla="*/ 0 h 564"/>
                      <a:gd name="T22" fmla="*/ 0 w 812"/>
                      <a:gd name="T23" fmla="*/ 0 h 564"/>
                      <a:gd name="T24" fmla="*/ 0 w 812"/>
                      <a:gd name="T25" fmla="*/ 0 h 564"/>
                      <a:gd name="T26" fmla="*/ 0 w 812"/>
                      <a:gd name="T27" fmla="*/ 0 h 564"/>
                      <a:gd name="T28" fmla="*/ 0 w 812"/>
                      <a:gd name="T29" fmla="*/ 0 h 564"/>
                      <a:gd name="T30" fmla="*/ 0 w 812"/>
                      <a:gd name="T31" fmla="*/ 0 h 564"/>
                      <a:gd name="T32" fmla="*/ 0 w 812"/>
                      <a:gd name="T33" fmla="*/ 0 h 564"/>
                      <a:gd name="T34" fmla="*/ 0 w 812"/>
                      <a:gd name="T35" fmla="*/ 0 h 564"/>
                      <a:gd name="T36" fmla="*/ 0 w 812"/>
                      <a:gd name="T37" fmla="*/ 0 h 564"/>
                      <a:gd name="T38" fmla="*/ 0 w 812"/>
                      <a:gd name="T39" fmla="*/ 0 h 564"/>
                      <a:gd name="T40" fmla="*/ 0 w 812"/>
                      <a:gd name="T41" fmla="*/ 0 h 564"/>
                      <a:gd name="T42" fmla="*/ 0 w 812"/>
                      <a:gd name="T43" fmla="*/ 0 h 564"/>
                      <a:gd name="T44" fmla="*/ 0 w 812"/>
                      <a:gd name="T45" fmla="*/ 0 h 564"/>
                      <a:gd name="T46" fmla="*/ 0 w 812"/>
                      <a:gd name="T47" fmla="*/ 0 h 564"/>
                      <a:gd name="T48" fmla="*/ 0 w 812"/>
                      <a:gd name="T49" fmla="*/ 0 h 564"/>
                      <a:gd name="T50" fmla="*/ 0 w 812"/>
                      <a:gd name="T51" fmla="*/ 0 h 564"/>
                      <a:gd name="T52" fmla="*/ 0 w 812"/>
                      <a:gd name="T53" fmla="*/ 0 h 564"/>
                      <a:gd name="T54" fmla="*/ 0 w 812"/>
                      <a:gd name="T55" fmla="*/ 0 h 564"/>
                      <a:gd name="T56" fmla="*/ 0 w 812"/>
                      <a:gd name="T57" fmla="*/ 0 h 564"/>
                      <a:gd name="T58" fmla="*/ 0 w 812"/>
                      <a:gd name="T59" fmla="*/ 0 h 564"/>
                      <a:gd name="T60" fmla="*/ 0 w 812"/>
                      <a:gd name="T61" fmla="*/ 0 h 564"/>
                      <a:gd name="T62" fmla="*/ 0 w 812"/>
                      <a:gd name="T63" fmla="*/ 0 h 564"/>
                      <a:gd name="T64" fmla="*/ 0 w 812"/>
                      <a:gd name="T65" fmla="*/ 0 h 564"/>
                      <a:gd name="T66" fmla="*/ 0 w 812"/>
                      <a:gd name="T67" fmla="*/ 0 h 564"/>
                      <a:gd name="T68" fmla="*/ 0 w 812"/>
                      <a:gd name="T69" fmla="*/ 0 h 564"/>
                      <a:gd name="T70" fmla="*/ 0 w 812"/>
                      <a:gd name="T71" fmla="*/ 0 h 564"/>
                      <a:gd name="T72" fmla="*/ 0 w 812"/>
                      <a:gd name="T73" fmla="*/ 0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0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33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34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35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36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8 w 682"/>
                      <a:gd name="T1" fmla="*/ 8 h 557"/>
                      <a:gd name="T2" fmla="*/ 8 w 682"/>
                      <a:gd name="T3" fmla="*/ 8 h 557"/>
                      <a:gd name="T4" fmla="*/ 8 w 682"/>
                      <a:gd name="T5" fmla="*/ 7 h 557"/>
                      <a:gd name="T6" fmla="*/ 5 w 682"/>
                      <a:gd name="T7" fmla="*/ 5 h 557"/>
                      <a:gd name="T8" fmla="*/ 4 w 682"/>
                      <a:gd name="T9" fmla="*/ 6 h 557"/>
                      <a:gd name="T10" fmla="*/ 5 w 682"/>
                      <a:gd name="T11" fmla="*/ 10 h 557"/>
                      <a:gd name="T12" fmla="*/ 4 w 682"/>
                      <a:gd name="T13" fmla="*/ 8 h 557"/>
                      <a:gd name="T14" fmla="*/ 4 w 682"/>
                      <a:gd name="T15" fmla="*/ 7 h 557"/>
                      <a:gd name="T16" fmla="*/ 4 w 682"/>
                      <a:gd name="T17" fmla="*/ 7 h 557"/>
                      <a:gd name="T18" fmla="*/ 4 w 682"/>
                      <a:gd name="T19" fmla="*/ 7 h 557"/>
                      <a:gd name="T20" fmla="*/ 4 w 682"/>
                      <a:gd name="T21" fmla="*/ 6 h 557"/>
                      <a:gd name="T22" fmla="*/ 3 w 682"/>
                      <a:gd name="T23" fmla="*/ 6 h 557"/>
                      <a:gd name="T24" fmla="*/ 3 w 682"/>
                      <a:gd name="T25" fmla="*/ 6 h 557"/>
                      <a:gd name="T26" fmla="*/ 2 w 682"/>
                      <a:gd name="T27" fmla="*/ 6 h 557"/>
                      <a:gd name="T28" fmla="*/ 1 w 682"/>
                      <a:gd name="T29" fmla="*/ 6 h 557"/>
                      <a:gd name="T30" fmla="*/ 1 w 682"/>
                      <a:gd name="T31" fmla="*/ 5 h 557"/>
                      <a:gd name="T32" fmla="*/ 1 w 682"/>
                      <a:gd name="T33" fmla="*/ 5 h 557"/>
                      <a:gd name="T34" fmla="*/ 0 w 682"/>
                      <a:gd name="T35" fmla="*/ 4 h 557"/>
                      <a:gd name="T36" fmla="*/ 1 w 682"/>
                      <a:gd name="T37" fmla="*/ 4 h 557"/>
                      <a:gd name="T38" fmla="*/ 1 w 682"/>
                      <a:gd name="T39" fmla="*/ 3 h 557"/>
                      <a:gd name="T40" fmla="*/ 1 w 682"/>
                      <a:gd name="T41" fmla="*/ 3 h 557"/>
                      <a:gd name="T42" fmla="*/ 1 w 682"/>
                      <a:gd name="T43" fmla="*/ 2 h 557"/>
                      <a:gd name="T44" fmla="*/ 3 w 682"/>
                      <a:gd name="T45" fmla="*/ 1 h 557"/>
                      <a:gd name="T46" fmla="*/ 4 w 682"/>
                      <a:gd name="T47" fmla="*/ 1 h 557"/>
                      <a:gd name="T48" fmla="*/ 4 w 682"/>
                      <a:gd name="T49" fmla="*/ 1 h 557"/>
                      <a:gd name="T50" fmla="*/ 6 w 682"/>
                      <a:gd name="T51" fmla="*/ 1 h 557"/>
                      <a:gd name="T52" fmla="*/ 7 w 682"/>
                      <a:gd name="T53" fmla="*/ 0 h 557"/>
                      <a:gd name="T54" fmla="*/ 6 w 682"/>
                      <a:gd name="T55" fmla="*/ 1 h 557"/>
                      <a:gd name="T56" fmla="*/ 7 w 682"/>
                      <a:gd name="T57" fmla="*/ 2 h 557"/>
                      <a:gd name="T58" fmla="*/ 8 w 682"/>
                      <a:gd name="T59" fmla="*/ 1 h 557"/>
                      <a:gd name="T60" fmla="*/ 9 w 682"/>
                      <a:gd name="T61" fmla="*/ 1 h 557"/>
                      <a:gd name="T62" fmla="*/ 10 w 682"/>
                      <a:gd name="T63" fmla="*/ 2 h 557"/>
                      <a:gd name="T64" fmla="*/ 10 w 682"/>
                      <a:gd name="T65" fmla="*/ 3 h 557"/>
                      <a:gd name="T66" fmla="*/ 10 w 682"/>
                      <a:gd name="T67" fmla="*/ 4 h 557"/>
                      <a:gd name="T68" fmla="*/ 10 w 682"/>
                      <a:gd name="T69" fmla="*/ 4 h 557"/>
                      <a:gd name="T70" fmla="*/ 11 w 682"/>
                      <a:gd name="T71" fmla="*/ 5 h 557"/>
                      <a:gd name="T72" fmla="*/ 11 w 682"/>
                      <a:gd name="T73" fmla="*/ 5 h 557"/>
                      <a:gd name="T74" fmla="*/ 11 w 682"/>
                      <a:gd name="T75" fmla="*/ 6 h 557"/>
                      <a:gd name="T76" fmla="*/ 10 w 682"/>
                      <a:gd name="T77" fmla="*/ 7 h 557"/>
                      <a:gd name="T78" fmla="*/ 10 w 682"/>
                      <a:gd name="T79" fmla="*/ 8 h 557"/>
                      <a:gd name="T80" fmla="*/ 10 w 682"/>
                      <a:gd name="T81" fmla="*/ 9 h 557"/>
                      <a:gd name="T82" fmla="*/ 7 w 682"/>
                      <a:gd name="T83" fmla="*/ 10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37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4 w 257"/>
                      <a:gd name="T1" fmla="*/ 6 h 347"/>
                      <a:gd name="T2" fmla="*/ 4 w 257"/>
                      <a:gd name="T3" fmla="*/ 5 h 347"/>
                      <a:gd name="T4" fmla="*/ 4 w 257"/>
                      <a:gd name="T5" fmla="*/ 5 h 347"/>
                      <a:gd name="T6" fmla="*/ 4 w 257"/>
                      <a:gd name="T7" fmla="*/ 4 h 347"/>
                      <a:gd name="T8" fmla="*/ 4 w 257"/>
                      <a:gd name="T9" fmla="*/ 4 h 347"/>
                      <a:gd name="T10" fmla="*/ 4 w 257"/>
                      <a:gd name="T11" fmla="*/ 4 h 347"/>
                      <a:gd name="T12" fmla="*/ 4 w 257"/>
                      <a:gd name="T13" fmla="*/ 4 h 347"/>
                      <a:gd name="T14" fmla="*/ 4 w 257"/>
                      <a:gd name="T15" fmla="*/ 3 h 347"/>
                      <a:gd name="T16" fmla="*/ 4 w 257"/>
                      <a:gd name="T17" fmla="*/ 3 h 347"/>
                      <a:gd name="T18" fmla="*/ 4 w 257"/>
                      <a:gd name="T19" fmla="*/ 3 h 347"/>
                      <a:gd name="T20" fmla="*/ 1 w 257"/>
                      <a:gd name="T21" fmla="*/ 2 h 347"/>
                      <a:gd name="T22" fmla="*/ 1 w 257"/>
                      <a:gd name="T23" fmla="*/ 2 h 347"/>
                      <a:gd name="T24" fmla="*/ 1 w 257"/>
                      <a:gd name="T25" fmla="*/ 2 h 347"/>
                      <a:gd name="T26" fmla="*/ 0 w 257"/>
                      <a:gd name="T27" fmla="*/ 3 h 347"/>
                      <a:gd name="T28" fmla="*/ 2 w 257"/>
                      <a:gd name="T29" fmla="*/ 6 h 347"/>
                      <a:gd name="T30" fmla="*/ 4 w 257"/>
                      <a:gd name="T31" fmla="*/ 6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38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39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40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41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0 w 693"/>
                      <a:gd name="T1" fmla="*/ 0 h 696"/>
                      <a:gd name="T2" fmla="*/ 0 w 693"/>
                      <a:gd name="T3" fmla="*/ 0 h 696"/>
                      <a:gd name="T4" fmla="*/ 0 w 693"/>
                      <a:gd name="T5" fmla="*/ 0 h 696"/>
                      <a:gd name="T6" fmla="*/ 0 w 693"/>
                      <a:gd name="T7" fmla="*/ 0 h 696"/>
                      <a:gd name="T8" fmla="*/ 0 w 693"/>
                      <a:gd name="T9" fmla="*/ 0 h 696"/>
                      <a:gd name="T10" fmla="*/ 0 w 693"/>
                      <a:gd name="T11" fmla="*/ 0 h 696"/>
                      <a:gd name="T12" fmla="*/ 0 w 693"/>
                      <a:gd name="T13" fmla="*/ 0 h 696"/>
                      <a:gd name="T14" fmla="*/ 0 w 693"/>
                      <a:gd name="T15" fmla="*/ 0 h 696"/>
                      <a:gd name="T16" fmla="*/ 0 w 693"/>
                      <a:gd name="T17" fmla="*/ 0 h 696"/>
                      <a:gd name="T18" fmla="*/ 0 w 693"/>
                      <a:gd name="T19" fmla="*/ 0 h 696"/>
                      <a:gd name="T20" fmla="*/ 0 w 693"/>
                      <a:gd name="T21" fmla="*/ 0 h 696"/>
                      <a:gd name="T22" fmla="*/ 0 w 693"/>
                      <a:gd name="T23" fmla="*/ 0 h 696"/>
                      <a:gd name="T24" fmla="*/ 0 w 693"/>
                      <a:gd name="T25" fmla="*/ 0 h 696"/>
                      <a:gd name="T26" fmla="*/ 0 w 693"/>
                      <a:gd name="T27" fmla="*/ 0 h 696"/>
                      <a:gd name="T28" fmla="*/ 0 w 693"/>
                      <a:gd name="T29" fmla="*/ 0 h 696"/>
                      <a:gd name="T30" fmla="*/ 0 w 693"/>
                      <a:gd name="T31" fmla="*/ 0 h 696"/>
                      <a:gd name="T32" fmla="*/ 0 w 693"/>
                      <a:gd name="T33" fmla="*/ 0 h 696"/>
                      <a:gd name="T34" fmla="*/ 0 w 693"/>
                      <a:gd name="T35" fmla="*/ 0 h 696"/>
                      <a:gd name="T36" fmla="*/ 0 w 693"/>
                      <a:gd name="T37" fmla="*/ 0 h 696"/>
                      <a:gd name="T38" fmla="*/ 0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0 w 693"/>
                      <a:gd name="T49" fmla="*/ 0 h 696"/>
                      <a:gd name="T50" fmla="*/ 0 w 693"/>
                      <a:gd name="T51" fmla="*/ 0 h 696"/>
                      <a:gd name="T52" fmla="*/ 0 w 693"/>
                      <a:gd name="T53" fmla="*/ 0 h 696"/>
                      <a:gd name="T54" fmla="*/ 0 w 693"/>
                      <a:gd name="T55" fmla="*/ 0 h 696"/>
                      <a:gd name="T56" fmla="*/ 0 w 693"/>
                      <a:gd name="T57" fmla="*/ 0 h 696"/>
                      <a:gd name="T58" fmla="*/ 0 w 693"/>
                      <a:gd name="T59" fmla="*/ 0 h 696"/>
                      <a:gd name="T60" fmla="*/ 0 w 693"/>
                      <a:gd name="T61" fmla="*/ 0 h 696"/>
                      <a:gd name="T62" fmla="*/ 0 w 693"/>
                      <a:gd name="T63" fmla="*/ 0 h 696"/>
                      <a:gd name="T64" fmla="*/ 0 w 693"/>
                      <a:gd name="T65" fmla="*/ 0 h 696"/>
                      <a:gd name="T66" fmla="*/ 0 w 693"/>
                      <a:gd name="T67" fmla="*/ 0 h 696"/>
                      <a:gd name="T68" fmla="*/ 0 w 693"/>
                      <a:gd name="T69" fmla="*/ 0 h 696"/>
                      <a:gd name="T70" fmla="*/ 0 w 693"/>
                      <a:gd name="T71" fmla="*/ 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42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14 w 931"/>
                      <a:gd name="T1" fmla="*/ 0 h 149"/>
                      <a:gd name="T2" fmla="*/ 3 w 931"/>
                      <a:gd name="T3" fmla="*/ 1 h 149"/>
                      <a:gd name="T4" fmla="*/ 2 w 931"/>
                      <a:gd name="T5" fmla="*/ 1 h 149"/>
                      <a:gd name="T6" fmla="*/ 1 w 931"/>
                      <a:gd name="T7" fmla="*/ 1 h 149"/>
                      <a:gd name="T8" fmla="*/ 1 w 931"/>
                      <a:gd name="T9" fmla="*/ 1 h 149"/>
                      <a:gd name="T10" fmla="*/ 0 w 931"/>
                      <a:gd name="T11" fmla="*/ 2 h 149"/>
                      <a:gd name="T12" fmla="*/ 1 w 931"/>
                      <a:gd name="T13" fmla="*/ 2 h 149"/>
                      <a:gd name="T14" fmla="*/ 2 w 931"/>
                      <a:gd name="T15" fmla="*/ 2 h 149"/>
                      <a:gd name="T16" fmla="*/ 2 w 931"/>
                      <a:gd name="T17" fmla="*/ 2 h 149"/>
                      <a:gd name="T18" fmla="*/ 3 w 931"/>
                      <a:gd name="T19" fmla="*/ 1 h 149"/>
                      <a:gd name="T20" fmla="*/ 4 w 931"/>
                      <a:gd name="T21" fmla="*/ 1 h 149"/>
                      <a:gd name="T22" fmla="*/ 4 w 931"/>
                      <a:gd name="T23" fmla="*/ 2 h 149"/>
                      <a:gd name="T24" fmla="*/ 3 w 931"/>
                      <a:gd name="T25" fmla="*/ 2 h 149"/>
                      <a:gd name="T26" fmla="*/ 4 w 931"/>
                      <a:gd name="T27" fmla="*/ 2 h 149"/>
                      <a:gd name="T28" fmla="*/ 4 w 931"/>
                      <a:gd name="T29" fmla="*/ 2 h 149"/>
                      <a:gd name="T30" fmla="*/ 4 w 931"/>
                      <a:gd name="T31" fmla="*/ 2 h 149"/>
                      <a:gd name="T32" fmla="*/ 4 w 931"/>
                      <a:gd name="T33" fmla="*/ 1 h 149"/>
                      <a:gd name="T34" fmla="*/ 4 w 931"/>
                      <a:gd name="T35" fmla="*/ 1 h 149"/>
                      <a:gd name="T36" fmla="*/ 4 w 931"/>
                      <a:gd name="T37" fmla="*/ 2 h 149"/>
                      <a:gd name="T38" fmla="*/ 4 w 931"/>
                      <a:gd name="T39" fmla="*/ 2 h 149"/>
                      <a:gd name="T40" fmla="*/ 5 w 931"/>
                      <a:gd name="T41" fmla="*/ 3 h 149"/>
                      <a:gd name="T42" fmla="*/ 5 w 931"/>
                      <a:gd name="T43" fmla="*/ 2 h 149"/>
                      <a:gd name="T44" fmla="*/ 6 w 931"/>
                      <a:gd name="T45" fmla="*/ 2 h 149"/>
                      <a:gd name="T46" fmla="*/ 6 w 931"/>
                      <a:gd name="T47" fmla="*/ 1 h 149"/>
                      <a:gd name="T48" fmla="*/ 7 w 931"/>
                      <a:gd name="T49" fmla="*/ 1 h 149"/>
                      <a:gd name="T50" fmla="*/ 7 w 931"/>
                      <a:gd name="T51" fmla="*/ 1 h 149"/>
                      <a:gd name="T52" fmla="*/ 8 w 931"/>
                      <a:gd name="T53" fmla="*/ 1 h 149"/>
                      <a:gd name="T54" fmla="*/ 7 w 931"/>
                      <a:gd name="T55" fmla="*/ 1 h 149"/>
                      <a:gd name="T56" fmla="*/ 8 w 931"/>
                      <a:gd name="T57" fmla="*/ 1 h 149"/>
                      <a:gd name="T58" fmla="*/ 10 w 931"/>
                      <a:gd name="T59" fmla="*/ 1 h 149"/>
                      <a:gd name="T60" fmla="*/ 10 w 931"/>
                      <a:gd name="T61" fmla="*/ 1 h 149"/>
                      <a:gd name="T62" fmla="*/ 10 w 931"/>
                      <a:gd name="T63" fmla="*/ 1 h 149"/>
                      <a:gd name="T64" fmla="*/ 10 w 931"/>
                      <a:gd name="T65" fmla="*/ 2 h 149"/>
                      <a:gd name="T66" fmla="*/ 10 w 931"/>
                      <a:gd name="T67" fmla="*/ 2 h 149"/>
                      <a:gd name="T68" fmla="*/ 11 w 931"/>
                      <a:gd name="T69" fmla="*/ 1 h 149"/>
                      <a:gd name="T70" fmla="*/ 11 w 931"/>
                      <a:gd name="T71" fmla="*/ 1 h 149"/>
                      <a:gd name="T72" fmla="*/ 13 w 931"/>
                      <a:gd name="T73" fmla="*/ 2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43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44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45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46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47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6156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6183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84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85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86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87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88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89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0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1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2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3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4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5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6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7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8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9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00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01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02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03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157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6158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59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60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61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62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63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64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65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66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67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68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69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0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1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2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3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4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5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6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7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8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9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80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81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82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6153" name="Picture 159" descr="earth"/>
            <p:cNvPicPr>
              <a:picLocks noChangeAspect="1" noChangeArrowheads="1"/>
            </p:cNvPicPr>
            <p:nvPr userDrawn="1"/>
          </p:nvPicPr>
          <p:blipFill>
            <a:blip r:embed="rId18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45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89" r:id="rId1"/>
    <p:sldLayoutId id="2147490590" r:id="rId2"/>
    <p:sldLayoutId id="2147490591" r:id="rId3"/>
    <p:sldLayoutId id="2147490592" r:id="rId4"/>
    <p:sldLayoutId id="2147490593" r:id="rId5"/>
    <p:sldLayoutId id="2147490594" r:id="rId6"/>
    <p:sldLayoutId id="2147490595" r:id="rId7"/>
    <p:sldLayoutId id="2147490596" r:id="rId8"/>
    <p:sldLayoutId id="2147490597" r:id="rId9"/>
    <p:sldLayoutId id="2147490598" r:id="rId10"/>
    <p:sldLayoutId id="2147490599" r:id="rId11"/>
    <p:sldLayoutId id="2147490600" r:id="rId12"/>
    <p:sldLayoutId id="2147490601" r:id="rId13"/>
    <p:sldLayoutId id="2147490602" r:id="rId14"/>
    <p:sldLayoutId id="2147490603" r:id="rId15"/>
    <p:sldLayoutId id="2147490604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20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LH_Title_v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7" r:id="rId1"/>
    <p:sldLayoutId id="214749049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RLH_Transition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8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9" r:id="rId1"/>
    <p:sldLayoutId id="214749050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928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pPr eaLnBrk="0" hangingPunct="0">
              <a:defRPr/>
            </a:pPr>
            <a:fld id="{2347868A-83A5-4173-B1AD-649A8F4661C1}" type="slidenum">
              <a:rPr lang="en-US">
                <a:solidFill>
                  <a:srgbClr val="000000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1032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1034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  <a:latin typeface="Tahoma" pitchFamily="34" charset="0"/>
                  <a:cs typeface="+mn-cs"/>
                </a:endParaRPr>
              </a:p>
            </p:txBody>
          </p:sp>
          <p:grpSp>
            <p:nvGrpSpPr>
              <p:cNvPr id="1035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084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1128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0 w 15"/>
                      <a:gd name="T1" fmla="*/ 0 h 23"/>
                      <a:gd name="T2" fmla="*/ 0 w 15"/>
                      <a:gd name="T3" fmla="*/ 0 h 23"/>
                      <a:gd name="T4" fmla="*/ 0 w 15"/>
                      <a:gd name="T5" fmla="*/ 0 h 23"/>
                      <a:gd name="T6" fmla="*/ 0 w 15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9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0 w 20"/>
                      <a:gd name="T1" fmla="*/ 0 h 23"/>
                      <a:gd name="T2" fmla="*/ 0 w 20"/>
                      <a:gd name="T3" fmla="*/ 0 h 23"/>
                      <a:gd name="T4" fmla="*/ 0 w 20"/>
                      <a:gd name="T5" fmla="*/ 0 h 23"/>
                      <a:gd name="T6" fmla="*/ 0 w 20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0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1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2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3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4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1 w 355"/>
                      <a:gd name="T11" fmla="*/ 0 h 277"/>
                      <a:gd name="T12" fmla="*/ 1 w 355"/>
                      <a:gd name="T13" fmla="*/ 0 h 277"/>
                      <a:gd name="T14" fmla="*/ 1 w 355"/>
                      <a:gd name="T15" fmla="*/ 0 h 277"/>
                      <a:gd name="T16" fmla="*/ 1 w 355"/>
                      <a:gd name="T17" fmla="*/ 0 h 277"/>
                      <a:gd name="T18" fmla="*/ 1 w 355"/>
                      <a:gd name="T19" fmla="*/ 0 h 277"/>
                      <a:gd name="T20" fmla="*/ 1 w 355"/>
                      <a:gd name="T21" fmla="*/ 0 h 277"/>
                      <a:gd name="T22" fmla="*/ 1 w 355"/>
                      <a:gd name="T23" fmla="*/ 0 h 277"/>
                      <a:gd name="T24" fmla="*/ 1 w 355"/>
                      <a:gd name="T25" fmla="*/ 0 h 277"/>
                      <a:gd name="T26" fmla="*/ 1 w 355"/>
                      <a:gd name="T27" fmla="*/ 0 h 277"/>
                      <a:gd name="T28" fmla="*/ 1 w 355"/>
                      <a:gd name="T29" fmla="*/ 0 h 277"/>
                      <a:gd name="T30" fmla="*/ 2 w 355"/>
                      <a:gd name="T31" fmla="*/ 0 h 277"/>
                      <a:gd name="T32" fmla="*/ 2 w 355"/>
                      <a:gd name="T33" fmla="*/ 0 h 277"/>
                      <a:gd name="T34" fmla="*/ 2 w 355"/>
                      <a:gd name="T35" fmla="*/ 0 h 277"/>
                      <a:gd name="T36" fmla="*/ 2 w 355"/>
                      <a:gd name="T37" fmla="*/ 0 h 277"/>
                      <a:gd name="T38" fmla="*/ 2 w 355"/>
                      <a:gd name="T39" fmla="*/ 0 h 277"/>
                      <a:gd name="T40" fmla="*/ 2 w 355"/>
                      <a:gd name="T41" fmla="*/ 0 h 277"/>
                      <a:gd name="T42" fmla="*/ 2 w 355"/>
                      <a:gd name="T43" fmla="*/ 0 h 277"/>
                      <a:gd name="T44" fmla="*/ 2 w 355"/>
                      <a:gd name="T45" fmla="*/ 0 h 277"/>
                      <a:gd name="T46" fmla="*/ 2 w 355"/>
                      <a:gd name="T47" fmla="*/ 0 h 277"/>
                      <a:gd name="T48" fmla="*/ 2 w 355"/>
                      <a:gd name="T49" fmla="*/ 0 h 277"/>
                      <a:gd name="T50" fmla="*/ 1 w 355"/>
                      <a:gd name="T51" fmla="*/ 0 h 277"/>
                      <a:gd name="T52" fmla="*/ 1 w 355"/>
                      <a:gd name="T53" fmla="*/ 0 h 277"/>
                      <a:gd name="T54" fmla="*/ 1 w 355"/>
                      <a:gd name="T55" fmla="*/ 0 h 277"/>
                      <a:gd name="T56" fmla="*/ 1 w 355"/>
                      <a:gd name="T57" fmla="*/ 0 h 277"/>
                      <a:gd name="T58" fmla="*/ 1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5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1 w 156"/>
                      <a:gd name="T9" fmla="*/ 0 h 206"/>
                      <a:gd name="T10" fmla="*/ 1 w 156"/>
                      <a:gd name="T11" fmla="*/ 0 h 206"/>
                      <a:gd name="T12" fmla="*/ 1 w 156"/>
                      <a:gd name="T13" fmla="*/ 0 h 206"/>
                      <a:gd name="T14" fmla="*/ 1 w 156"/>
                      <a:gd name="T15" fmla="*/ 0 h 206"/>
                      <a:gd name="T16" fmla="*/ 1 w 156"/>
                      <a:gd name="T17" fmla="*/ 0 h 206"/>
                      <a:gd name="T18" fmla="*/ 1 w 156"/>
                      <a:gd name="T19" fmla="*/ 0 h 206"/>
                      <a:gd name="T20" fmla="*/ 1 w 156"/>
                      <a:gd name="T21" fmla="*/ 0 h 206"/>
                      <a:gd name="T22" fmla="*/ 1 w 156"/>
                      <a:gd name="T23" fmla="*/ 0 h 206"/>
                      <a:gd name="T24" fmla="*/ 1 w 156"/>
                      <a:gd name="T25" fmla="*/ 0 h 206"/>
                      <a:gd name="T26" fmla="*/ 1 w 156"/>
                      <a:gd name="T27" fmla="*/ 0 h 206"/>
                      <a:gd name="T28" fmla="*/ 1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6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7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8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9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0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1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1 w 286"/>
                      <a:gd name="T29" fmla="*/ 0 h 182"/>
                      <a:gd name="T30" fmla="*/ 1 w 286"/>
                      <a:gd name="T31" fmla="*/ 0 h 182"/>
                      <a:gd name="T32" fmla="*/ 1 w 286"/>
                      <a:gd name="T33" fmla="*/ 0 h 182"/>
                      <a:gd name="T34" fmla="*/ 1 w 286"/>
                      <a:gd name="T35" fmla="*/ 0 h 182"/>
                      <a:gd name="T36" fmla="*/ 1 w 286"/>
                      <a:gd name="T37" fmla="*/ 0 h 182"/>
                      <a:gd name="T38" fmla="*/ 1 w 286"/>
                      <a:gd name="T39" fmla="*/ 0 h 182"/>
                      <a:gd name="T40" fmla="*/ 1 w 286"/>
                      <a:gd name="T41" fmla="*/ 0 h 182"/>
                      <a:gd name="T42" fmla="*/ 1 w 286"/>
                      <a:gd name="T43" fmla="*/ 0 h 182"/>
                      <a:gd name="T44" fmla="*/ 1 w 286"/>
                      <a:gd name="T45" fmla="*/ 0 h 182"/>
                      <a:gd name="T46" fmla="*/ 1 w 286"/>
                      <a:gd name="T47" fmla="*/ 0 h 182"/>
                      <a:gd name="T48" fmla="*/ 2 w 286"/>
                      <a:gd name="T49" fmla="*/ 0 h 182"/>
                      <a:gd name="T50" fmla="*/ 2 w 286"/>
                      <a:gd name="T51" fmla="*/ 0 h 182"/>
                      <a:gd name="T52" fmla="*/ 2 w 286"/>
                      <a:gd name="T53" fmla="*/ 0 h 182"/>
                      <a:gd name="T54" fmla="*/ 2 w 286"/>
                      <a:gd name="T55" fmla="*/ 0 h 182"/>
                      <a:gd name="T56" fmla="*/ 2 w 286"/>
                      <a:gd name="T57" fmla="*/ 0 h 182"/>
                      <a:gd name="T58" fmla="*/ 1 w 286"/>
                      <a:gd name="T59" fmla="*/ 0 h 182"/>
                      <a:gd name="T60" fmla="*/ 1 w 286"/>
                      <a:gd name="T61" fmla="*/ 0 h 182"/>
                      <a:gd name="T62" fmla="*/ 1 w 286"/>
                      <a:gd name="T63" fmla="*/ 0 h 182"/>
                      <a:gd name="T64" fmla="*/ 1 w 286"/>
                      <a:gd name="T65" fmla="*/ 0 h 182"/>
                      <a:gd name="T66" fmla="*/ 1 w 286"/>
                      <a:gd name="T67" fmla="*/ 0 h 182"/>
                      <a:gd name="T68" fmla="*/ 1 w 286"/>
                      <a:gd name="T69" fmla="*/ 0 h 182"/>
                      <a:gd name="T70" fmla="*/ 1 w 286"/>
                      <a:gd name="T71" fmla="*/ 0 h 182"/>
                      <a:gd name="T72" fmla="*/ 1 w 286"/>
                      <a:gd name="T73" fmla="*/ 0 h 182"/>
                      <a:gd name="T74" fmla="*/ 1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2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3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4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0 w 26"/>
                      <a:gd name="T1" fmla="*/ 0 h 22"/>
                      <a:gd name="T2" fmla="*/ 0 w 26"/>
                      <a:gd name="T3" fmla="*/ 0 h 22"/>
                      <a:gd name="T4" fmla="*/ 0 w 26"/>
                      <a:gd name="T5" fmla="*/ 0 h 22"/>
                      <a:gd name="T6" fmla="*/ 0 w 26"/>
                      <a:gd name="T7" fmla="*/ 0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5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6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7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8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9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0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1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1 w 471"/>
                      <a:gd name="T1" fmla="*/ 18 h 281"/>
                      <a:gd name="T2" fmla="*/ 2 w 471"/>
                      <a:gd name="T3" fmla="*/ 17 h 281"/>
                      <a:gd name="T4" fmla="*/ 2 w 471"/>
                      <a:gd name="T5" fmla="*/ 16 h 281"/>
                      <a:gd name="T6" fmla="*/ 1 w 471"/>
                      <a:gd name="T7" fmla="*/ 15 h 281"/>
                      <a:gd name="T8" fmla="*/ 1 w 471"/>
                      <a:gd name="T9" fmla="*/ 14 h 281"/>
                      <a:gd name="T10" fmla="*/ 0 w 471"/>
                      <a:gd name="T11" fmla="*/ 13 h 281"/>
                      <a:gd name="T12" fmla="*/ 1 w 471"/>
                      <a:gd name="T13" fmla="*/ 12 h 281"/>
                      <a:gd name="T14" fmla="*/ 1 w 471"/>
                      <a:gd name="T15" fmla="*/ 11 h 281"/>
                      <a:gd name="T16" fmla="*/ 1 w 471"/>
                      <a:gd name="T17" fmla="*/ 11 h 281"/>
                      <a:gd name="T18" fmla="*/ 2 w 471"/>
                      <a:gd name="T19" fmla="*/ 8 h 281"/>
                      <a:gd name="T20" fmla="*/ 3 w 471"/>
                      <a:gd name="T21" fmla="*/ 6 h 281"/>
                      <a:gd name="T22" fmla="*/ 3 w 471"/>
                      <a:gd name="T23" fmla="*/ 4 h 281"/>
                      <a:gd name="T24" fmla="*/ 2 w 471"/>
                      <a:gd name="T25" fmla="*/ 3 h 281"/>
                      <a:gd name="T26" fmla="*/ 1 w 471"/>
                      <a:gd name="T27" fmla="*/ 2 h 281"/>
                      <a:gd name="T28" fmla="*/ 2 w 471"/>
                      <a:gd name="T29" fmla="*/ 3 h 281"/>
                      <a:gd name="T30" fmla="*/ 3 w 471"/>
                      <a:gd name="T31" fmla="*/ 3 h 281"/>
                      <a:gd name="T32" fmla="*/ 4 w 471"/>
                      <a:gd name="T33" fmla="*/ 1 h 281"/>
                      <a:gd name="T34" fmla="*/ 5 w 471"/>
                      <a:gd name="T35" fmla="*/ 0 h 281"/>
                      <a:gd name="T36" fmla="*/ 6 w 471"/>
                      <a:gd name="T37" fmla="*/ 1 h 281"/>
                      <a:gd name="T38" fmla="*/ 6 w 471"/>
                      <a:gd name="T39" fmla="*/ 1 h 281"/>
                      <a:gd name="T40" fmla="*/ 6 w 471"/>
                      <a:gd name="T41" fmla="*/ 1 h 281"/>
                      <a:gd name="T42" fmla="*/ 7 w 471"/>
                      <a:gd name="T43" fmla="*/ 1 h 281"/>
                      <a:gd name="T44" fmla="*/ 8 w 471"/>
                      <a:gd name="T45" fmla="*/ 1 h 281"/>
                      <a:gd name="T46" fmla="*/ 10 w 471"/>
                      <a:gd name="T47" fmla="*/ 1 h 281"/>
                      <a:gd name="T48" fmla="*/ 10 w 471"/>
                      <a:gd name="T49" fmla="*/ 2 h 281"/>
                      <a:gd name="T50" fmla="*/ 11 w 471"/>
                      <a:gd name="T51" fmla="*/ 1 h 281"/>
                      <a:gd name="T52" fmla="*/ 11 w 471"/>
                      <a:gd name="T53" fmla="*/ 1 h 281"/>
                      <a:gd name="T54" fmla="*/ 13 w 471"/>
                      <a:gd name="T55" fmla="*/ 1 h 281"/>
                      <a:gd name="T56" fmla="*/ 14 w 471"/>
                      <a:gd name="T57" fmla="*/ 2 h 281"/>
                      <a:gd name="T58" fmla="*/ 15 w 471"/>
                      <a:gd name="T59" fmla="*/ 4 h 281"/>
                      <a:gd name="T60" fmla="*/ 16 w 471"/>
                      <a:gd name="T61" fmla="*/ 4 h 281"/>
                      <a:gd name="T62" fmla="*/ 17 w 471"/>
                      <a:gd name="T63" fmla="*/ 4 h 281"/>
                      <a:gd name="T64" fmla="*/ 18 w 471"/>
                      <a:gd name="T65" fmla="*/ 4 h 281"/>
                      <a:gd name="T66" fmla="*/ 19 w 471"/>
                      <a:gd name="T67" fmla="*/ 4 h 281"/>
                      <a:gd name="T68" fmla="*/ 20 w 471"/>
                      <a:gd name="T69" fmla="*/ 5 h 281"/>
                      <a:gd name="T70" fmla="*/ 20 w 471"/>
                      <a:gd name="T71" fmla="*/ 6 h 281"/>
                      <a:gd name="T72" fmla="*/ 20 w 471"/>
                      <a:gd name="T73" fmla="*/ 7 h 281"/>
                      <a:gd name="T74" fmla="*/ 22 w 471"/>
                      <a:gd name="T75" fmla="*/ 8 h 281"/>
                      <a:gd name="T76" fmla="*/ 22 w 471"/>
                      <a:gd name="T77" fmla="*/ 8 h 281"/>
                      <a:gd name="T78" fmla="*/ 20 w 471"/>
                      <a:gd name="T79" fmla="*/ 10 h 281"/>
                      <a:gd name="T80" fmla="*/ 22 w 471"/>
                      <a:gd name="T81" fmla="*/ 10 h 281"/>
                      <a:gd name="T82" fmla="*/ 23 w 471"/>
                      <a:gd name="T83" fmla="*/ 10 h 281"/>
                      <a:gd name="T84" fmla="*/ 23 w 471"/>
                      <a:gd name="T85" fmla="*/ 11 h 281"/>
                      <a:gd name="T86" fmla="*/ 25 w 471"/>
                      <a:gd name="T87" fmla="*/ 11 h 281"/>
                      <a:gd name="T88" fmla="*/ 25 w 471"/>
                      <a:gd name="T89" fmla="*/ 11 h 281"/>
                      <a:gd name="T90" fmla="*/ 25 w 471"/>
                      <a:gd name="T91" fmla="*/ 11 h 281"/>
                      <a:gd name="T92" fmla="*/ 26 w 471"/>
                      <a:gd name="T93" fmla="*/ 11 h 281"/>
                      <a:gd name="T94" fmla="*/ 26 w 471"/>
                      <a:gd name="T95" fmla="*/ 11 h 281"/>
                      <a:gd name="T96" fmla="*/ 29 w 471"/>
                      <a:gd name="T97" fmla="*/ 13 h 281"/>
                      <a:gd name="T98" fmla="*/ 29 w 471"/>
                      <a:gd name="T99" fmla="*/ 13 h 281"/>
                      <a:gd name="T100" fmla="*/ 30 w 471"/>
                      <a:gd name="T101" fmla="*/ 13 h 281"/>
                      <a:gd name="T102" fmla="*/ 31 w 471"/>
                      <a:gd name="T103" fmla="*/ 14 h 281"/>
                      <a:gd name="T104" fmla="*/ 30 w 471"/>
                      <a:gd name="T105" fmla="*/ 17 h 281"/>
                      <a:gd name="T106" fmla="*/ 28 w 471"/>
                      <a:gd name="T107" fmla="*/ 19 h 2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2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3 w 984"/>
                      <a:gd name="T1" fmla="*/ 0 h 844"/>
                      <a:gd name="T2" fmla="*/ 3 w 984"/>
                      <a:gd name="T3" fmla="*/ 0 h 844"/>
                      <a:gd name="T4" fmla="*/ 3 w 984"/>
                      <a:gd name="T5" fmla="*/ 0 h 844"/>
                      <a:gd name="T6" fmla="*/ 3 w 984"/>
                      <a:gd name="T7" fmla="*/ 0 h 844"/>
                      <a:gd name="T8" fmla="*/ 4 w 984"/>
                      <a:gd name="T9" fmla="*/ 0 h 844"/>
                      <a:gd name="T10" fmla="*/ 4 w 984"/>
                      <a:gd name="T11" fmla="*/ 0 h 844"/>
                      <a:gd name="T12" fmla="*/ 4 w 984"/>
                      <a:gd name="T13" fmla="*/ 0 h 844"/>
                      <a:gd name="T14" fmla="*/ 4 w 984"/>
                      <a:gd name="T15" fmla="*/ 0 h 844"/>
                      <a:gd name="T16" fmla="*/ 4 w 984"/>
                      <a:gd name="T17" fmla="*/ 0 h 844"/>
                      <a:gd name="T18" fmla="*/ 5 w 984"/>
                      <a:gd name="T19" fmla="*/ 0 h 844"/>
                      <a:gd name="T20" fmla="*/ 5 w 984"/>
                      <a:gd name="T21" fmla="*/ 0 h 844"/>
                      <a:gd name="T22" fmla="*/ 5 w 984"/>
                      <a:gd name="T23" fmla="*/ 0 h 844"/>
                      <a:gd name="T24" fmla="*/ 5 w 984"/>
                      <a:gd name="T25" fmla="*/ 0 h 844"/>
                      <a:gd name="T26" fmla="*/ 5 w 984"/>
                      <a:gd name="T27" fmla="*/ 0 h 844"/>
                      <a:gd name="T28" fmla="*/ 5 w 984"/>
                      <a:gd name="T29" fmla="*/ 0 h 844"/>
                      <a:gd name="T30" fmla="*/ 5 w 984"/>
                      <a:gd name="T31" fmla="*/ 0 h 844"/>
                      <a:gd name="T32" fmla="*/ 5 w 984"/>
                      <a:gd name="T33" fmla="*/ 0 h 844"/>
                      <a:gd name="T34" fmla="*/ 5 w 984"/>
                      <a:gd name="T35" fmla="*/ 1 h 844"/>
                      <a:gd name="T36" fmla="*/ 5 w 984"/>
                      <a:gd name="T37" fmla="*/ 1 h 844"/>
                      <a:gd name="T38" fmla="*/ 5 w 984"/>
                      <a:gd name="T39" fmla="*/ 1 h 844"/>
                      <a:gd name="T40" fmla="*/ 5 w 984"/>
                      <a:gd name="T41" fmla="*/ 1 h 844"/>
                      <a:gd name="T42" fmla="*/ 4 w 984"/>
                      <a:gd name="T43" fmla="*/ 1 h 844"/>
                      <a:gd name="T44" fmla="*/ 4 w 984"/>
                      <a:gd name="T45" fmla="*/ 1 h 844"/>
                      <a:gd name="T46" fmla="*/ 4 w 984"/>
                      <a:gd name="T47" fmla="*/ 1 h 844"/>
                      <a:gd name="T48" fmla="*/ 4 w 984"/>
                      <a:gd name="T49" fmla="*/ 1 h 844"/>
                      <a:gd name="T50" fmla="*/ 4 w 984"/>
                      <a:gd name="T51" fmla="*/ 1 h 844"/>
                      <a:gd name="T52" fmla="*/ 5 w 984"/>
                      <a:gd name="T53" fmla="*/ 1 h 844"/>
                      <a:gd name="T54" fmla="*/ 5 w 984"/>
                      <a:gd name="T55" fmla="*/ 1 h 844"/>
                      <a:gd name="T56" fmla="*/ 5 w 984"/>
                      <a:gd name="T57" fmla="*/ 1 h 844"/>
                      <a:gd name="T58" fmla="*/ 5 w 984"/>
                      <a:gd name="T59" fmla="*/ 1 h 844"/>
                      <a:gd name="T60" fmla="*/ 6 w 984"/>
                      <a:gd name="T61" fmla="*/ 1 h 844"/>
                      <a:gd name="T62" fmla="*/ 6 w 984"/>
                      <a:gd name="T63" fmla="*/ 1 h 844"/>
                      <a:gd name="T64" fmla="*/ 5 w 984"/>
                      <a:gd name="T65" fmla="*/ 1 h 844"/>
                      <a:gd name="T66" fmla="*/ 5 w 984"/>
                      <a:gd name="T67" fmla="*/ 1 h 844"/>
                      <a:gd name="T68" fmla="*/ 5 w 984"/>
                      <a:gd name="T69" fmla="*/ 1 h 844"/>
                      <a:gd name="T70" fmla="*/ 4 w 984"/>
                      <a:gd name="T71" fmla="*/ 1 h 844"/>
                      <a:gd name="T72" fmla="*/ 4 w 984"/>
                      <a:gd name="T73" fmla="*/ 1 h 844"/>
                      <a:gd name="T74" fmla="*/ 3 w 984"/>
                      <a:gd name="T75" fmla="*/ 1 h 844"/>
                      <a:gd name="T76" fmla="*/ 3 w 984"/>
                      <a:gd name="T77" fmla="*/ 1 h 844"/>
                      <a:gd name="T78" fmla="*/ 3 w 984"/>
                      <a:gd name="T79" fmla="*/ 1 h 844"/>
                      <a:gd name="T80" fmla="*/ 3 w 984"/>
                      <a:gd name="T81" fmla="*/ 1 h 844"/>
                      <a:gd name="T82" fmla="*/ 2 w 984"/>
                      <a:gd name="T83" fmla="*/ 1 h 844"/>
                      <a:gd name="T84" fmla="*/ 2 w 984"/>
                      <a:gd name="T85" fmla="*/ 1 h 844"/>
                      <a:gd name="T86" fmla="*/ 3 w 984"/>
                      <a:gd name="T87" fmla="*/ 1 h 844"/>
                      <a:gd name="T88" fmla="*/ 3 w 984"/>
                      <a:gd name="T89" fmla="*/ 1 h 844"/>
                      <a:gd name="T90" fmla="*/ 3 w 984"/>
                      <a:gd name="T91" fmla="*/ 1 h 844"/>
                      <a:gd name="T92" fmla="*/ 2 w 984"/>
                      <a:gd name="T93" fmla="*/ 1 h 844"/>
                      <a:gd name="T94" fmla="*/ 2 w 984"/>
                      <a:gd name="T95" fmla="*/ 1 h 844"/>
                      <a:gd name="T96" fmla="*/ 2 w 984"/>
                      <a:gd name="T97" fmla="*/ 0 h 844"/>
                      <a:gd name="T98" fmla="*/ 1 w 984"/>
                      <a:gd name="T99" fmla="*/ 0 h 844"/>
                      <a:gd name="T100" fmla="*/ 1 w 984"/>
                      <a:gd name="T101" fmla="*/ 0 h 844"/>
                      <a:gd name="T102" fmla="*/ 0 w 984"/>
                      <a:gd name="T103" fmla="*/ 0 h 844"/>
                      <a:gd name="T104" fmla="*/ 0 w 984"/>
                      <a:gd name="T105" fmla="*/ 0 h 844"/>
                      <a:gd name="T106" fmla="*/ 0 w 984"/>
                      <a:gd name="T107" fmla="*/ 0 h 844"/>
                      <a:gd name="T108" fmla="*/ 0 w 984"/>
                      <a:gd name="T109" fmla="*/ 0 h 8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3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0 w 36"/>
                      <a:gd name="T1" fmla="*/ 0 h 48"/>
                      <a:gd name="T2" fmla="*/ 0 w 36"/>
                      <a:gd name="T3" fmla="*/ 0 h 48"/>
                      <a:gd name="T4" fmla="*/ 0 w 36"/>
                      <a:gd name="T5" fmla="*/ 0 h 4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4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0 h 37"/>
                      <a:gd name="T2" fmla="*/ 0 w 36"/>
                      <a:gd name="T3" fmla="*/ 0 h 37"/>
                      <a:gd name="T4" fmla="*/ 0 w 36"/>
                      <a:gd name="T5" fmla="*/ 0 h 37"/>
                      <a:gd name="T6" fmla="*/ 0 w 36"/>
                      <a:gd name="T7" fmla="*/ 0 h 37"/>
                      <a:gd name="T8" fmla="*/ 0 w 36"/>
                      <a:gd name="T9" fmla="*/ 0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5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0 h 96"/>
                      <a:gd name="T2" fmla="*/ 0 w 170"/>
                      <a:gd name="T3" fmla="*/ 0 h 96"/>
                      <a:gd name="T4" fmla="*/ 0 w 170"/>
                      <a:gd name="T5" fmla="*/ 0 h 96"/>
                      <a:gd name="T6" fmla="*/ 0 w 170"/>
                      <a:gd name="T7" fmla="*/ 0 h 96"/>
                      <a:gd name="T8" fmla="*/ 0 w 170"/>
                      <a:gd name="T9" fmla="*/ 0 h 96"/>
                      <a:gd name="T10" fmla="*/ 1 w 170"/>
                      <a:gd name="T11" fmla="*/ 0 h 96"/>
                      <a:gd name="T12" fmla="*/ 1 w 170"/>
                      <a:gd name="T13" fmla="*/ 0 h 96"/>
                      <a:gd name="T14" fmla="*/ 1 w 170"/>
                      <a:gd name="T15" fmla="*/ 0 h 96"/>
                      <a:gd name="T16" fmla="*/ 0 w 170"/>
                      <a:gd name="T17" fmla="*/ 0 h 96"/>
                      <a:gd name="T18" fmla="*/ 0 w 170"/>
                      <a:gd name="T19" fmla="*/ 0 h 96"/>
                      <a:gd name="T20" fmla="*/ 0 w 170"/>
                      <a:gd name="T21" fmla="*/ 0 h 96"/>
                      <a:gd name="T22" fmla="*/ 0 w 170"/>
                      <a:gd name="T23" fmla="*/ 0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6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0 w 138"/>
                      <a:gd name="T3" fmla="*/ 0 h 44"/>
                      <a:gd name="T4" fmla="*/ 0 w 138"/>
                      <a:gd name="T5" fmla="*/ 0 h 44"/>
                      <a:gd name="T6" fmla="*/ 1 w 138"/>
                      <a:gd name="T7" fmla="*/ 0 h 44"/>
                      <a:gd name="T8" fmla="*/ 1 w 138"/>
                      <a:gd name="T9" fmla="*/ 0 h 44"/>
                      <a:gd name="T10" fmla="*/ 0 w 138"/>
                      <a:gd name="T11" fmla="*/ 0 h 44"/>
                      <a:gd name="T12" fmla="*/ 0 w 138"/>
                      <a:gd name="T13" fmla="*/ 0 h 44"/>
                      <a:gd name="T14" fmla="*/ 0 w 138"/>
                      <a:gd name="T15" fmla="*/ 0 h 44"/>
                      <a:gd name="T16" fmla="*/ 0 w 138"/>
                      <a:gd name="T17" fmla="*/ 0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7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0 w 57"/>
                      <a:gd name="T1" fmla="*/ 0 h 42"/>
                      <a:gd name="T2" fmla="*/ 0 w 57"/>
                      <a:gd name="T3" fmla="*/ 0 h 42"/>
                      <a:gd name="T4" fmla="*/ 0 w 57"/>
                      <a:gd name="T5" fmla="*/ 0 h 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8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0 w 39"/>
                      <a:gd name="T1" fmla="*/ 0 h 52"/>
                      <a:gd name="T2" fmla="*/ 0 w 39"/>
                      <a:gd name="T3" fmla="*/ 0 h 52"/>
                      <a:gd name="T4" fmla="*/ 0 w 39"/>
                      <a:gd name="T5" fmla="*/ 0 h 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9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0 w 44"/>
                      <a:gd name="T1" fmla="*/ 0 h 80"/>
                      <a:gd name="T2" fmla="*/ 0 w 44"/>
                      <a:gd name="T3" fmla="*/ 0 h 80"/>
                      <a:gd name="T4" fmla="*/ 0 w 44"/>
                      <a:gd name="T5" fmla="*/ 0 h 80"/>
                      <a:gd name="T6" fmla="*/ 0 w 44"/>
                      <a:gd name="T7" fmla="*/ 0 h 80"/>
                      <a:gd name="T8" fmla="*/ 0 w 44"/>
                      <a:gd name="T9" fmla="*/ 0 h 80"/>
                      <a:gd name="T10" fmla="*/ 0 w 44"/>
                      <a:gd name="T11" fmla="*/ 0 h 80"/>
                      <a:gd name="T12" fmla="*/ 0 w 44"/>
                      <a:gd name="T13" fmla="*/ 0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0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15 w 323"/>
                      <a:gd name="T1" fmla="*/ 1 h 64"/>
                      <a:gd name="T2" fmla="*/ 15 w 323"/>
                      <a:gd name="T3" fmla="*/ 1 h 64"/>
                      <a:gd name="T4" fmla="*/ 15 w 323"/>
                      <a:gd name="T5" fmla="*/ 0 h 64"/>
                      <a:gd name="T6" fmla="*/ 17 w 323"/>
                      <a:gd name="T7" fmla="*/ 0 h 64"/>
                      <a:gd name="T8" fmla="*/ 19 w 323"/>
                      <a:gd name="T9" fmla="*/ 1 h 64"/>
                      <a:gd name="T10" fmla="*/ 20 w 323"/>
                      <a:gd name="T11" fmla="*/ 1 h 64"/>
                      <a:gd name="T12" fmla="*/ 20 w 323"/>
                      <a:gd name="T13" fmla="*/ 2 h 64"/>
                      <a:gd name="T14" fmla="*/ 19 w 323"/>
                      <a:gd name="T15" fmla="*/ 3 h 64"/>
                      <a:gd name="T16" fmla="*/ 19 w 323"/>
                      <a:gd name="T17" fmla="*/ 2 h 64"/>
                      <a:gd name="T18" fmla="*/ 19 w 323"/>
                      <a:gd name="T19" fmla="*/ 2 h 64"/>
                      <a:gd name="T20" fmla="*/ 18 w 323"/>
                      <a:gd name="T21" fmla="*/ 2 h 64"/>
                      <a:gd name="T22" fmla="*/ 17 w 323"/>
                      <a:gd name="T23" fmla="*/ 1 h 64"/>
                      <a:gd name="T24" fmla="*/ 15 w 323"/>
                      <a:gd name="T25" fmla="*/ 3 h 64"/>
                      <a:gd name="T26" fmla="*/ 13 w 323"/>
                      <a:gd name="T27" fmla="*/ 3 h 64"/>
                      <a:gd name="T28" fmla="*/ 14 w 323"/>
                      <a:gd name="T29" fmla="*/ 4 h 64"/>
                      <a:gd name="T30" fmla="*/ 12 w 323"/>
                      <a:gd name="T31" fmla="*/ 4 h 64"/>
                      <a:gd name="T32" fmla="*/ 11 w 323"/>
                      <a:gd name="T33" fmla="*/ 4 h 64"/>
                      <a:gd name="T34" fmla="*/ 11 w 323"/>
                      <a:gd name="T35" fmla="*/ 4 h 64"/>
                      <a:gd name="T36" fmla="*/ 11 w 323"/>
                      <a:gd name="T37" fmla="*/ 3 h 64"/>
                      <a:gd name="T38" fmla="*/ 11 w 323"/>
                      <a:gd name="T39" fmla="*/ 2 h 64"/>
                      <a:gd name="T40" fmla="*/ 10 w 323"/>
                      <a:gd name="T41" fmla="*/ 2 h 64"/>
                      <a:gd name="T42" fmla="*/ 10 w 323"/>
                      <a:gd name="T43" fmla="*/ 2 h 64"/>
                      <a:gd name="T44" fmla="*/ 9 w 323"/>
                      <a:gd name="T45" fmla="*/ 2 h 64"/>
                      <a:gd name="T46" fmla="*/ 8 w 323"/>
                      <a:gd name="T47" fmla="*/ 2 h 64"/>
                      <a:gd name="T48" fmla="*/ 6 w 323"/>
                      <a:gd name="T49" fmla="*/ 1 h 64"/>
                      <a:gd name="T50" fmla="*/ 4 w 323"/>
                      <a:gd name="T51" fmla="*/ 1 h 64"/>
                      <a:gd name="T52" fmla="*/ 1 w 323"/>
                      <a:gd name="T53" fmla="*/ 0 h 64"/>
                      <a:gd name="T54" fmla="*/ 15 w 323"/>
                      <a:gd name="T55" fmla="*/ 1 h 6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1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7 w 300"/>
                      <a:gd name="T1" fmla="*/ 2 h 31"/>
                      <a:gd name="T2" fmla="*/ 2 w 300"/>
                      <a:gd name="T3" fmla="*/ 1 h 31"/>
                      <a:gd name="T4" fmla="*/ 18 w 300"/>
                      <a:gd name="T5" fmla="*/ 0 h 31"/>
                      <a:gd name="T6" fmla="*/ 19 w 300"/>
                      <a:gd name="T7" fmla="*/ 1 h 31"/>
                      <a:gd name="T8" fmla="*/ 17 w 300"/>
                      <a:gd name="T9" fmla="*/ 1 h 31"/>
                      <a:gd name="T10" fmla="*/ 7 w 300"/>
                      <a:gd name="T11" fmla="*/ 2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2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3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4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5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1 w 138"/>
                      <a:gd name="T13" fmla="*/ 0 h 103"/>
                      <a:gd name="T14" fmla="*/ 1 w 138"/>
                      <a:gd name="T15" fmla="*/ 0 h 103"/>
                      <a:gd name="T16" fmla="*/ 1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6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1 w 188"/>
                      <a:gd name="T1" fmla="*/ 0 h 214"/>
                      <a:gd name="T2" fmla="*/ 1 w 188"/>
                      <a:gd name="T3" fmla="*/ 0 h 214"/>
                      <a:gd name="T4" fmla="*/ 1 w 188"/>
                      <a:gd name="T5" fmla="*/ 0 h 214"/>
                      <a:gd name="T6" fmla="*/ 1 w 188"/>
                      <a:gd name="T7" fmla="*/ 0 h 214"/>
                      <a:gd name="T8" fmla="*/ 1 w 188"/>
                      <a:gd name="T9" fmla="*/ 0 h 214"/>
                      <a:gd name="T10" fmla="*/ 1 w 188"/>
                      <a:gd name="T11" fmla="*/ 0 h 214"/>
                      <a:gd name="T12" fmla="*/ 1 w 188"/>
                      <a:gd name="T13" fmla="*/ 0 h 214"/>
                      <a:gd name="T14" fmla="*/ 1 w 188"/>
                      <a:gd name="T15" fmla="*/ 0 h 214"/>
                      <a:gd name="T16" fmla="*/ 1 w 188"/>
                      <a:gd name="T17" fmla="*/ 0 h 214"/>
                      <a:gd name="T18" fmla="*/ 1 w 188"/>
                      <a:gd name="T19" fmla="*/ 0 h 214"/>
                      <a:gd name="T20" fmla="*/ 1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1 w 188"/>
                      <a:gd name="T67" fmla="*/ 0 h 214"/>
                      <a:gd name="T68" fmla="*/ 1 w 188"/>
                      <a:gd name="T69" fmla="*/ 0 h 214"/>
                      <a:gd name="T70" fmla="*/ 1 w 188"/>
                      <a:gd name="T71" fmla="*/ 0 h 214"/>
                      <a:gd name="T72" fmla="*/ 1 w 188"/>
                      <a:gd name="T73" fmla="*/ 0 h 214"/>
                      <a:gd name="T74" fmla="*/ 1 w 188"/>
                      <a:gd name="T75" fmla="*/ 0 h 214"/>
                      <a:gd name="T76" fmla="*/ 1 w 188"/>
                      <a:gd name="T77" fmla="*/ 0 h 214"/>
                      <a:gd name="T78" fmla="*/ 1 w 188"/>
                      <a:gd name="T79" fmla="*/ 0 h 214"/>
                      <a:gd name="T80" fmla="*/ 1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7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8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5 w 812"/>
                      <a:gd name="T1" fmla="*/ 0 h 564"/>
                      <a:gd name="T2" fmla="*/ 5 w 812"/>
                      <a:gd name="T3" fmla="*/ 0 h 564"/>
                      <a:gd name="T4" fmla="*/ 5 w 812"/>
                      <a:gd name="T5" fmla="*/ 0 h 564"/>
                      <a:gd name="T6" fmla="*/ 4 w 812"/>
                      <a:gd name="T7" fmla="*/ 0 h 564"/>
                      <a:gd name="T8" fmla="*/ 4 w 812"/>
                      <a:gd name="T9" fmla="*/ 0 h 564"/>
                      <a:gd name="T10" fmla="*/ 4 w 812"/>
                      <a:gd name="T11" fmla="*/ 0 h 564"/>
                      <a:gd name="T12" fmla="*/ 4 w 812"/>
                      <a:gd name="T13" fmla="*/ 0 h 564"/>
                      <a:gd name="T14" fmla="*/ 4 w 812"/>
                      <a:gd name="T15" fmla="*/ 0 h 564"/>
                      <a:gd name="T16" fmla="*/ 3 w 812"/>
                      <a:gd name="T17" fmla="*/ 0 h 564"/>
                      <a:gd name="T18" fmla="*/ 3 w 812"/>
                      <a:gd name="T19" fmla="*/ 0 h 564"/>
                      <a:gd name="T20" fmla="*/ 4 w 812"/>
                      <a:gd name="T21" fmla="*/ 0 h 564"/>
                      <a:gd name="T22" fmla="*/ 4 w 812"/>
                      <a:gd name="T23" fmla="*/ 1 h 564"/>
                      <a:gd name="T24" fmla="*/ 3 w 812"/>
                      <a:gd name="T25" fmla="*/ 1 h 564"/>
                      <a:gd name="T26" fmla="*/ 3 w 812"/>
                      <a:gd name="T27" fmla="*/ 1 h 564"/>
                      <a:gd name="T28" fmla="*/ 3 w 812"/>
                      <a:gd name="T29" fmla="*/ 0 h 564"/>
                      <a:gd name="T30" fmla="*/ 3 w 812"/>
                      <a:gd name="T31" fmla="*/ 0 h 564"/>
                      <a:gd name="T32" fmla="*/ 3 w 812"/>
                      <a:gd name="T33" fmla="*/ 1 h 564"/>
                      <a:gd name="T34" fmla="*/ 3 w 812"/>
                      <a:gd name="T35" fmla="*/ 1 h 564"/>
                      <a:gd name="T36" fmla="*/ 3 w 812"/>
                      <a:gd name="T37" fmla="*/ 1 h 564"/>
                      <a:gd name="T38" fmla="*/ 3 w 812"/>
                      <a:gd name="T39" fmla="*/ 1 h 564"/>
                      <a:gd name="T40" fmla="*/ 3 w 812"/>
                      <a:gd name="T41" fmla="*/ 1 h 564"/>
                      <a:gd name="T42" fmla="*/ 3 w 812"/>
                      <a:gd name="T43" fmla="*/ 1 h 564"/>
                      <a:gd name="T44" fmla="*/ 3 w 812"/>
                      <a:gd name="T45" fmla="*/ 1 h 564"/>
                      <a:gd name="T46" fmla="*/ 3 w 812"/>
                      <a:gd name="T47" fmla="*/ 0 h 564"/>
                      <a:gd name="T48" fmla="*/ 3 w 812"/>
                      <a:gd name="T49" fmla="*/ 0 h 564"/>
                      <a:gd name="T50" fmla="*/ 3 w 812"/>
                      <a:gd name="T51" fmla="*/ 0 h 564"/>
                      <a:gd name="T52" fmla="*/ 3 w 812"/>
                      <a:gd name="T53" fmla="*/ 0 h 564"/>
                      <a:gd name="T54" fmla="*/ 2 w 812"/>
                      <a:gd name="T55" fmla="*/ 0 h 564"/>
                      <a:gd name="T56" fmla="*/ 2 w 812"/>
                      <a:gd name="T57" fmla="*/ 0 h 564"/>
                      <a:gd name="T58" fmla="*/ 2 w 812"/>
                      <a:gd name="T59" fmla="*/ 0 h 564"/>
                      <a:gd name="T60" fmla="*/ 1 w 812"/>
                      <a:gd name="T61" fmla="*/ 0 h 564"/>
                      <a:gd name="T62" fmla="*/ 1 w 812"/>
                      <a:gd name="T63" fmla="*/ 0 h 564"/>
                      <a:gd name="T64" fmla="*/ 1 w 812"/>
                      <a:gd name="T65" fmla="*/ 0 h 564"/>
                      <a:gd name="T66" fmla="*/ 1 w 812"/>
                      <a:gd name="T67" fmla="*/ 0 h 564"/>
                      <a:gd name="T68" fmla="*/ 1 w 812"/>
                      <a:gd name="T69" fmla="*/ 0 h 564"/>
                      <a:gd name="T70" fmla="*/ 1 w 812"/>
                      <a:gd name="T71" fmla="*/ 1 h 564"/>
                      <a:gd name="T72" fmla="*/ 0 w 812"/>
                      <a:gd name="T73" fmla="*/ 1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5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9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0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1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2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32 w 682"/>
                      <a:gd name="T1" fmla="*/ 31 h 557"/>
                      <a:gd name="T2" fmla="*/ 32 w 682"/>
                      <a:gd name="T3" fmla="*/ 30 h 557"/>
                      <a:gd name="T4" fmla="*/ 32 w 682"/>
                      <a:gd name="T5" fmla="*/ 27 h 557"/>
                      <a:gd name="T6" fmla="*/ 20 w 682"/>
                      <a:gd name="T7" fmla="*/ 19 h 557"/>
                      <a:gd name="T8" fmla="*/ 18 w 682"/>
                      <a:gd name="T9" fmla="*/ 23 h 557"/>
                      <a:gd name="T10" fmla="*/ 20 w 682"/>
                      <a:gd name="T11" fmla="*/ 36 h 557"/>
                      <a:gd name="T12" fmla="*/ 18 w 682"/>
                      <a:gd name="T13" fmla="*/ 32 h 557"/>
                      <a:gd name="T14" fmla="*/ 16 w 682"/>
                      <a:gd name="T15" fmla="*/ 29 h 557"/>
                      <a:gd name="T16" fmla="*/ 16 w 682"/>
                      <a:gd name="T17" fmla="*/ 27 h 557"/>
                      <a:gd name="T18" fmla="*/ 16 w 682"/>
                      <a:gd name="T19" fmla="*/ 26 h 557"/>
                      <a:gd name="T20" fmla="*/ 15 w 682"/>
                      <a:gd name="T21" fmla="*/ 25 h 557"/>
                      <a:gd name="T22" fmla="*/ 13 w 682"/>
                      <a:gd name="T23" fmla="*/ 23 h 557"/>
                      <a:gd name="T24" fmla="*/ 10 w 682"/>
                      <a:gd name="T25" fmla="*/ 24 h 557"/>
                      <a:gd name="T26" fmla="*/ 8 w 682"/>
                      <a:gd name="T27" fmla="*/ 24 h 557"/>
                      <a:gd name="T28" fmla="*/ 5 w 682"/>
                      <a:gd name="T29" fmla="*/ 24 h 557"/>
                      <a:gd name="T30" fmla="*/ 2 w 682"/>
                      <a:gd name="T31" fmla="*/ 20 h 557"/>
                      <a:gd name="T32" fmla="*/ 1 w 682"/>
                      <a:gd name="T33" fmla="*/ 20 h 557"/>
                      <a:gd name="T34" fmla="*/ 0 w 682"/>
                      <a:gd name="T35" fmla="*/ 17 h 557"/>
                      <a:gd name="T36" fmla="*/ 2 w 682"/>
                      <a:gd name="T37" fmla="*/ 14 h 557"/>
                      <a:gd name="T38" fmla="*/ 2 w 682"/>
                      <a:gd name="T39" fmla="*/ 11 h 557"/>
                      <a:gd name="T40" fmla="*/ 3 w 682"/>
                      <a:gd name="T41" fmla="*/ 10 h 557"/>
                      <a:gd name="T42" fmla="*/ 5 w 682"/>
                      <a:gd name="T43" fmla="*/ 8 h 557"/>
                      <a:gd name="T44" fmla="*/ 11 w 682"/>
                      <a:gd name="T45" fmla="*/ 4 h 557"/>
                      <a:gd name="T46" fmla="*/ 15 w 682"/>
                      <a:gd name="T47" fmla="*/ 2 h 557"/>
                      <a:gd name="T48" fmla="*/ 17 w 682"/>
                      <a:gd name="T49" fmla="*/ 1 h 557"/>
                      <a:gd name="T50" fmla="*/ 23 w 682"/>
                      <a:gd name="T51" fmla="*/ 1 h 557"/>
                      <a:gd name="T52" fmla="*/ 26 w 682"/>
                      <a:gd name="T53" fmla="*/ 0 h 557"/>
                      <a:gd name="T54" fmla="*/ 25 w 682"/>
                      <a:gd name="T55" fmla="*/ 3 h 557"/>
                      <a:gd name="T56" fmla="*/ 29 w 682"/>
                      <a:gd name="T57" fmla="*/ 6 h 557"/>
                      <a:gd name="T58" fmla="*/ 32 w 682"/>
                      <a:gd name="T59" fmla="*/ 5 h 557"/>
                      <a:gd name="T60" fmla="*/ 35 w 682"/>
                      <a:gd name="T61" fmla="*/ 5 h 557"/>
                      <a:gd name="T62" fmla="*/ 37 w 682"/>
                      <a:gd name="T63" fmla="*/ 6 h 557"/>
                      <a:gd name="T64" fmla="*/ 37 w 682"/>
                      <a:gd name="T65" fmla="*/ 13 h 557"/>
                      <a:gd name="T66" fmla="*/ 37 w 682"/>
                      <a:gd name="T67" fmla="*/ 16 h 557"/>
                      <a:gd name="T68" fmla="*/ 39 w 682"/>
                      <a:gd name="T69" fmla="*/ 18 h 557"/>
                      <a:gd name="T70" fmla="*/ 43 w 682"/>
                      <a:gd name="T71" fmla="*/ 20 h 557"/>
                      <a:gd name="T72" fmla="*/ 44 w 682"/>
                      <a:gd name="T73" fmla="*/ 20 h 557"/>
                      <a:gd name="T74" fmla="*/ 44 w 682"/>
                      <a:gd name="T75" fmla="*/ 22 h 557"/>
                      <a:gd name="T76" fmla="*/ 39 w 682"/>
                      <a:gd name="T77" fmla="*/ 27 h 557"/>
                      <a:gd name="T78" fmla="*/ 36 w 682"/>
                      <a:gd name="T79" fmla="*/ 32 h 557"/>
                      <a:gd name="T80" fmla="*/ 36 w 682"/>
                      <a:gd name="T81" fmla="*/ 34 h 557"/>
                      <a:gd name="T82" fmla="*/ 28 w 682"/>
                      <a:gd name="T83" fmla="*/ 36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3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16 w 257"/>
                      <a:gd name="T1" fmla="*/ 23 h 347"/>
                      <a:gd name="T2" fmla="*/ 15 w 257"/>
                      <a:gd name="T3" fmla="*/ 20 h 347"/>
                      <a:gd name="T4" fmla="*/ 15 w 257"/>
                      <a:gd name="T5" fmla="*/ 20 h 347"/>
                      <a:gd name="T6" fmla="*/ 14 w 257"/>
                      <a:gd name="T7" fmla="*/ 18 h 347"/>
                      <a:gd name="T8" fmla="*/ 14 w 257"/>
                      <a:gd name="T9" fmla="*/ 17 h 347"/>
                      <a:gd name="T10" fmla="*/ 14 w 257"/>
                      <a:gd name="T11" fmla="*/ 15 h 347"/>
                      <a:gd name="T12" fmla="*/ 14 w 257"/>
                      <a:gd name="T13" fmla="*/ 14 h 347"/>
                      <a:gd name="T14" fmla="*/ 15 w 257"/>
                      <a:gd name="T15" fmla="*/ 13 h 347"/>
                      <a:gd name="T16" fmla="*/ 16 w 257"/>
                      <a:gd name="T17" fmla="*/ 13 h 347"/>
                      <a:gd name="T18" fmla="*/ 16 w 257"/>
                      <a:gd name="T19" fmla="*/ 9 h 347"/>
                      <a:gd name="T20" fmla="*/ 4 w 257"/>
                      <a:gd name="T21" fmla="*/ 6 h 347"/>
                      <a:gd name="T22" fmla="*/ 2 w 257"/>
                      <a:gd name="T23" fmla="*/ 6 h 347"/>
                      <a:gd name="T24" fmla="*/ 1 w 257"/>
                      <a:gd name="T25" fmla="*/ 7 h 347"/>
                      <a:gd name="T26" fmla="*/ 0 w 257"/>
                      <a:gd name="T27" fmla="*/ 10 h 347"/>
                      <a:gd name="T28" fmla="*/ 6 w 257"/>
                      <a:gd name="T29" fmla="*/ 23 h 347"/>
                      <a:gd name="T30" fmla="*/ 16 w 257"/>
                      <a:gd name="T31" fmla="*/ 23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4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5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6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7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3 w 693"/>
                      <a:gd name="T1" fmla="*/ 1 h 696"/>
                      <a:gd name="T2" fmla="*/ 3 w 693"/>
                      <a:gd name="T3" fmla="*/ 1 h 696"/>
                      <a:gd name="T4" fmla="*/ 2 w 693"/>
                      <a:gd name="T5" fmla="*/ 1 h 696"/>
                      <a:gd name="T6" fmla="*/ 2 w 693"/>
                      <a:gd name="T7" fmla="*/ 1 h 696"/>
                      <a:gd name="T8" fmla="*/ 1 w 693"/>
                      <a:gd name="T9" fmla="*/ 1 h 696"/>
                      <a:gd name="T10" fmla="*/ 2 w 693"/>
                      <a:gd name="T11" fmla="*/ 1 h 696"/>
                      <a:gd name="T12" fmla="*/ 2 w 693"/>
                      <a:gd name="T13" fmla="*/ 1 h 696"/>
                      <a:gd name="T14" fmla="*/ 2 w 693"/>
                      <a:gd name="T15" fmla="*/ 1 h 696"/>
                      <a:gd name="T16" fmla="*/ 2 w 693"/>
                      <a:gd name="T17" fmla="*/ 1 h 696"/>
                      <a:gd name="T18" fmla="*/ 2 w 693"/>
                      <a:gd name="T19" fmla="*/ 1 h 696"/>
                      <a:gd name="T20" fmla="*/ 2 w 693"/>
                      <a:gd name="T21" fmla="*/ 1 h 696"/>
                      <a:gd name="T22" fmla="*/ 1 w 693"/>
                      <a:gd name="T23" fmla="*/ 1 h 696"/>
                      <a:gd name="T24" fmla="*/ 0 w 693"/>
                      <a:gd name="T25" fmla="*/ 1 h 696"/>
                      <a:gd name="T26" fmla="*/ 0 w 693"/>
                      <a:gd name="T27" fmla="*/ 1 h 696"/>
                      <a:gd name="T28" fmla="*/ 0 w 693"/>
                      <a:gd name="T29" fmla="*/ 1 h 696"/>
                      <a:gd name="T30" fmla="*/ 0 w 693"/>
                      <a:gd name="T31" fmla="*/ 1 h 696"/>
                      <a:gd name="T32" fmla="*/ 0 w 693"/>
                      <a:gd name="T33" fmla="*/ 0 h 696"/>
                      <a:gd name="T34" fmla="*/ 0 w 693"/>
                      <a:gd name="T35" fmla="*/ 1 h 696"/>
                      <a:gd name="T36" fmla="*/ 0 w 693"/>
                      <a:gd name="T37" fmla="*/ 0 h 696"/>
                      <a:gd name="T38" fmla="*/ 1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1 w 693"/>
                      <a:gd name="T49" fmla="*/ 0 h 696"/>
                      <a:gd name="T50" fmla="*/ 1 w 693"/>
                      <a:gd name="T51" fmla="*/ 0 h 696"/>
                      <a:gd name="T52" fmla="*/ 2 w 693"/>
                      <a:gd name="T53" fmla="*/ 0 h 696"/>
                      <a:gd name="T54" fmla="*/ 2 w 693"/>
                      <a:gd name="T55" fmla="*/ 0 h 696"/>
                      <a:gd name="T56" fmla="*/ 2 w 693"/>
                      <a:gd name="T57" fmla="*/ 0 h 696"/>
                      <a:gd name="T58" fmla="*/ 2 w 693"/>
                      <a:gd name="T59" fmla="*/ 0 h 696"/>
                      <a:gd name="T60" fmla="*/ 2 w 693"/>
                      <a:gd name="T61" fmla="*/ 0 h 696"/>
                      <a:gd name="T62" fmla="*/ 2 w 693"/>
                      <a:gd name="T63" fmla="*/ 0 h 696"/>
                      <a:gd name="T64" fmla="*/ 3 w 693"/>
                      <a:gd name="T65" fmla="*/ 0 h 696"/>
                      <a:gd name="T66" fmla="*/ 3 w 693"/>
                      <a:gd name="T67" fmla="*/ 0 h 696"/>
                      <a:gd name="T68" fmla="*/ 3 w 693"/>
                      <a:gd name="T69" fmla="*/ 0 h 696"/>
                      <a:gd name="T70" fmla="*/ 3 w 693"/>
                      <a:gd name="T71" fmla="*/ 1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8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54 w 931"/>
                      <a:gd name="T1" fmla="*/ 0 h 149"/>
                      <a:gd name="T2" fmla="*/ 10 w 931"/>
                      <a:gd name="T3" fmla="*/ 2 h 149"/>
                      <a:gd name="T4" fmla="*/ 6 w 931"/>
                      <a:gd name="T5" fmla="*/ 3 h 149"/>
                      <a:gd name="T6" fmla="*/ 4 w 931"/>
                      <a:gd name="T7" fmla="*/ 3 h 149"/>
                      <a:gd name="T8" fmla="*/ 2 w 931"/>
                      <a:gd name="T9" fmla="*/ 5 h 149"/>
                      <a:gd name="T10" fmla="*/ 0 w 931"/>
                      <a:gd name="T11" fmla="*/ 7 h 149"/>
                      <a:gd name="T12" fmla="*/ 4 w 931"/>
                      <a:gd name="T13" fmla="*/ 8 h 149"/>
                      <a:gd name="T14" fmla="*/ 6 w 931"/>
                      <a:gd name="T15" fmla="*/ 6 h 149"/>
                      <a:gd name="T16" fmla="*/ 7 w 931"/>
                      <a:gd name="T17" fmla="*/ 6 h 149"/>
                      <a:gd name="T18" fmla="*/ 11 w 931"/>
                      <a:gd name="T19" fmla="*/ 3 h 149"/>
                      <a:gd name="T20" fmla="*/ 14 w 931"/>
                      <a:gd name="T21" fmla="*/ 3 h 149"/>
                      <a:gd name="T22" fmla="*/ 15 w 931"/>
                      <a:gd name="T23" fmla="*/ 6 h 149"/>
                      <a:gd name="T24" fmla="*/ 12 w 931"/>
                      <a:gd name="T25" fmla="*/ 7 h 149"/>
                      <a:gd name="T26" fmla="*/ 15 w 931"/>
                      <a:gd name="T27" fmla="*/ 7 h 149"/>
                      <a:gd name="T28" fmla="*/ 17 w 931"/>
                      <a:gd name="T29" fmla="*/ 6 h 149"/>
                      <a:gd name="T30" fmla="*/ 17 w 931"/>
                      <a:gd name="T31" fmla="*/ 6 h 149"/>
                      <a:gd name="T32" fmla="*/ 17 w 931"/>
                      <a:gd name="T33" fmla="*/ 4 h 149"/>
                      <a:gd name="T34" fmla="*/ 17 w 931"/>
                      <a:gd name="T35" fmla="*/ 3 h 149"/>
                      <a:gd name="T36" fmla="*/ 18 w 931"/>
                      <a:gd name="T37" fmla="*/ 6 h 149"/>
                      <a:gd name="T38" fmla="*/ 17 w 931"/>
                      <a:gd name="T39" fmla="*/ 7 h 149"/>
                      <a:gd name="T40" fmla="*/ 19 w 931"/>
                      <a:gd name="T41" fmla="*/ 9 h 149"/>
                      <a:gd name="T42" fmla="*/ 20 w 931"/>
                      <a:gd name="T43" fmla="*/ 6 h 149"/>
                      <a:gd name="T44" fmla="*/ 22 w 931"/>
                      <a:gd name="T45" fmla="*/ 7 h 149"/>
                      <a:gd name="T46" fmla="*/ 25 w 931"/>
                      <a:gd name="T47" fmla="*/ 5 h 149"/>
                      <a:gd name="T48" fmla="*/ 27 w 931"/>
                      <a:gd name="T49" fmla="*/ 3 h 149"/>
                      <a:gd name="T50" fmla="*/ 29 w 931"/>
                      <a:gd name="T51" fmla="*/ 4 h 149"/>
                      <a:gd name="T52" fmla="*/ 30 w 931"/>
                      <a:gd name="T53" fmla="*/ 3 h 149"/>
                      <a:gd name="T54" fmla="*/ 28 w 931"/>
                      <a:gd name="T55" fmla="*/ 3 h 149"/>
                      <a:gd name="T56" fmla="*/ 31 w 931"/>
                      <a:gd name="T57" fmla="*/ 3 h 149"/>
                      <a:gd name="T58" fmla="*/ 36 w 931"/>
                      <a:gd name="T59" fmla="*/ 4 h 149"/>
                      <a:gd name="T60" fmla="*/ 38 w 931"/>
                      <a:gd name="T61" fmla="*/ 3 h 149"/>
                      <a:gd name="T62" fmla="*/ 38 w 931"/>
                      <a:gd name="T63" fmla="*/ 4 h 149"/>
                      <a:gd name="T64" fmla="*/ 37 w 931"/>
                      <a:gd name="T65" fmla="*/ 7 h 149"/>
                      <a:gd name="T66" fmla="*/ 40 w 931"/>
                      <a:gd name="T67" fmla="*/ 6 h 149"/>
                      <a:gd name="T68" fmla="*/ 41 w 931"/>
                      <a:gd name="T69" fmla="*/ 5 h 149"/>
                      <a:gd name="T70" fmla="*/ 43 w 931"/>
                      <a:gd name="T71" fmla="*/ 4 h 149"/>
                      <a:gd name="T72" fmla="*/ 52 w 931"/>
                      <a:gd name="T73" fmla="*/ 6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9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80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81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82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83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</p:grpSp>
            <p:grpSp>
              <p:nvGrpSpPr>
                <p:cNvPr id="1085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1086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87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88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89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0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1 w 355"/>
                      <a:gd name="T11" fmla="*/ 0 h 277"/>
                      <a:gd name="T12" fmla="*/ 1 w 355"/>
                      <a:gd name="T13" fmla="*/ 0 h 277"/>
                      <a:gd name="T14" fmla="*/ 1 w 355"/>
                      <a:gd name="T15" fmla="*/ 0 h 277"/>
                      <a:gd name="T16" fmla="*/ 1 w 355"/>
                      <a:gd name="T17" fmla="*/ 0 h 277"/>
                      <a:gd name="T18" fmla="*/ 1 w 355"/>
                      <a:gd name="T19" fmla="*/ 0 h 277"/>
                      <a:gd name="T20" fmla="*/ 1 w 355"/>
                      <a:gd name="T21" fmla="*/ 0 h 277"/>
                      <a:gd name="T22" fmla="*/ 1 w 355"/>
                      <a:gd name="T23" fmla="*/ 0 h 277"/>
                      <a:gd name="T24" fmla="*/ 1 w 355"/>
                      <a:gd name="T25" fmla="*/ 0 h 277"/>
                      <a:gd name="T26" fmla="*/ 1 w 355"/>
                      <a:gd name="T27" fmla="*/ 0 h 277"/>
                      <a:gd name="T28" fmla="*/ 1 w 355"/>
                      <a:gd name="T29" fmla="*/ 0 h 277"/>
                      <a:gd name="T30" fmla="*/ 2 w 355"/>
                      <a:gd name="T31" fmla="*/ 0 h 277"/>
                      <a:gd name="T32" fmla="*/ 2 w 355"/>
                      <a:gd name="T33" fmla="*/ 0 h 277"/>
                      <a:gd name="T34" fmla="*/ 2 w 355"/>
                      <a:gd name="T35" fmla="*/ 0 h 277"/>
                      <a:gd name="T36" fmla="*/ 2 w 355"/>
                      <a:gd name="T37" fmla="*/ 0 h 277"/>
                      <a:gd name="T38" fmla="*/ 2 w 355"/>
                      <a:gd name="T39" fmla="*/ 0 h 277"/>
                      <a:gd name="T40" fmla="*/ 2 w 355"/>
                      <a:gd name="T41" fmla="*/ 0 h 277"/>
                      <a:gd name="T42" fmla="*/ 2 w 355"/>
                      <a:gd name="T43" fmla="*/ 0 h 277"/>
                      <a:gd name="T44" fmla="*/ 2 w 355"/>
                      <a:gd name="T45" fmla="*/ 0 h 277"/>
                      <a:gd name="T46" fmla="*/ 2 w 355"/>
                      <a:gd name="T47" fmla="*/ 0 h 277"/>
                      <a:gd name="T48" fmla="*/ 2 w 355"/>
                      <a:gd name="T49" fmla="*/ 0 h 277"/>
                      <a:gd name="T50" fmla="*/ 1 w 355"/>
                      <a:gd name="T51" fmla="*/ 0 h 277"/>
                      <a:gd name="T52" fmla="*/ 1 w 355"/>
                      <a:gd name="T53" fmla="*/ 0 h 277"/>
                      <a:gd name="T54" fmla="*/ 1 w 355"/>
                      <a:gd name="T55" fmla="*/ 0 h 277"/>
                      <a:gd name="T56" fmla="*/ 1 w 355"/>
                      <a:gd name="T57" fmla="*/ 0 h 277"/>
                      <a:gd name="T58" fmla="*/ 1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1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1 w 156"/>
                      <a:gd name="T9" fmla="*/ 0 h 206"/>
                      <a:gd name="T10" fmla="*/ 1 w 156"/>
                      <a:gd name="T11" fmla="*/ 0 h 206"/>
                      <a:gd name="T12" fmla="*/ 1 w 156"/>
                      <a:gd name="T13" fmla="*/ 0 h 206"/>
                      <a:gd name="T14" fmla="*/ 1 w 156"/>
                      <a:gd name="T15" fmla="*/ 0 h 206"/>
                      <a:gd name="T16" fmla="*/ 1 w 156"/>
                      <a:gd name="T17" fmla="*/ 0 h 206"/>
                      <a:gd name="T18" fmla="*/ 1 w 156"/>
                      <a:gd name="T19" fmla="*/ 0 h 206"/>
                      <a:gd name="T20" fmla="*/ 1 w 156"/>
                      <a:gd name="T21" fmla="*/ 0 h 206"/>
                      <a:gd name="T22" fmla="*/ 1 w 156"/>
                      <a:gd name="T23" fmla="*/ 0 h 206"/>
                      <a:gd name="T24" fmla="*/ 1 w 156"/>
                      <a:gd name="T25" fmla="*/ 0 h 206"/>
                      <a:gd name="T26" fmla="*/ 1 w 156"/>
                      <a:gd name="T27" fmla="*/ 0 h 206"/>
                      <a:gd name="T28" fmla="*/ 1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2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3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4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5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6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7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1 w 286"/>
                      <a:gd name="T29" fmla="*/ 0 h 182"/>
                      <a:gd name="T30" fmla="*/ 1 w 286"/>
                      <a:gd name="T31" fmla="*/ 0 h 182"/>
                      <a:gd name="T32" fmla="*/ 1 w 286"/>
                      <a:gd name="T33" fmla="*/ 0 h 182"/>
                      <a:gd name="T34" fmla="*/ 1 w 286"/>
                      <a:gd name="T35" fmla="*/ 0 h 182"/>
                      <a:gd name="T36" fmla="*/ 1 w 286"/>
                      <a:gd name="T37" fmla="*/ 0 h 182"/>
                      <a:gd name="T38" fmla="*/ 1 w 286"/>
                      <a:gd name="T39" fmla="*/ 0 h 182"/>
                      <a:gd name="T40" fmla="*/ 1 w 286"/>
                      <a:gd name="T41" fmla="*/ 0 h 182"/>
                      <a:gd name="T42" fmla="*/ 1 w 286"/>
                      <a:gd name="T43" fmla="*/ 0 h 182"/>
                      <a:gd name="T44" fmla="*/ 1 w 286"/>
                      <a:gd name="T45" fmla="*/ 0 h 182"/>
                      <a:gd name="T46" fmla="*/ 1 w 286"/>
                      <a:gd name="T47" fmla="*/ 0 h 182"/>
                      <a:gd name="T48" fmla="*/ 2 w 286"/>
                      <a:gd name="T49" fmla="*/ 0 h 182"/>
                      <a:gd name="T50" fmla="*/ 2 w 286"/>
                      <a:gd name="T51" fmla="*/ 0 h 182"/>
                      <a:gd name="T52" fmla="*/ 2 w 286"/>
                      <a:gd name="T53" fmla="*/ 0 h 182"/>
                      <a:gd name="T54" fmla="*/ 2 w 286"/>
                      <a:gd name="T55" fmla="*/ 0 h 182"/>
                      <a:gd name="T56" fmla="*/ 2 w 286"/>
                      <a:gd name="T57" fmla="*/ 0 h 182"/>
                      <a:gd name="T58" fmla="*/ 1 w 286"/>
                      <a:gd name="T59" fmla="*/ 0 h 182"/>
                      <a:gd name="T60" fmla="*/ 1 w 286"/>
                      <a:gd name="T61" fmla="*/ 0 h 182"/>
                      <a:gd name="T62" fmla="*/ 1 w 286"/>
                      <a:gd name="T63" fmla="*/ 0 h 182"/>
                      <a:gd name="T64" fmla="*/ 1 w 286"/>
                      <a:gd name="T65" fmla="*/ 0 h 182"/>
                      <a:gd name="T66" fmla="*/ 1 w 286"/>
                      <a:gd name="T67" fmla="*/ 0 h 182"/>
                      <a:gd name="T68" fmla="*/ 1 w 286"/>
                      <a:gd name="T69" fmla="*/ 0 h 182"/>
                      <a:gd name="T70" fmla="*/ 1 w 286"/>
                      <a:gd name="T71" fmla="*/ 0 h 182"/>
                      <a:gd name="T72" fmla="*/ 1 w 286"/>
                      <a:gd name="T73" fmla="*/ 0 h 182"/>
                      <a:gd name="T74" fmla="*/ 1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8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9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0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1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2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3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4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5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6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7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8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9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1 w 138"/>
                      <a:gd name="T13" fmla="*/ 0 h 103"/>
                      <a:gd name="T14" fmla="*/ 1 w 138"/>
                      <a:gd name="T15" fmla="*/ 0 h 103"/>
                      <a:gd name="T16" fmla="*/ 1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0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1 w 188"/>
                      <a:gd name="T1" fmla="*/ 0 h 214"/>
                      <a:gd name="T2" fmla="*/ 1 w 188"/>
                      <a:gd name="T3" fmla="*/ 0 h 214"/>
                      <a:gd name="T4" fmla="*/ 1 w 188"/>
                      <a:gd name="T5" fmla="*/ 0 h 214"/>
                      <a:gd name="T6" fmla="*/ 1 w 188"/>
                      <a:gd name="T7" fmla="*/ 0 h 214"/>
                      <a:gd name="T8" fmla="*/ 1 w 188"/>
                      <a:gd name="T9" fmla="*/ 0 h 214"/>
                      <a:gd name="T10" fmla="*/ 1 w 188"/>
                      <a:gd name="T11" fmla="*/ 0 h 214"/>
                      <a:gd name="T12" fmla="*/ 1 w 188"/>
                      <a:gd name="T13" fmla="*/ 0 h 214"/>
                      <a:gd name="T14" fmla="*/ 1 w 188"/>
                      <a:gd name="T15" fmla="*/ 0 h 214"/>
                      <a:gd name="T16" fmla="*/ 1 w 188"/>
                      <a:gd name="T17" fmla="*/ 0 h 214"/>
                      <a:gd name="T18" fmla="*/ 1 w 188"/>
                      <a:gd name="T19" fmla="*/ 0 h 214"/>
                      <a:gd name="T20" fmla="*/ 1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1 w 188"/>
                      <a:gd name="T67" fmla="*/ 0 h 214"/>
                      <a:gd name="T68" fmla="*/ 1 w 188"/>
                      <a:gd name="T69" fmla="*/ 0 h 214"/>
                      <a:gd name="T70" fmla="*/ 1 w 188"/>
                      <a:gd name="T71" fmla="*/ 0 h 214"/>
                      <a:gd name="T72" fmla="*/ 1 w 188"/>
                      <a:gd name="T73" fmla="*/ 0 h 214"/>
                      <a:gd name="T74" fmla="*/ 1 w 188"/>
                      <a:gd name="T75" fmla="*/ 0 h 214"/>
                      <a:gd name="T76" fmla="*/ 1 w 188"/>
                      <a:gd name="T77" fmla="*/ 0 h 214"/>
                      <a:gd name="T78" fmla="*/ 1 w 188"/>
                      <a:gd name="T79" fmla="*/ 0 h 214"/>
                      <a:gd name="T80" fmla="*/ 1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1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2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5 w 812"/>
                      <a:gd name="T1" fmla="*/ 0 h 564"/>
                      <a:gd name="T2" fmla="*/ 5 w 812"/>
                      <a:gd name="T3" fmla="*/ 0 h 564"/>
                      <a:gd name="T4" fmla="*/ 5 w 812"/>
                      <a:gd name="T5" fmla="*/ 0 h 564"/>
                      <a:gd name="T6" fmla="*/ 4 w 812"/>
                      <a:gd name="T7" fmla="*/ 0 h 564"/>
                      <a:gd name="T8" fmla="*/ 4 w 812"/>
                      <a:gd name="T9" fmla="*/ 0 h 564"/>
                      <a:gd name="T10" fmla="*/ 4 w 812"/>
                      <a:gd name="T11" fmla="*/ 0 h 564"/>
                      <a:gd name="T12" fmla="*/ 4 w 812"/>
                      <a:gd name="T13" fmla="*/ 0 h 564"/>
                      <a:gd name="T14" fmla="*/ 4 w 812"/>
                      <a:gd name="T15" fmla="*/ 0 h 564"/>
                      <a:gd name="T16" fmla="*/ 3 w 812"/>
                      <a:gd name="T17" fmla="*/ 0 h 564"/>
                      <a:gd name="T18" fmla="*/ 3 w 812"/>
                      <a:gd name="T19" fmla="*/ 0 h 564"/>
                      <a:gd name="T20" fmla="*/ 4 w 812"/>
                      <a:gd name="T21" fmla="*/ 0 h 564"/>
                      <a:gd name="T22" fmla="*/ 4 w 812"/>
                      <a:gd name="T23" fmla="*/ 1 h 564"/>
                      <a:gd name="T24" fmla="*/ 3 w 812"/>
                      <a:gd name="T25" fmla="*/ 1 h 564"/>
                      <a:gd name="T26" fmla="*/ 3 w 812"/>
                      <a:gd name="T27" fmla="*/ 1 h 564"/>
                      <a:gd name="T28" fmla="*/ 3 w 812"/>
                      <a:gd name="T29" fmla="*/ 0 h 564"/>
                      <a:gd name="T30" fmla="*/ 3 w 812"/>
                      <a:gd name="T31" fmla="*/ 0 h 564"/>
                      <a:gd name="T32" fmla="*/ 3 w 812"/>
                      <a:gd name="T33" fmla="*/ 1 h 564"/>
                      <a:gd name="T34" fmla="*/ 3 w 812"/>
                      <a:gd name="T35" fmla="*/ 1 h 564"/>
                      <a:gd name="T36" fmla="*/ 3 w 812"/>
                      <a:gd name="T37" fmla="*/ 1 h 564"/>
                      <a:gd name="T38" fmla="*/ 3 w 812"/>
                      <a:gd name="T39" fmla="*/ 1 h 564"/>
                      <a:gd name="T40" fmla="*/ 3 w 812"/>
                      <a:gd name="T41" fmla="*/ 1 h 564"/>
                      <a:gd name="T42" fmla="*/ 3 w 812"/>
                      <a:gd name="T43" fmla="*/ 1 h 564"/>
                      <a:gd name="T44" fmla="*/ 3 w 812"/>
                      <a:gd name="T45" fmla="*/ 1 h 564"/>
                      <a:gd name="T46" fmla="*/ 3 w 812"/>
                      <a:gd name="T47" fmla="*/ 0 h 564"/>
                      <a:gd name="T48" fmla="*/ 3 w 812"/>
                      <a:gd name="T49" fmla="*/ 0 h 564"/>
                      <a:gd name="T50" fmla="*/ 3 w 812"/>
                      <a:gd name="T51" fmla="*/ 0 h 564"/>
                      <a:gd name="T52" fmla="*/ 3 w 812"/>
                      <a:gd name="T53" fmla="*/ 0 h 564"/>
                      <a:gd name="T54" fmla="*/ 2 w 812"/>
                      <a:gd name="T55" fmla="*/ 0 h 564"/>
                      <a:gd name="T56" fmla="*/ 2 w 812"/>
                      <a:gd name="T57" fmla="*/ 0 h 564"/>
                      <a:gd name="T58" fmla="*/ 2 w 812"/>
                      <a:gd name="T59" fmla="*/ 0 h 564"/>
                      <a:gd name="T60" fmla="*/ 1 w 812"/>
                      <a:gd name="T61" fmla="*/ 0 h 564"/>
                      <a:gd name="T62" fmla="*/ 1 w 812"/>
                      <a:gd name="T63" fmla="*/ 0 h 564"/>
                      <a:gd name="T64" fmla="*/ 1 w 812"/>
                      <a:gd name="T65" fmla="*/ 0 h 564"/>
                      <a:gd name="T66" fmla="*/ 1 w 812"/>
                      <a:gd name="T67" fmla="*/ 0 h 564"/>
                      <a:gd name="T68" fmla="*/ 1 w 812"/>
                      <a:gd name="T69" fmla="*/ 0 h 564"/>
                      <a:gd name="T70" fmla="*/ 1 w 812"/>
                      <a:gd name="T71" fmla="*/ 1 h 564"/>
                      <a:gd name="T72" fmla="*/ 0 w 812"/>
                      <a:gd name="T73" fmla="*/ 1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5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3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4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5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6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32 w 682"/>
                      <a:gd name="T1" fmla="*/ 31 h 557"/>
                      <a:gd name="T2" fmla="*/ 32 w 682"/>
                      <a:gd name="T3" fmla="*/ 30 h 557"/>
                      <a:gd name="T4" fmla="*/ 32 w 682"/>
                      <a:gd name="T5" fmla="*/ 27 h 557"/>
                      <a:gd name="T6" fmla="*/ 20 w 682"/>
                      <a:gd name="T7" fmla="*/ 19 h 557"/>
                      <a:gd name="T8" fmla="*/ 18 w 682"/>
                      <a:gd name="T9" fmla="*/ 23 h 557"/>
                      <a:gd name="T10" fmla="*/ 20 w 682"/>
                      <a:gd name="T11" fmla="*/ 36 h 557"/>
                      <a:gd name="T12" fmla="*/ 18 w 682"/>
                      <a:gd name="T13" fmla="*/ 32 h 557"/>
                      <a:gd name="T14" fmla="*/ 16 w 682"/>
                      <a:gd name="T15" fmla="*/ 29 h 557"/>
                      <a:gd name="T16" fmla="*/ 16 w 682"/>
                      <a:gd name="T17" fmla="*/ 27 h 557"/>
                      <a:gd name="T18" fmla="*/ 16 w 682"/>
                      <a:gd name="T19" fmla="*/ 26 h 557"/>
                      <a:gd name="T20" fmla="*/ 15 w 682"/>
                      <a:gd name="T21" fmla="*/ 25 h 557"/>
                      <a:gd name="T22" fmla="*/ 13 w 682"/>
                      <a:gd name="T23" fmla="*/ 23 h 557"/>
                      <a:gd name="T24" fmla="*/ 10 w 682"/>
                      <a:gd name="T25" fmla="*/ 24 h 557"/>
                      <a:gd name="T26" fmla="*/ 8 w 682"/>
                      <a:gd name="T27" fmla="*/ 24 h 557"/>
                      <a:gd name="T28" fmla="*/ 5 w 682"/>
                      <a:gd name="T29" fmla="*/ 24 h 557"/>
                      <a:gd name="T30" fmla="*/ 2 w 682"/>
                      <a:gd name="T31" fmla="*/ 20 h 557"/>
                      <a:gd name="T32" fmla="*/ 1 w 682"/>
                      <a:gd name="T33" fmla="*/ 20 h 557"/>
                      <a:gd name="T34" fmla="*/ 0 w 682"/>
                      <a:gd name="T35" fmla="*/ 17 h 557"/>
                      <a:gd name="T36" fmla="*/ 2 w 682"/>
                      <a:gd name="T37" fmla="*/ 14 h 557"/>
                      <a:gd name="T38" fmla="*/ 2 w 682"/>
                      <a:gd name="T39" fmla="*/ 11 h 557"/>
                      <a:gd name="T40" fmla="*/ 3 w 682"/>
                      <a:gd name="T41" fmla="*/ 10 h 557"/>
                      <a:gd name="T42" fmla="*/ 5 w 682"/>
                      <a:gd name="T43" fmla="*/ 8 h 557"/>
                      <a:gd name="T44" fmla="*/ 11 w 682"/>
                      <a:gd name="T45" fmla="*/ 4 h 557"/>
                      <a:gd name="T46" fmla="*/ 15 w 682"/>
                      <a:gd name="T47" fmla="*/ 2 h 557"/>
                      <a:gd name="T48" fmla="*/ 17 w 682"/>
                      <a:gd name="T49" fmla="*/ 1 h 557"/>
                      <a:gd name="T50" fmla="*/ 23 w 682"/>
                      <a:gd name="T51" fmla="*/ 1 h 557"/>
                      <a:gd name="T52" fmla="*/ 26 w 682"/>
                      <a:gd name="T53" fmla="*/ 0 h 557"/>
                      <a:gd name="T54" fmla="*/ 25 w 682"/>
                      <a:gd name="T55" fmla="*/ 3 h 557"/>
                      <a:gd name="T56" fmla="*/ 29 w 682"/>
                      <a:gd name="T57" fmla="*/ 6 h 557"/>
                      <a:gd name="T58" fmla="*/ 32 w 682"/>
                      <a:gd name="T59" fmla="*/ 5 h 557"/>
                      <a:gd name="T60" fmla="*/ 35 w 682"/>
                      <a:gd name="T61" fmla="*/ 5 h 557"/>
                      <a:gd name="T62" fmla="*/ 37 w 682"/>
                      <a:gd name="T63" fmla="*/ 6 h 557"/>
                      <a:gd name="T64" fmla="*/ 37 w 682"/>
                      <a:gd name="T65" fmla="*/ 13 h 557"/>
                      <a:gd name="T66" fmla="*/ 37 w 682"/>
                      <a:gd name="T67" fmla="*/ 16 h 557"/>
                      <a:gd name="T68" fmla="*/ 39 w 682"/>
                      <a:gd name="T69" fmla="*/ 18 h 557"/>
                      <a:gd name="T70" fmla="*/ 43 w 682"/>
                      <a:gd name="T71" fmla="*/ 20 h 557"/>
                      <a:gd name="T72" fmla="*/ 44 w 682"/>
                      <a:gd name="T73" fmla="*/ 20 h 557"/>
                      <a:gd name="T74" fmla="*/ 44 w 682"/>
                      <a:gd name="T75" fmla="*/ 22 h 557"/>
                      <a:gd name="T76" fmla="*/ 39 w 682"/>
                      <a:gd name="T77" fmla="*/ 27 h 557"/>
                      <a:gd name="T78" fmla="*/ 36 w 682"/>
                      <a:gd name="T79" fmla="*/ 32 h 557"/>
                      <a:gd name="T80" fmla="*/ 36 w 682"/>
                      <a:gd name="T81" fmla="*/ 34 h 557"/>
                      <a:gd name="T82" fmla="*/ 28 w 682"/>
                      <a:gd name="T83" fmla="*/ 36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7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16 w 257"/>
                      <a:gd name="T1" fmla="*/ 23 h 347"/>
                      <a:gd name="T2" fmla="*/ 15 w 257"/>
                      <a:gd name="T3" fmla="*/ 20 h 347"/>
                      <a:gd name="T4" fmla="*/ 15 w 257"/>
                      <a:gd name="T5" fmla="*/ 20 h 347"/>
                      <a:gd name="T6" fmla="*/ 14 w 257"/>
                      <a:gd name="T7" fmla="*/ 18 h 347"/>
                      <a:gd name="T8" fmla="*/ 14 w 257"/>
                      <a:gd name="T9" fmla="*/ 17 h 347"/>
                      <a:gd name="T10" fmla="*/ 14 w 257"/>
                      <a:gd name="T11" fmla="*/ 15 h 347"/>
                      <a:gd name="T12" fmla="*/ 14 w 257"/>
                      <a:gd name="T13" fmla="*/ 14 h 347"/>
                      <a:gd name="T14" fmla="*/ 15 w 257"/>
                      <a:gd name="T15" fmla="*/ 13 h 347"/>
                      <a:gd name="T16" fmla="*/ 16 w 257"/>
                      <a:gd name="T17" fmla="*/ 13 h 347"/>
                      <a:gd name="T18" fmla="*/ 16 w 257"/>
                      <a:gd name="T19" fmla="*/ 9 h 347"/>
                      <a:gd name="T20" fmla="*/ 4 w 257"/>
                      <a:gd name="T21" fmla="*/ 6 h 347"/>
                      <a:gd name="T22" fmla="*/ 2 w 257"/>
                      <a:gd name="T23" fmla="*/ 6 h 347"/>
                      <a:gd name="T24" fmla="*/ 1 w 257"/>
                      <a:gd name="T25" fmla="*/ 7 h 347"/>
                      <a:gd name="T26" fmla="*/ 0 w 257"/>
                      <a:gd name="T27" fmla="*/ 10 h 347"/>
                      <a:gd name="T28" fmla="*/ 6 w 257"/>
                      <a:gd name="T29" fmla="*/ 23 h 347"/>
                      <a:gd name="T30" fmla="*/ 16 w 257"/>
                      <a:gd name="T31" fmla="*/ 23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8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9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0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1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3 w 693"/>
                      <a:gd name="T1" fmla="*/ 1 h 696"/>
                      <a:gd name="T2" fmla="*/ 3 w 693"/>
                      <a:gd name="T3" fmla="*/ 1 h 696"/>
                      <a:gd name="T4" fmla="*/ 2 w 693"/>
                      <a:gd name="T5" fmla="*/ 1 h 696"/>
                      <a:gd name="T6" fmla="*/ 2 w 693"/>
                      <a:gd name="T7" fmla="*/ 1 h 696"/>
                      <a:gd name="T8" fmla="*/ 1 w 693"/>
                      <a:gd name="T9" fmla="*/ 1 h 696"/>
                      <a:gd name="T10" fmla="*/ 2 w 693"/>
                      <a:gd name="T11" fmla="*/ 1 h 696"/>
                      <a:gd name="T12" fmla="*/ 2 w 693"/>
                      <a:gd name="T13" fmla="*/ 1 h 696"/>
                      <a:gd name="T14" fmla="*/ 2 w 693"/>
                      <a:gd name="T15" fmla="*/ 1 h 696"/>
                      <a:gd name="T16" fmla="*/ 2 w 693"/>
                      <a:gd name="T17" fmla="*/ 1 h 696"/>
                      <a:gd name="T18" fmla="*/ 2 w 693"/>
                      <a:gd name="T19" fmla="*/ 1 h 696"/>
                      <a:gd name="T20" fmla="*/ 2 w 693"/>
                      <a:gd name="T21" fmla="*/ 1 h 696"/>
                      <a:gd name="T22" fmla="*/ 1 w 693"/>
                      <a:gd name="T23" fmla="*/ 1 h 696"/>
                      <a:gd name="T24" fmla="*/ 0 w 693"/>
                      <a:gd name="T25" fmla="*/ 1 h 696"/>
                      <a:gd name="T26" fmla="*/ 0 w 693"/>
                      <a:gd name="T27" fmla="*/ 1 h 696"/>
                      <a:gd name="T28" fmla="*/ 0 w 693"/>
                      <a:gd name="T29" fmla="*/ 1 h 696"/>
                      <a:gd name="T30" fmla="*/ 0 w 693"/>
                      <a:gd name="T31" fmla="*/ 1 h 696"/>
                      <a:gd name="T32" fmla="*/ 0 w 693"/>
                      <a:gd name="T33" fmla="*/ 0 h 696"/>
                      <a:gd name="T34" fmla="*/ 0 w 693"/>
                      <a:gd name="T35" fmla="*/ 1 h 696"/>
                      <a:gd name="T36" fmla="*/ 0 w 693"/>
                      <a:gd name="T37" fmla="*/ 0 h 696"/>
                      <a:gd name="T38" fmla="*/ 1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1 w 693"/>
                      <a:gd name="T49" fmla="*/ 0 h 696"/>
                      <a:gd name="T50" fmla="*/ 1 w 693"/>
                      <a:gd name="T51" fmla="*/ 0 h 696"/>
                      <a:gd name="T52" fmla="*/ 2 w 693"/>
                      <a:gd name="T53" fmla="*/ 0 h 696"/>
                      <a:gd name="T54" fmla="*/ 2 w 693"/>
                      <a:gd name="T55" fmla="*/ 0 h 696"/>
                      <a:gd name="T56" fmla="*/ 2 w 693"/>
                      <a:gd name="T57" fmla="*/ 0 h 696"/>
                      <a:gd name="T58" fmla="*/ 2 w 693"/>
                      <a:gd name="T59" fmla="*/ 0 h 696"/>
                      <a:gd name="T60" fmla="*/ 2 w 693"/>
                      <a:gd name="T61" fmla="*/ 0 h 696"/>
                      <a:gd name="T62" fmla="*/ 2 w 693"/>
                      <a:gd name="T63" fmla="*/ 0 h 696"/>
                      <a:gd name="T64" fmla="*/ 3 w 693"/>
                      <a:gd name="T65" fmla="*/ 0 h 696"/>
                      <a:gd name="T66" fmla="*/ 3 w 693"/>
                      <a:gd name="T67" fmla="*/ 0 h 696"/>
                      <a:gd name="T68" fmla="*/ 3 w 693"/>
                      <a:gd name="T69" fmla="*/ 0 h 696"/>
                      <a:gd name="T70" fmla="*/ 3 w 693"/>
                      <a:gd name="T71" fmla="*/ 1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2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54 w 931"/>
                      <a:gd name="T1" fmla="*/ 0 h 149"/>
                      <a:gd name="T2" fmla="*/ 10 w 931"/>
                      <a:gd name="T3" fmla="*/ 2 h 149"/>
                      <a:gd name="T4" fmla="*/ 6 w 931"/>
                      <a:gd name="T5" fmla="*/ 3 h 149"/>
                      <a:gd name="T6" fmla="*/ 4 w 931"/>
                      <a:gd name="T7" fmla="*/ 3 h 149"/>
                      <a:gd name="T8" fmla="*/ 2 w 931"/>
                      <a:gd name="T9" fmla="*/ 5 h 149"/>
                      <a:gd name="T10" fmla="*/ 0 w 931"/>
                      <a:gd name="T11" fmla="*/ 7 h 149"/>
                      <a:gd name="T12" fmla="*/ 4 w 931"/>
                      <a:gd name="T13" fmla="*/ 8 h 149"/>
                      <a:gd name="T14" fmla="*/ 6 w 931"/>
                      <a:gd name="T15" fmla="*/ 6 h 149"/>
                      <a:gd name="T16" fmla="*/ 7 w 931"/>
                      <a:gd name="T17" fmla="*/ 6 h 149"/>
                      <a:gd name="T18" fmla="*/ 11 w 931"/>
                      <a:gd name="T19" fmla="*/ 3 h 149"/>
                      <a:gd name="T20" fmla="*/ 14 w 931"/>
                      <a:gd name="T21" fmla="*/ 3 h 149"/>
                      <a:gd name="T22" fmla="*/ 15 w 931"/>
                      <a:gd name="T23" fmla="*/ 6 h 149"/>
                      <a:gd name="T24" fmla="*/ 12 w 931"/>
                      <a:gd name="T25" fmla="*/ 7 h 149"/>
                      <a:gd name="T26" fmla="*/ 15 w 931"/>
                      <a:gd name="T27" fmla="*/ 7 h 149"/>
                      <a:gd name="T28" fmla="*/ 17 w 931"/>
                      <a:gd name="T29" fmla="*/ 6 h 149"/>
                      <a:gd name="T30" fmla="*/ 17 w 931"/>
                      <a:gd name="T31" fmla="*/ 6 h 149"/>
                      <a:gd name="T32" fmla="*/ 17 w 931"/>
                      <a:gd name="T33" fmla="*/ 4 h 149"/>
                      <a:gd name="T34" fmla="*/ 17 w 931"/>
                      <a:gd name="T35" fmla="*/ 3 h 149"/>
                      <a:gd name="T36" fmla="*/ 18 w 931"/>
                      <a:gd name="T37" fmla="*/ 6 h 149"/>
                      <a:gd name="T38" fmla="*/ 17 w 931"/>
                      <a:gd name="T39" fmla="*/ 7 h 149"/>
                      <a:gd name="T40" fmla="*/ 19 w 931"/>
                      <a:gd name="T41" fmla="*/ 9 h 149"/>
                      <a:gd name="T42" fmla="*/ 20 w 931"/>
                      <a:gd name="T43" fmla="*/ 6 h 149"/>
                      <a:gd name="T44" fmla="*/ 22 w 931"/>
                      <a:gd name="T45" fmla="*/ 7 h 149"/>
                      <a:gd name="T46" fmla="*/ 25 w 931"/>
                      <a:gd name="T47" fmla="*/ 5 h 149"/>
                      <a:gd name="T48" fmla="*/ 27 w 931"/>
                      <a:gd name="T49" fmla="*/ 3 h 149"/>
                      <a:gd name="T50" fmla="*/ 29 w 931"/>
                      <a:gd name="T51" fmla="*/ 4 h 149"/>
                      <a:gd name="T52" fmla="*/ 30 w 931"/>
                      <a:gd name="T53" fmla="*/ 3 h 149"/>
                      <a:gd name="T54" fmla="*/ 28 w 931"/>
                      <a:gd name="T55" fmla="*/ 3 h 149"/>
                      <a:gd name="T56" fmla="*/ 31 w 931"/>
                      <a:gd name="T57" fmla="*/ 3 h 149"/>
                      <a:gd name="T58" fmla="*/ 36 w 931"/>
                      <a:gd name="T59" fmla="*/ 4 h 149"/>
                      <a:gd name="T60" fmla="*/ 38 w 931"/>
                      <a:gd name="T61" fmla="*/ 3 h 149"/>
                      <a:gd name="T62" fmla="*/ 38 w 931"/>
                      <a:gd name="T63" fmla="*/ 4 h 149"/>
                      <a:gd name="T64" fmla="*/ 37 w 931"/>
                      <a:gd name="T65" fmla="*/ 7 h 149"/>
                      <a:gd name="T66" fmla="*/ 40 w 931"/>
                      <a:gd name="T67" fmla="*/ 6 h 149"/>
                      <a:gd name="T68" fmla="*/ 41 w 931"/>
                      <a:gd name="T69" fmla="*/ 5 h 149"/>
                      <a:gd name="T70" fmla="*/ 43 w 931"/>
                      <a:gd name="T71" fmla="*/ 4 h 149"/>
                      <a:gd name="T72" fmla="*/ 52 w 931"/>
                      <a:gd name="T73" fmla="*/ 6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3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4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5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6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7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36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1063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4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5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6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7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8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9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0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1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2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3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4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5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6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7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8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9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80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81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82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83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</p:grpSp>
          <p:grpSp>
            <p:nvGrpSpPr>
              <p:cNvPr id="1037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1038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39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0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1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2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3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4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5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6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7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8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9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0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1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2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3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4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5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6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7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8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9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0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1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2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</p:grpSp>
        </p:grpSp>
        <p:pic>
          <p:nvPicPr>
            <p:cNvPr id="1033" name="Picture 159" descr="earth"/>
            <p:cNvPicPr>
              <a:picLocks noChangeAspect="1" noChangeArrowheads="1"/>
            </p:cNvPicPr>
            <p:nvPr userDrawn="1"/>
          </p:nvPicPr>
          <p:blipFill>
            <a:blip r:embed="rId18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053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02" r:id="rId1"/>
    <p:sldLayoutId id="2147490503" r:id="rId2"/>
    <p:sldLayoutId id="2147490504" r:id="rId3"/>
    <p:sldLayoutId id="2147490505" r:id="rId4"/>
    <p:sldLayoutId id="2147490506" r:id="rId5"/>
    <p:sldLayoutId id="2147490507" r:id="rId6"/>
    <p:sldLayoutId id="2147490508" r:id="rId7"/>
    <p:sldLayoutId id="2147490509" r:id="rId8"/>
    <p:sldLayoutId id="2147490510" r:id="rId9"/>
    <p:sldLayoutId id="2147490511" r:id="rId10"/>
    <p:sldLayoutId id="2147490512" r:id="rId11"/>
    <p:sldLayoutId id="2147490513" r:id="rId12"/>
    <p:sldLayoutId id="2147490514" r:id="rId13"/>
    <p:sldLayoutId id="2147490515" r:id="rId14"/>
    <p:sldLayoutId id="2147490516" r:id="rId15"/>
    <p:sldLayoutId id="2147490517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20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F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8CB54A-E900-4E4D-B84C-7B29C3E79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5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31" r:id="rId1"/>
    <p:sldLayoutId id="2147490532" r:id="rId2"/>
    <p:sldLayoutId id="2147490533" r:id="rId3"/>
    <p:sldLayoutId id="2147490534" r:id="rId4"/>
    <p:sldLayoutId id="2147490535" r:id="rId5"/>
    <p:sldLayoutId id="2147490536" r:id="rId6"/>
    <p:sldLayoutId id="2147490537" r:id="rId7"/>
    <p:sldLayoutId id="2147490538" r:id="rId8"/>
    <p:sldLayoutId id="2147490539" r:id="rId9"/>
    <p:sldLayoutId id="2147490540" r:id="rId10"/>
    <p:sldLayoutId id="21474905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366A62-701B-4D7D-8743-A73A420D1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9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43" r:id="rId1"/>
    <p:sldLayoutId id="2147490544" r:id="rId2"/>
    <p:sldLayoutId id="2147490545" r:id="rId3"/>
    <p:sldLayoutId id="2147490546" r:id="rId4"/>
    <p:sldLayoutId id="2147490547" r:id="rId5"/>
    <p:sldLayoutId id="2147490548" r:id="rId6"/>
    <p:sldLayoutId id="2147490549" r:id="rId7"/>
    <p:sldLayoutId id="2147490550" r:id="rId8"/>
    <p:sldLayoutId id="2147490551" r:id="rId9"/>
    <p:sldLayoutId id="2147490552" r:id="rId10"/>
    <p:sldLayoutId id="21474905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928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pPr eaLnBrk="0" hangingPunct="0">
              <a:defRPr/>
            </a:pPr>
            <a:fld id="{1A1E6640-8CE5-42C3-9DDC-643ECD2DDBFB}" type="slidenum">
              <a:rPr lang="en-US">
                <a:solidFill>
                  <a:srgbClr val="000000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1032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1034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latin typeface="Tahoma" pitchFamily="34" charset="0"/>
                  <a:cs typeface="+mn-cs"/>
                </a:endParaRPr>
              </a:p>
            </p:txBody>
          </p:sp>
          <p:grpSp>
            <p:nvGrpSpPr>
              <p:cNvPr id="1035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084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1128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0 w 15"/>
                      <a:gd name="T1" fmla="*/ 0 h 23"/>
                      <a:gd name="T2" fmla="*/ 0 w 15"/>
                      <a:gd name="T3" fmla="*/ 0 h 23"/>
                      <a:gd name="T4" fmla="*/ 0 w 15"/>
                      <a:gd name="T5" fmla="*/ 0 h 23"/>
                      <a:gd name="T6" fmla="*/ 0 w 15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9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0 w 20"/>
                      <a:gd name="T1" fmla="*/ 0 h 23"/>
                      <a:gd name="T2" fmla="*/ 0 w 20"/>
                      <a:gd name="T3" fmla="*/ 0 h 23"/>
                      <a:gd name="T4" fmla="*/ 0 w 20"/>
                      <a:gd name="T5" fmla="*/ 0 h 23"/>
                      <a:gd name="T6" fmla="*/ 0 w 20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0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1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2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3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4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1 w 355"/>
                      <a:gd name="T11" fmla="*/ 0 h 277"/>
                      <a:gd name="T12" fmla="*/ 1 w 355"/>
                      <a:gd name="T13" fmla="*/ 0 h 277"/>
                      <a:gd name="T14" fmla="*/ 1 w 355"/>
                      <a:gd name="T15" fmla="*/ 0 h 277"/>
                      <a:gd name="T16" fmla="*/ 1 w 355"/>
                      <a:gd name="T17" fmla="*/ 0 h 277"/>
                      <a:gd name="T18" fmla="*/ 1 w 355"/>
                      <a:gd name="T19" fmla="*/ 0 h 277"/>
                      <a:gd name="T20" fmla="*/ 1 w 355"/>
                      <a:gd name="T21" fmla="*/ 0 h 277"/>
                      <a:gd name="T22" fmla="*/ 1 w 355"/>
                      <a:gd name="T23" fmla="*/ 0 h 277"/>
                      <a:gd name="T24" fmla="*/ 1 w 355"/>
                      <a:gd name="T25" fmla="*/ 0 h 277"/>
                      <a:gd name="T26" fmla="*/ 1 w 355"/>
                      <a:gd name="T27" fmla="*/ 0 h 277"/>
                      <a:gd name="T28" fmla="*/ 1 w 355"/>
                      <a:gd name="T29" fmla="*/ 0 h 277"/>
                      <a:gd name="T30" fmla="*/ 2 w 355"/>
                      <a:gd name="T31" fmla="*/ 0 h 277"/>
                      <a:gd name="T32" fmla="*/ 2 w 355"/>
                      <a:gd name="T33" fmla="*/ 0 h 277"/>
                      <a:gd name="T34" fmla="*/ 2 w 355"/>
                      <a:gd name="T35" fmla="*/ 0 h 277"/>
                      <a:gd name="T36" fmla="*/ 2 w 355"/>
                      <a:gd name="T37" fmla="*/ 0 h 277"/>
                      <a:gd name="T38" fmla="*/ 2 w 355"/>
                      <a:gd name="T39" fmla="*/ 0 h 277"/>
                      <a:gd name="T40" fmla="*/ 2 w 355"/>
                      <a:gd name="T41" fmla="*/ 0 h 277"/>
                      <a:gd name="T42" fmla="*/ 2 w 355"/>
                      <a:gd name="T43" fmla="*/ 0 h 277"/>
                      <a:gd name="T44" fmla="*/ 2 w 355"/>
                      <a:gd name="T45" fmla="*/ 0 h 277"/>
                      <a:gd name="T46" fmla="*/ 2 w 355"/>
                      <a:gd name="T47" fmla="*/ 0 h 277"/>
                      <a:gd name="T48" fmla="*/ 2 w 355"/>
                      <a:gd name="T49" fmla="*/ 0 h 277"/>
                      <a:gd name="T50" fmla="*/ 1 w 355"/>
                      <a:gd name="T51" fmla="*/ 0 h 277"/>
                      <a:gd name="T52" fmla="*/ 1 w 355"/>
                      <a:gd name="T53" fmla="*/ 0 h 277"/>
                      <a:gd name="T54" fmla="*/ 1 w 355"/>
                      <a:gd name="T55" fmla="*/ 0 h 277"/>
                      <a:gd name="T56" fmla="*/ 1 w 355"/>
                      <a:gd name="T57" fmla="*/ 0 h 277"/>
                      <a:gd name="T58" fmla="*/ 1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5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1 w 156"/>
                      <a:gd name="T9" fmla="*/ 0 h 206"/>
                      <a:gd name="T10" fmla="*/ 1 w 156"/>
                      <a:gd name="T11" fmla="*/ 0 h 206"/>
                      <a:gd name="T12" fmla="*/ 1 w 156"/>
                      <a:gd name="T13" fmla="*/ 0 h 206"/>
                      <a:gd name="T14" fmla="*/ 1 w 156"/>
                      <a:gd name="T15" fmla="*/ 0 h 206"/>
                      <a:gd name="T16" fmla="*/ 1 w 156"/>
                      <a:gd name="T17" fmla="*/ 0 h 206"/>
                      <a:gd name="T18" fmla="*/ 1 w 156"/>
                      <a:gd name="T19" fmla="*/ 0 h 206"/>
                      <a:gd name="T20" fmla="*/ 1 w 156"/>
                      <a:gd name="T21" fmla="*/ 0 h 206"/>
                      <a:gd name="T22" fmla="*/ 1 w 156"/>
                      <a:gd name="T23" fmla="*/ 0 h 206"/>
                      <a:gd name="T24" fmla="*/ 1 w 156"/>
                      <a:gd name="T25" fmla="*/ 0 h 206"/>
                      <a:gd name="T26" fmla="*/ 1 w 156"/>
                      <a:gd name="T27" fmla="*/ 0 h 206"/>
                      <a:gd name="T28" fmla="*/ 1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6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7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8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9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0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1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1 w 286"/>
                      <a:gd name="T29" fmla="*/ 0 h 182"/>
                      <a:gd name="T30" fmla="*/ 1 w 286"/>
                      <a:gd name="T31" fmla="*/ 0 h 182"/>
                      <a:gd name="T32" fmla="*/ 1 w 286"/>
                      <a:gd name="T33" fmla="*/ 0 h 182"/>
                      <a:gd name="T34" fmla="*/ 1 w 286"/>
                      <a:gd name="T35" fmla="*/ 0 h 182"/>
                      <a:gd name="T36" fmla="*/ 1 w 286"/>
                      <a:gd name="T37" fmla="*/ 0 h 182"/>
                      <a:gd name="T38" fmla="*/ 1 w 286"/>
                      <a:gd name="T39" fmla="*/ 0 h 182"/>
                      <a:gd name="T40" fmla="*/ 1 w 286"/>
                      <a:gd name="T41" fmla="*/ 0 h 182"/>
                      <a:gd name="T42" fmla="*/ 1 w 286"/>
                      <a:gd name="T43" fmla="*/ 0 h 182"/>
                      <a:gd name="T44" fmla="*/ 1 w 286"/>
                      <a:gd name="T45" fmla="*/ 0 h 182"/>
                      <a:gd name="T46" fmla="*/ 1 w 286"/>
                      <a:gd name="T47" fmla="*/ 0 h 182"/>
                      <a:gd name="T48" fmla="*/ 2 w 286"/>
                      <a:gd name="T49" fmla="*/ 0 h 182"/>
                      <a:gd name="T50" fmla="*/ 2 w 286"/>
                      <a:gd name="T51" fmla="*/ 0 h 182"/>
                      <a:gd name="T52" fmla="*/ 2 w 286"/>
                      <a:gd name="T53" fmla="*/ 0 h 182"/>
                      <a:gd name="T54" fmla="*/ 2 w 286"/>
                      <a:gd name="T55" fmla="*/ 0 h 182"/>
                      <a:gd name="T56" fmla="*/ 2 w 286"/>
                      <a:gd name="T57" fmla="*/ 0 h 182"/>
                      <a:gd name="T58" fmla="*/ 1 w 286"/>
                      <a:gd name="T59" fmla="*/ 0 h 182"/>
                      <a:gd name="T60" fmla="*/ 1 w 286"/>
                      <a:gd name="T61" fmla="*/ 0 h 182"/>
                      <a:gd name="T62" fmla="*/ 1 w 286"/>
                      <a:gd name="T63" fmla="*/ 0 h 182"/>
                      <a:gd name="T64" fmla="*/ 1 w 286"/>
                      <a:gd name="T65" fmla="*/ 0 h 182"/>
                      <a:gd name="T66" fmla="*/ 1 w 286"/>
                      <a:gd name="T67" fmla="*/ 0 h 182"/>
                      <a:gd name="T68" fmla="*/ 1 w 286"/>
                      <a:gd name="T69" fmla="*/ 0 h 182"/>
                      <a:gd name="T70" fmla="*/ 1 w 286"/>
                      <a:gd name="T71" fmla="*/ 0 h 182"/>
                      <a:gd name="T72" fmla="*/ 1 w 286"/>
                      <a:gd name="T73" fmla="*/ 0 h 182"/>
                      <a:gd name="T74" fmla="*/ 1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2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3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4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0 w 26"/>
                      <a:gd name="T1" fmla="*/ 0 h 22"/>
                      <a:gd name="T2" fmla="*/ 0 w 26"/>
                      <a:gd name="T3" fmla="*/ 0 h 22"/>
                      <a:gd name="T4" fmla="*/ 0 w 26"/>
                      <a:gd name="T5" fmla="*/ 0 h 22"/>
                      <a:gd name="T6" fmla="*/ 0 w 26"/>
                      <a:gd name="T7" fmla="*/ 0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5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6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7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8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9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0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1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1 w 471"/>
                      <a:gd name="T1" fmla="*/ 18 h 281"/>
                      <a:gd name="T2" fmla="*/ 2 w 471"/>
                      <a:gd name="T3" fmla="*/ 17 h 281"/>
                      <a:gd name="T4" fmla="*/ 2 w 471"/>
                      <a:gd name="T5" fmla="*/ 16 h 281"/>
                      <a:gd name="T6" fmla="*/ 1 w 471"/>
                      <a:gd name="T7" fmla="*/ 15 h 281"/>
                      <a:gd name="T8" fmla="*/ 1 w 471"/>
                      <a:gd name="T9" fmla="*/ 14 h 281"/>
                      <a:gd name="T10" fmla="*/ 0 w 471"/>
                      <a:gd name="T11" fmla="*/ 13 h 281"/>
                      <a:gd name="T12" fmla="*/ 1 w 471"/>
                      <a:gd name="T13" fmla="*/ 12 h 281"/>
                      <a:gd name="T14" fmla="*/ 1 w 471"/>
                      <a:gd name="T15" fmla="*/ 11 h 281"/>
                      <a:gd name="T16" fmla="*/ 1 w 471"/>
                      <a:gd name="T17" fmla="*/ 11 h 281"/>
                      <a:gd name="T18" fmla="*/ 2 w 471"/>
                      <a:gd name="T19" fmla="*/ 8 h 281"/>
                      <a:gd name="T20" fmla="*/ 3 w 471"/>
                      <a:gd name="T21" fmla="*/ 6 h 281"/>
                      <a:gd name="T22" fmla="*/ 3 w 471"/>
                      <a:gd name="T23" fmla="*/ 4 h 281"/>
                      <a:gd name="T24" fmla="*/ 2 w 471"/>
                      <a:gd name="T25" fmla="*/ 3 h 281"/>
                      <a:gd name="T26" fmla="*/ 1 w 471"/>
                      <a:gd name="T27" fmla="*/ 2 h 281"/>
                      <a:gd name="T28" fmla="*/ 2 w 471"/>
                      <a:gd name="T29" fmla="*/ 3 h 281"/>
                      <a:gd name="T30" fmla="*/ 3 w 471"/>
                      <a:gd name="T31" fmla="*/ 3 h 281"/>
                      <a:gd name="T32" fmla="*/ 4 w 471"/>
                      <a:gd name="T33" fmla="*/ 1 h 281"/>
                      <a:gd name="T34" fmla="*/ 5 w 471"/>
                      <a:gd name="T35" fmla="*/ 0 h 281"/>
                      <a:gd name="T36" fmla="*/ 6 w 471"/>
                      <a:gd name="T37" fmla="*/ 1 h 281"/>
                      <a:gd name="T38" fmla="*/ 6 w 471"/>
                      <a:gd name="T39" fmla="*/ 1 h 281"/>
                      <a:gd name="T40" fmla="*/ 6 w 471"/>
                      <a:gd name="T41" fmla="*/ 1 h 281"/>
                      <a:gd name="T42" fmla="*/ 7 w 471"/>
                      <a:gd name="T43" fmla="*/ 1 h 281"/>
                      <a:gd name="T44" fmla="*/ 8 w 471"/>
                      <a:gd name="T45" fmla="*/ 1 h 281"/>
                      <a:gd name="T46" fmla="*/ 10 w 471"/>
                      <a:gd name="T47" fmla="*/ 1 h 281"/>
                      <a:gd name="T48" fmla="*/ 10 w 471"/>
                      <a:gd name="T49" fmla="*/ 2 h 281"/>
                      <a:gd name="T50" fmla="*/ 11 w 471"/>
                      <a:gd name="T51" fmla="*/ 1 h 281"/>
                      <a:gd name="T52" fmla="*/ 11 w 471"/>
                      <a:gd name="T53" fmla="*/ 1 h 281"/>
                      <a:gd name="T54" fmla="*/ 13 w 471"/>
                      <a:gd name="T55" fmla="*/ 1 h 281"/>
                      <a:gd name="T56" fmla="*/ 14 w 471"/>
                      <a:gd name="T57" fmla="*/ 2 h 281"/>
                      <a:gd name="T58" fmla="*/ 15 w 471"/>
                      <a:gd name="T59" fmla="*/ 4 h 281"/>
                      <a:gd name="T60" fmla="*/ 16 w 471"/>
                      <a:gd name="T61" fmla="*/ 4 h 281"/>
                      <a:gd name="T62" fmla="*/ 17 w 471"/>
                      <a:gd name="T63" fmla="*/ 4 h 281"/>
                      <a:gd name="T64" fmla="*/ 18 w 471"/>
                      <a:gd name="T65" fmla="*/ 4 h 281"/>
                      <a:gd name="T66" fmla="*/ 19 w 471"/>
                      <a:gd name="T67" fmla="*/ 4 h 281"/>
                      <a:gd name="T68" fmla="*/ 20 w 471"/>
                      <a:gd name="T69" fmla="*/ 5 h 281"/>
                      <a:gd name="T70" fmla="*/ 20 w 471"/>
                      <a:gd name="T71" fmla="*/ 6 h 281"/>
                      <a:gd name="T72" fmla="*/ 20 w 471"/>
                      <a:gd name="T73" fmla="*/ 7 h 281"/>
                      <a:gd name="T74" fmla="*/ 22 w 471"/>
                      <a:gd name="T75" fmla="*/ 8 h 281"/>
                      <a:gd name="T76" fmla="*/ 22 w 471"/>
                      <a:gd name="T77" fmla="*/ 8 h 281"/>
                      <a:gd name="T78" fmla="*/ 20 w 471"/>
                      <a:gd name="T79" fmla="*/ 10 h 281"/>
                      <a:gd name="T80" fmla="*/ 22 w 471"/>
                      <a:gd name="T81" fmla="*/ 10 h 281"/>
                      <a:gd name="T82" fmla="*/ 23 w 471"/>
                      <a:gd name="T83" fmla="*/ 10 h 281"/>
                      <a:gd name="T84" fmla="*/ 23 w 471"/>
                      <a:gd name="T85" fmla="*/ 11 h 281"/>
                      <a:gd name="T86" fmla="*/ 25 w 471"/>
                      <a:gd name="T87" fmla="*/ 11 h 281"/>
                      <a:gd name="T88" fmla="*/ 25 w 471"/>
                      <a:gd name="T89" fmla="*/ 11 h 281"/>
                      <a:gd name="T90" fmla="*/ 25 w 471"/>
                      <a:gd name="T91" fmla="*/ 11 h 281"/>
                      <a:gd name="T92" fmla="*/ 26 w 471"/>
                      <a:gd name="T93" fmla="*/ 11 h 281"/>
                      <a:gd name="T94" fmla="*/ 26 w 471"/>
                      <a:gd name="T95" fmla="*/ 11 h 281"/>
                      <a:gd name="T96" fmla="*/ 29 w 471"/>
                      <a:gd name="T97" fmla="*/ 13 h 281"/>
                      <a:gd name="T98" fmla="*/ 29 w 471"/>
                      <a:gd name="T99" fmla="*/ 13 h 281"/>
                      <a:gd name="T100" fmla="*/ 30 w 471"/>
                      <a:gd name="T101" fmla="*/ 13 h 281"/>
                      <a:gd name="T102" fmla="*/ 31 w 471"/>
                      <a:gd name="T103" fmla="*/ 14 h 281"/>
                      <a:gd name="T104" fmla="*/ 30 w 471"/>
                      <a:gd name="T105" fmla="*/ 17 h 281"/>
                      <a:gd name="T106" fmla="*/ 28 w 471"/>
                      <a:gd name="T107" fmla="*/ 19 h 2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2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3 w 984"/>
                      <a:gd name="T1" fmla="*/ 0 h 844"/>
                      <a:gd name="T2" fmla="*/ 3 w 984"/>
                      <a:gd name="T3" fmla="*/ 0 h 844"/>
                      <a:gd name="T4" fmla="*/ 3 w 984"/>
                      <a:gd name="T5" fmla="*/ 0 h 844"/>
                      <a:gd name="T6" fmla="*/ 3 w 984"/>
                      <a:gd name="T7" fmla="*/ 0 h 844"/>
                      <a:gd name="T8" fmla="*/ 4 w 984"/>
                      <a:gd name="T9" fmla="*/ 0 h 844"/>
                      <a:gd name="T10" fmla="*/ 4 w 984"/>
                      <a:gd name="T11" fmla="*/ 0 h 844"/>
                      <a:gd name="T12" fmla="*/ 4 w 984"/>
                      <a:gd name="T13" fmla="*/ 0 h 844"/>
                      <a:gd name="T14" fmla="*/ 4 w 984"/>
                      <a:gd name="T15" fmla="*/ 0 h 844"/>
                      <a:gd name="T16" fmla="*/ 4 w 984"/>
                      <a:gd name="T17" fmla="*/ 0 h 844"/>
                      <a:gd name="T18" fmla="*/ 5 w 984"/>
                      <a:gd name="T19" fmla="*/ 0 h 844"/>
                      <a:gd name="T20" fmla="*/ 5 w 984"/>
                      <a:gd name="T21" fmla="*/ 0 h 844"/>
                      <a:gd name="T22" fmla="*/ 5 w 984"/>
                      <a:gd name="T23" fmla="*/ 0 h 844"/>
                      <a:gd name="T24" fmla="*/ 5 w 984"/>
                      <a:gd name="T25" fmla="*/ 0 h 844"/>
                      <a:gd name="T26" fmla="*/ 5 w 984"/>
                      <a:gd name="T27" fmla="*/ 0 h 844"/>
                      <a:gd name="T28" fmla="*/ 5 w 984"/>
                      <a:gd name="T29" fmla="*/ 0 h 844"/>
                      <a:gd name="T30" fmla="*/ 5 w 984"/>
                      <a:gd name="T31" fmla="*/ 0 h 844"/>
                      <a:gd name="T32" fmla="*/ 5 w 984"/>
                      <a:gd name="T33" fmla="*/ 0 h 844"/>
                      <a:gd name="T34" fmla="*/ 5 w 984"/>
                      <a:gd name="T35" fmla="*/ 1 h 844"/>
                      <a:gd name="T36" fmla="*/ 5 w 984"/>
                      <a:gd name="T37" fmla="*/ 1 h 844"/>
                      <a:gd name="T38" fmla="*/ 5 w 984"/>
                      <a:gd name="T39" fmla="*/ 1 h 844"/>
                      <a:gd name="T40" fmla="*/ 5 w 984"/>
                      <a:gd name="T41" fmla="*/ 1 h 844"/>
                      <a:gd name="T42" fmla="*/ 4 w 984"/>
                      <a:gd name="T43" fmla="*/ 1 h 844"/>
                      <a:gd name="T44" fmla="*/ 4 w 984"/>
                      <a:gd name="T45" fmla="*/ 1 h 844"/>
                      <a:gd name="T46" fmla="*/ 4 w 984"/>
                      <a:gd name="T47" fmla="*/ 1 h 844"/>
                      <a:gd name="T48" fmla="*/ 4 w 984"/>
                      <a:gd name="T49" fmla="*/ 1 h 844"/>
                      <a:gd name="T50" fmla="*/ 4 w 984"/>
                      <a:gd name="T51" fmla="*/ 1 h 844"/>
                      <a:gd name="T52" fmla="*/ 5 w 984"/>
                      <a:gd name="T53" fmla="*/ 1 h 844"/>
                      <a:gd name="T54" fmla="*/ 5 w 984"/>
                      <a:gd name="T55" fmla="*/ 1 h 844"/>
                      <a:gd name="T56" fmla="*/ 5 w 984"/>
                      <a:gd name="T57" fmla="*/ 1 h 844"/>
                      <a:gd name="T58" fmla="*/ 5 w 984"/>
                      <a:gd name="T59" fmla="*/ 1 h 844"/>
                      <a:gd name="T60" fmla="*/ 6 w 984"/>
                      <a:gd name="T61" fmla="*/ 1 h 844"/>
                      <a:gd name="T62" fmla="*/ 6 w 984"/>
                      <a:gd name="T63" fmla="*/ 1 h 844"/>
                      <a:gd name="T64" fmla="*/ 5 w 984"/>
                      <a:gd name="T65" fmla="*/ 1 h 844"/>
                      <a:gd name="T66" fmla="*/ 5 w 984"/>
                      <a:gd name="T67" fmla="*/ 1 h 844"/>
                      <a:gd name="T68" fmla="*/ 5 w 984"/>
                      <a:gd name="T69" fmla="*/ 1 h 844"/>
                      <a:gd name="T70" fmla="*/ 4 w 984"/>
                      <a:gd name="T71" fmla="*/ 1 h 844"/>
                      <a:gd name="T72" fmla="*/ 4 w 984"/>
                      <a:gd name="T73" fmla="*/ 1 h 844"/>
                      <a:gd name="T74" fmla="*/ 3 w 984"/>
                      <a:gd name="T75" fmla="*/ 1 h 844"/>
                      <a:gd name="T76" fmla="*/ 3 w 984"/>
                      <a:gd name="T77" fmla="*/ 1 h 844"/>
                      <a:gd name="T78" fmla="*/ 3 w 984"/>
                      <a:gd name="T79" fmla="*/ 1 h 844"/>
                      <a:gd name="T80" fmla="*/ 3 w 984"/>
                      <a:gd name="T81" fmla="*/ 1 h 844"/>
                      <a:gd name="T82" fmla="*/ 2 w 984"/>
                      <a:gd name="T83" fmla="*/ 1 h 844"/>
                      <a:gd name="T84" fmla="*/ 2 w 984"/>
                      <a:gd name="T85" fmla="*/ 1 h 844"/>
                      <a:gd name="T86" fmla="*/ 3 w 984"/>
                      <a:gd name="T87" fmla="*/ 1 h 844"/>
                      <a:gd name="T88" fmla="*/ 3 w 984"/>
                      <a:gd name="T89" fmla="*/ 1 h 844"/>
                      <a:gd name="T90" fmla="*/ 3 w 984"/>
                      <a:gd name="T91" fmla="*/ 1 h 844"/>
                      <a:gd name="T92" fmla="*/ 2 w 984"/>
                      <a:gd name="T93" fmla="*/ 1 h 844"/>
                      <a:gd name="T94" fmla="*/ 2 w 984"/>
                      <a:gd name="T95" fmla="*/ 1 h 844"/>
                      <a:gd name="T96" fmla="*/ 2 w 984"/>
                      <a:gd name="T97" fmla="*/ 0 h 844"/>
                      <a:gd name="T98" fmla="*/ 1 w 984"/>
                      <a:gd name="T99" fmla="*/ 0 h 844"/>
                      <a:gd name="T100" fmla="*/ 1 w 984"/>
                      <a:gd name="T101" fmla="*/ 0 h 844"/>
                      <a:gd name="T102" fmla="*/ 0 w 984"/>
                      <a:gd name="T103" fmla="*/ 0 h 844"/>
                      <a:gd name="T104" fmla="*/ 0 w 984"/>
                      <a:gd name="T105" fmla="*/ 0 h 844"/>
                      <a:gd name="T106" fmla="*/ 0 w 984"/>
                      <a:gd name="T107" fmla="*/ 0 h 844"/>
                      <a:gd name="T108" fmla="*/ 0 w 984"/>
                      <a:gd name="T109" fmla="*/ 0 h 8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3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0 w 36"/>
                      <a:gd name="T1" fmla="*/ 0 h 48"/>
                      <a:gd name="T2" fmla="*/ 0 w 36"/>
                      <a:gd name="T3" fmla="*/ 0 h 48"/>
                      <a:gd name="T4" fmla="*/ 0 w 36"/>
                      <a:gd name="T5" fmla="*/ 0 h 4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4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0 h 37"/>
                      <a:gd name="T2" fmla="*/ 0 w 36"/>
                      <a:gd name="T3" fmla="*/ 0 h 37"/>
                      <a:gd name="T4" fmla="*/ 0 w 36"/>
                      <a:gd name="T5" fmla="*/ 0 h 37"/>
                      <a:gd name="T6" fmla="*/ 0 w 36"/>
                      <a:gd name="T7" fmla="*/ 0 h 37"/>
                      <a:gd name="T8" fmla="*/ 0 w 36"/>
                      <a:gd name="T9" fmla="*/ 0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5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0 h 96"/>
                      <a:gd name="T2" fmla="*/ 0 w 170"/>
                      <a:gd name="T3" fmla="*/ 0 h 96"/>
                      <a:gd name="T4" fmla="*/ 0 w 170"/>
                      <a:gd name="T5" fmla="*/ 0 h 96"/>
                      <a:gd name="T6" fmla="*/ 0 w 170"/>
                      <a:gd name="T7" fmla="*/ 0 h 96"/>
                      <a:gd name="T8" fmla="*/ 0 w 170"/>
                      <a:gd name="T9" fmla="*/ 0 h 96"/>
                      <a:gd name="T10" fmla="*/ 1 w 170"/>
                      <a:gd name="T11" fmla="*/ 0 h 96"/>
                      <a:gd name="T12" fmla="*/ 1 w 170"/>
                      <a:gd name="T13" fmla="*/ 0 h 96"/>
                      <a:gd name="T14" fmla="*/ 1 w 170"/>
                      <a:gd name="T15" fmla="*/ 0 h 96"/>
                      <a:gd name="T16" fmla="*/ 0 w 170"/>
                      <a:gd name="T17" fmla="*/ 0 h 96"/>
                      <a:gd name="T18" fmla="*/ 0 w 170"/>
                      <a:gd name="T19" fmla="*/ 0 h 96"/>
                      <a:gd name="T20" fmla="*/ 0 w 170"/>
                      <a:gd name="T21" fmla="*/ 0 h 96"/>
                      <a:gd name="T22" fmla="*/ 0 w 170"/>
                      <a:gd name="T23" fmla="*/ 0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6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0 w 138"/>
                      <a:gd name="T3" fmla="*/ 0 h 44"/>
                      <a:gd name="T4" fmla="*/ 0 w 138"/>
                      <a:gd name="T5" fmla="*/ 0 h 44"/>
                      <a:gd name="T6" fmla="*/ 1 w 138"/>
                      <a:gd name="T7" fmla="*/ 0 h 44"/>
                      <a:gd name="T8" fmla="*/ 1 w 138"/>
                      <a:gd name="T9" fmla="*/ 0 h 44"/>
                      <a:gd name="T10" fmla="*/ 0 w 138"/>
                      <a:gd name="T11" fmla="*/ 0 h 44"/>
                      <a:gd name="T12" fmla="*/ 0 w 138"/>
                      <a:gd name="T13" fmla="*/ 0 h 44"/>
                      <a:gd name="T14" fmla="*/ 0 w 138"/>
                      <a:gd name="T15" fmla="*/ 0 h 44"/>
                      <a:gd name="T16" fmla="*/ 0 w 138"/>
                      <a:gd name="T17" fmla="*/ 0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7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0 w 57"/>
                      <a:gd name="T1" fmla="*/ 0 h 42"/>
                      <a:gd name="T2" fmla="*/ 0 w 57"/>
                      <a:gd name="T3" fmla="*/ 0 h 42"/>
                      <a:gd name="T4" fmla="*/ 0 w 57"/>
                      <a:gd name="T5" fmla="*/ 0 h 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8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0 w 39"/>
                      <a:gd name="T1" fmla="*/ 0 h 52"/>
                      <a:gd name="T2" fmla="*/ 0 w 39"/>
                      <a:gd name="T3" fmla="*/ 0 h 52"/>
                      <a:gd name="T4" fmla="*/ 0 w 39"/>
                      <a:gd name="T5" fmla="*/ 0 h 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9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0 w 44"/>
                      <a:gd name="T1" fmla="*/ 0 h 80"/>
                      <a:gd name="T2" fmla="*/ 0 w 44"/>
                      <a:gd name="T3" fmla="*/ 0 h 80"/>
                      <a:gd name="T4" fmla="*/ 0 w 44"/>
                      <a:gd name="T5" fmla="*/ 0 h 80"/>
                      <a:gd name="T6" fmla="*/ 0 w 44"/>
                      <a:gd name="T7" fmla="*/ 0 h 80"/>
                      <a:gd name="T8" fmla="*/ 0 w 44"/>
                      <a:gd name="T9" fmla="*/ 0 h 80"/>
                      <a:gd name="T10" fmla="*/ 0 w 44"/>
                      <a:gd name="T11" fmla="*/ 0 h 80"/>
                      <a:gd name="T12" fmla="*/ 0 w 44"/>
                      <a:gd name="T13" fmla="*/ 0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0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15 w 323"/>
                      <a:gd name="T1" fmla="*/ 1 h 64"/>
                      <a:gd name="T2" fmla="*/ 15 w 323"/>
                      <a:gd name="T3" fmla="*/ 1 h 64"/>
                      <a:gd name="T4" fmla="*/ 15 w 323"/>
                      <a:gd name="T5" fmla="*/ 0 h 64"/>
                      <a:gd name="T6" fmla="*/ 17 w 323"/>
                      <a:gd name="T7" fmla="*/ 0 h 64"/>
                      <a:gd name="T8" fmla="*/ 19 w 323"/>
                      <a:gd name="T9" fmla="*/ 1 h 64"/>
                      <a:gd name="T10" fmla="*/ 20 w 323"/>
                      <a:gd name="T11" fmla="*/ 1 h 64"/>
                      <a:gd name="T12" fmla="*/ 20 w 323"/>
                      <a:gd name="T13" fmla="*/ 2 h 64"/>
                      <a:gd name="T14" fmla="*/ 19 w 323"/>
                      <a:gd name="T15" fmla="*/ 3 h 64"/>
                      <a:gd name="T16" fmla="*/ 19 w 323"/>
                      <a:gd name="T17" fmla="*/ 2 h 64"/>
                      <a:gd name="T18" fmla="*/ 19 w 323"/>
                      <a:gd name="T19" fmla="*/ 2 h 64"/>
                      <a:gd name="T20" fmla="*/ 18 w 323"/>
                      <a:gd name="T21" fmla="*/ 2 h 64"/>
                      <a:gd name="T22" fmla="*/ 17 w 323"/>
                      <a:gd name="T23" fmla="*/ 1 h 64"/>
                      <a:gd name="T24" fmla="*/ 15 w 323"/>
                      <a:gd name="T25" fmla="*/ 3 h 64"/>
                      <a:gd name="T26" fmla="*/ 13 w 323"/>
                      <a:gd name="T27" fmla="*/ 3 h 64"/>
                      <a:gd name="T28" fmla="*/ 14 w 323"/>
                      <a:gd name="T29" fmla="*/ 4 h 64"/>
                      <a:gd name="T30" fmla="*/ 12 w 323"/>
                      <a:gd name="T31" fmla="*/ 4 h 64"/>
                      <a:gd name="T32" fmla="*/ 11 w 323"/>
                      <a:gd name="T33" fmla="*/ 4 h 64"/>
                      <a:gd name="T34" fmla="*/ 11 w 323"/>
                      <a:gd name="T35" fmla="*/ 4 h 64"/>
                      <a:gd name="T36" fmla="*/ 11 w 323"/>
                      <a:gd name="T37" fmla="*/ 3 h 64"/>
                      <a:gd name="T38" fmla="*/ 11 w 323"/>
                      <a:gd name="T39" fmla="*/ 2 h 64"/>
                      <a:gd name="T40" fmla="*/ 10 w 323"/>
                      <a:gd name="T41" fmla="*/ 2 h 64"/>
                      <a:gd name="T42" fmla="*/ 10 w 323"/>
                      <a:gd name="T43" fmla="*/ 2 h 64"/>
                      <a:gd name="T44" fmla="*/ 9 w 323"/>
                      <a:gd name="T45" fmla="*/ 2 h 64"/>
                      <a:gd name="T46" fmla="*/ 8 w 323"/>
                      <a:gd name="T47" fmla="*/ 2 h 64"/>
                      <a:gd name="T48" fmla="*/ 6 w 323"/>
                      <a:gd name="T49" fmla="*/ 1 h 64"/>
                      <a:gd name="T50" fmla="*/ 4 w 323"/>
                      <a:gd name="T51" fmla="*/ 1 h 64"/>
                      <a:gd name="T52" fmla="*/ 1 w 323"/>
                      <a:gd name="T53" fmla="*/ 0 h 64"/>
                      <a:gd name="T54" fmla="*/ 15 w 323"/>
                      <a:gd name="T55" fmla="*/ 1 h 6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1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7 w 300"/>
                      <a:gd name="T1" fmla="*/ 2 h 31"/>
                      <a:gd name="T2" fmla="*/ 2 w 300"/>
                      <a:gd name="T3" fmla="*/ 1 h 31"/>
                      <a:gd name="T4" fmla="*/ 18 w 300"/>
                      <a:gd name="T5" fmla="*/ 0 h 31"/>
                      <a:gd name="T6" fmla="*/ 19 w 300"/>
                      <a:gd name="T7" fmla="*/ 1 h 31"/>
                      <a:gd name="T8" fmla="*/ 17 w 300"/>
                      <a:gd name="T9" fmla="*/ 1 h 31"/>
                      <a:gd name="T10" fmla="*/ 7 w 300"/>
                      <a:gd name="T11" fmla="*/ 2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2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3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4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5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1 w 138"/>
                      <a:gd name="T13" fmla="*/ 0 h 103"/>
                      <a:gd name="T14" fmla="*/ 1 w 138"/>
                      <a:gd name="T15" fmla="*/ 0 h 103"/>
                      <a:gd name="T16" fmla="*/ 1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6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1 w 188"/>
                      <a:gd name="T1" fmla="*/ 0 h 214"/>
                      <a:gd name="T2" fmla="*/ 1 w 188"/>
                      <a:gd name="T3" fmla="*/ 0 h 214"/>
                      <a:gd name="T4" fmla="*/ 1 w 188"/>
                      <a:gd name="T5" fmla="*/ 0 h 214"/>
                      <a:gd name="T6" fmla="*/ 1 w 188"/>
                      <a:gd name="T7" fmla="*/ 0 h 214"/>
                      <a:gd name="T8" fmla="*/ 1 w 188"/>
                      <a:gd name="T9" fmla="*/ 0 h 214"/>
                      <a:gd name="T10" fmla="*/ 1 w 188"/>
                      <a:gd name="T11" fmla="*/ 0 h 214"/>
                      <a:gd name="T12" fmla="*/ 1 w 188"/>
                      <a:gd name="T13" fmla="*/ 0 h 214"/>
                      <a:gd name="T14" fmla="*/ 1 w 188"/>
                      <a:gd name="T15" fmla="*/ 0 h 214"/>
                      <a:gd name="T16" fmla="*/ 1 w 188"/>
                      <a:gd name="T17" fmla="*/ 0 h 214"/>
                      <a:gd name="T18" fmla="*/ 1 w 188"/>
                      <a:gd name="T19" fmla="*/ 0 h 214"/>
                      <a:gd name="T20" fmla="*/ 1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1 w 188"/>
                      <a:gd name="T67" fmla="*/ 0 h 214"/>
                      <a:gd name="T68" fmla="*/ 1 w 188"/>
                      <a:gd name="T69" fmla="*/ 0 h 214"/>
                      <a:gd name="T70" fmla="*/ 1 w 188"/>
                      <a:gd name="T71" fmla="*/ 0 h 214"/>
                      <a:gd name="T72" fmla="*/ 1 w 188"/>
                      <a:gd name="T73" fmla="*/ 0 h 214"/>
                      <a:gd name="T74" fmla="*/ 1 w 188"/>
                      <a:gd name="T75" fmla="*/ 0 h 214"/>
                      <a:gd name="T76" fmla="*/ 1 w 188"/>
                      <a:gd name="T77" fmla="*/ 0 h 214"/>
                      <a:gd name="T78" fmla="*/ 1 w 188"/>
                      <a:gd name="T79" fmla="*/ 0 h 214"/>
                      <a:gd name="T80" fmla="*/ 1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7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8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5 w 812"/>
                      <a:gd name="T1" fmla="*/ 0 h 564"/>
                      <a:gd name="T2" fmla="*/ 5 w 812"/>
                      <a:gd name="T3" fmla="*/ 0 h 564"/>
                      <a:gd name="T4" fmla="*/ 5 w 812"/>
                      <a:gd name="T5" fmla="*/ 0 h 564"/>
                      <a:gd name="T6" fmla="*/ 4 w 812"/>
                      <a:gd name="T7" fmla="*/ 0 h 564"/>
                      <a:gd name="T8" fmla="*/ 4 w 812"/>
                      <a:gd name="T9" fmla="*/ 0 h 564"/>
                      <a:gd name="T10" fmla="*/ 4 w 812"/>
                      <a:gd name="T11" fmla="*/ 0 h 564"/>
                      <a:gd name="T12" fmla="*/ 4 w 812"/>
                      <a:gd name="T13" fmla="*/ 0 h 564"/>
                      <a:gd name="T14" fmla="*/ 4 w 812"/>
                      <a:gd name="T15" fmla="*/ 0 h 564"/>
                      <a:gd name="T16" fmla="*/ 3 w 812"/>
                      <a:gd name="T17" fmla="*/ 0 h 564"/>
                      <a:gd name="T18" fmla="*/ 3 w 812"/>
                      <a:gd name="T19" fmla="*/ 0 h 564"/>
                      <a:gd name="T20" fmla="*/ 4 w 812"/>
                      <a:gd name="T21" fmla="*/ 0 h 564"/>
                      <a:gd name="T22" fmla="*/ 4 w 812"/>
                      <a:gd name="T23" fmla="*/ 1 h 564"/>
                      <a:gd name="T24" fmla="*/ 3 w 812"/>
                      <a:gd name="T25" fmla="*/ 1 h 564"/>
                      <a:gd name="T26" fmla="*/ 3 w 812"/>
                      <a:gd name="T27" fmla="*/ 1 h 564"/>
                      <a:gd name="T28" fmla="*/ 3 w 812"/>
                      <a:gd name="T29" fmla="*/ 0 h 564"/>
                      <a:gd name="T30" fmla="*/ 3 w 812"/>
                      <a:gd name="T31" fmla="*/ 0 h 564"/>
                      <a:gd name="T32" fmla="*/ 3 w 812"/>
                      <a:gd name="T33" fmla="*/ 1 h 564"/>
                      <a:gd name="T34" fmla="*/ 3 w 812"/>
                      <a:gd name="T35" fmla="*/ 1 h 564"/>
                      <a:gd name="T36" fmla="*/ 3 w 812"/>
                      <a:gd name="T37" fmla="*/ 1 h 564"/>
                      <a:gd name="T38" fmla="*/ 3 w 812"/>
                      <a:gd name="T39" fmla="*/ 1 h 564"/>
                      <a:gd name="T40" fmla="*/ 3 w 812"/>
                      <a:gd name="T41" fmla="*/ 1 h 564"/>
                      <a:gd name="T42" fmla="*/ 3 w 812"/>
                      <a:gd name="T43" fmla="*/ 1 h 564"/>
                      <a:gd name="T44" fmla="*/ 3 w 812"/>
                      <a:gd name="T45" fmla="*/ 1 h 564"/>
                      <a:gd name="T46" fmla="*/ 3 w 812"/>
                      <a:gd name="T47" fmla="*/ 0 h 564"/>
                      <a:gd name="T48" fmla="*/ 3 w 812"/>
                      <a:gd name="T49" fmla="*/ 0 h 564"/>
                      <a:gd name="T50" fmla="*/ 3 w 812"/>
                      <a:gd name="T51" fmla="*/ 0 h 564"/>
                      <a:gd name="T52" fmla="*/ 3 w 812"/>
                      <a:gd name="T53" fmla="*/ 0 h 564"/>
                      <a:gd name="T54" fmla="*/ 2 w 812"/>
                      <a:gd name="T55" fmla="*/ 0 h 564"/>
                      <a:gd name="T56" fmla="*/ 2 w 812"/>
                      <a:gd name="T57" fmla="*/ 0 h 564"/>
                      <a:gd name="T58" fmla="*/ 2 w 812"/>
                      <a:gd name="T59" fmla="*/ 0 h 564"/>
                      <a:gd name="T60" fmla="*/ 1 w 812"/>
                      <a:gd name="T61" fmla="*/ 0 h 564"/>
                      <a:gd name="T62" fmla="*/ 1 w 812"/>
                      <a:gd name="T63" fmla="*/ 0 h 564"/>
                      <a:gd name="T64" fmla="*/ 1 w 812"/>
                      <a:gd name="T65" fmla="*/ 0 h 564"/>
                      <a:gd name="T66" fmla="*/ 1 w 812"/>
                      <a:gd name="T67" fmla="*/ 0 h 564"/>
                      <a:gd name="T68" fmla="*/ 1 w 812"/>
                      <a:gd name="T69" fmla="*/ 0 h 564"/>
                      <a:gd name="T70" fmla="*/ 1 w 812"/>
                      <a:gd name="T71" fmla="*/ 1 h 564"/>
                      <a:gd name="T72" fmla="*/ 0 w 812"/>
                      <a:gd name="T73" fmla="*/ 1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5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9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0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1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2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32 w 682"/>
                      <a:gd name="T1" fmla="*/ 31 h 557"/>
                      <a:gd name="T2" fmla="*/ 32 w 682"/>
                      <a:gd name="T3" fmla="*/ 30 h 557"/>
                      <a:gd name="T4" fmla="*/ 32 w 682"/>
                      <a:gd name="T5" fmla="*/ 27 h 557"/>
                      <a:gd name="T6" fmla="*/ 20 w 682"/>
                      <a:gd name="T7" fmla="*/ 19 h 557"/>
                      <a:gd name="T8" fmla="*/ 18 w 682"/>
                      <a:gd name="T9" fmla="*/ 23 h 557"/>
                      <a:gd name="T10" fmla="*/ 20 w 682"/>
                      <a:gd name="T11" fmla="*/ 36 h 557"/>
                      <a:gd name="T12" fmla="*/ 18 w 682"/>
                      <a:gd name="T13" fmla="*/ 32 h 557"/>
                      <a:gd name="T14" fmla="*/ 16 w 682"/>
                      <a:gd name="T15" fmla="*/ 29 h 557"/>
                      <a:gd name="T16" fmla="*/ 16 w 682"/>
                      <a:gd name="T17" fmla="*/ 27 h 557"/>
                      <a:gd name="T18" fmla="*/ 16 w 682"/>
                      <a:gd name="T19" fmla="*/ 26 h 557"/>
                      <a:gd name="T20" fmla="*/ 15 w 682"/>
                      <a:gd name="T21" fmla="*/ 25 h 557"/>
                      <a:gd name="T22" fmla="*/ 13 w 682"/>
                      <a:gd name="T23" fmla="*/ 23 h 557"/>
                      <a:gd name="T24" fmla="*/ 10 w 682"/>
                      <a:gd name="T25" fmla="*/ 24 h 557"/>
                      <a:gd name="T26" fmla="*/ 8 w 682"/>
                      <a:gd name="T27" fmla="*/ 24 h 557"/>
                      <a:gd name="T28" fmla="*/ 5 w 682"/>
                      <a:gd name="T29" fmla="*/ 24 h 557"/>
                      <a:gd name="T30" fmla="*/ 2 w 682"/>
                      <a:gd name="T31" fmla="*/ 20 h 557"/>
                      <a:gd name="T32" fmla="*/ 1 w 682"/>
                      <a:gd name="T33" fmla="*/ 20 h 557"/>
                      <a:gd name="T34" fmla="*/ 0 w 682"/>
                      <a:gd name="T35" fmla="*/ 17 h 557"/>
                      <a:gd name="T36" fmla="*/ 2 w 682"/>
                      <a:gd name="T37" fmla="*/ 14 h 557"/>
                      <a:gd name="T38" fmla="*/ 2 w 682"/>
                      <a:gd name="T39" fmla="*/ 11 h 557"/>
                      <a:gd name="T40" fmla="*/ 3 w 682"/>
                      <a:gd name="T41" fmla="*/ 10 h 557"/>
                      <a:gd name="T42" fmla="*/ 5 w 682"/>
                      <a:gd name="T43" fmla="*/ 8 h 557"/>
                      <a:gd name="T44" fmla="*/ 11 w 682"/>
                      <a:gd name="T45" fmla="*/ 4 h 557"/>
                      <a:gd name="T46" fmla="*/ 15 w 682"/>
                      <a:gd name="T47" fmla="*/ 2 h 557"/>
                      <a:gd name="T48" fmla="*/ 17 w 682"/>
                      <a:gd name="T49" fmla="*/ 1 h 557"/>
                      <a:gd name="T50" fmla="*/ 23 w 682"/>
                      <a:gd name="T51" fmla="*/ 1 h 557"/>
                      <a:gd name="T52" fmla="*/ 26 w 682"/>
                      <a:gd name="T53" fmla="*/ 0 h 557"/>
                      <a:gd name="T54" fmla="*/ 25 w 682"/>
                      <a:gd name="T55" fmla="*/ 3 h 557"/>
                      <a:gd name="T56" fmla="*/ 29 w 682"/>
                      <a:gd name="T57" fmla="*/ 6 h 557"/>
                      <a:gd name="T58" fmla="*/ 32 w 682"/>
                      <a:gd name="T59" fmla="*/ 5 h 557"/>
                      <a:gd name="T60" fmla="*/ 35 w 682"/>
                      <a:gd name="T61" fmla="*/ 5 h 557"/>
                      <a:gd name="T62" fmla="*/ 37 w 682"/>
                      <a:gd name="T63" fmla="*/ 6 h 557"/>
                      <a:gd name="T64" fmla="*/ 37 w 682"/>
                      <a:gd name="T65" fmla="*/ 13 h 557"/>
                      <a:gd name="T66" fmla="*/ 37 w 682"/>
                      <a:gd name="T67" fmla="*/ 16 h 557"/>
                      <a:gd name="T68" fmla="*/ 39 w 682"/>
                      <a:gd name="T69" fmla="*/ 18 h 557"/>
                      <a:gd name="T70" fmla="*/ 43 w 682"/>
                      <a:gd name="T71" fmla="*/ 20 h 557"/>
                      <a:gd name="T72" fmla="*/ 44 w 682"/>
                      <a:gd name="T73" fmla="*/ 20 h 557"/>
                      <a:gd name="T74" fmla="*/ 44 w 682"/>
                      <a:gd name="T75" fmla="*/ 22 h 557"/>
                      <a:gd name="T76" fmla="*/ 39 w 682"/>
                      <a:gd name="T77" fmla="*/ 27 h 557"/>
                      <a:gd name="T78" fmla="*/ 36 w 682"/>
                      <a:gd name="T79" fmla="*/ 32 h 557"/>
                      <a:gd name="T80" fmla="*/ 36 w 682"/>
                      <a:gd name="T81" fmla="*/ 34 h 557"/>
                      <a:gd name="T82" fmla="*/ 28 w 682"/>
                      <a:gd name="T83" fmla="*/ 36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3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16 w 257"/>
                      <a:gd name="T1" fmla="*/ 23 h 347"/>
                      <a:gd name="T2" fmla="*/ 15 w 257"/>
                      <a:gd name="T3" fmla="*/ 20 h 347"/>
                      <a:gd name="T4" fmla="*/ 15 w 257"/>
                      <a:gd name="T5" fmla="*/ 20 h 347"/>
                      <a:gd name="T6" fmla="*/ 14 w 257"/>
                      <a:gd name="T7" fmla="*/ 18 h 347"/>
                      <a:gd name="T8" fmla="*/ 14 w 257"/>
                      <a:gd name="T9" fmla="*/ 17 h 347"/>
                      <a:gd name="T10" fmla="*/ 14 w 257"/>
                      <a:gd name="T11" fmla="*/ 15 h 347"/>
                      <a:gd name="T12" fmla="*/ 14 w 257"/>
                      <a:gd name="T13" fmla="*/ 14 h 347"/>
                      <a:gd name="T14" fmla="*/ 15 w 257"/>
                      <a:gd name="T15" fmla="*/ 13 h 347"/>
                      <a:gd name="T16" fmla="*/ 16 w 257"/>
                      <a:gd name="T17" fmla="*/ 13 h 347"/>
                      <a:gd name="T18" fmla="*/ 16 w 257"/>
                      <a:gd name="T19" fmla="*/ 9 h 347"/>
                      <a:gd name="T20" fmla="*/ 4 w 257"/>
                      <a:gd name="T21" fmla="*/ 6 h 347"/>
                      <a:gd name="T22" fmla="*/ 2 w 257"/>
                      <a:gd name="T23" fmla="*/ 6 h 347"/>
                      <a:gd name="T24" fmla="*/ 1 w 257"/>
                      <a:gd name="T25" fmla="*/ 7 h 347"/>
                      <a:gd name="T26" fmla="*/ 0 w 257"/>
                      <a:gd name="T27" fmla="*/ 10 h 347"/>
                      <a:gd name="T28" fmla="*/ 6 w 257"/>
                      <a:gd name="T29" fmla="*/ 23 h 347"/>
                      <a:gd name="T30" fmla="*/ 16 w 257"/>
                      <a:gd name="T31" fmla="*/ 23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4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5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6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7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3 w 693"/>
                      <a:gd name="T1" fmla="*/ 1 h 696"/>
                      <a:gd name="T2" fmla="*/ 3 w 693"/>
                      <a:gd name="T3" fmla="*/ 1 h 696"/>
                      <a:gd name="T4" fmla="*/ 2 w 693"/>
                      <a:gd name="T5" fmla="*/ 1 h 696"/>
                      <a:gd name="T6" fmla="*/ 2 w 693"/>
                      <a:gd name="T7" fmla="*/ 1 h 696"/>
                      <a:gd name="T8" fmla="*/ 1 w 693"/>
                      <a:gd name="T9" fmla="*/ 1 h 696"/>
                      <a:gd name="T10" fmla="*/ 2 w 693"/>
                      <a:gd name="T11" fmla="*/ 1 h 696"/>
                      <a:gd name="T12" fmla="*/ 2 w 693"/>
                      <a:gd name="T13" fmla="*/ 1 h 696"/>
                      <a:gd name="T14" fmla="*/ 2 w 693"/>
                      <a:gd name="T15" fmla="*/ 1 h 696"/>
                      <a:gd name="T16" fmla="*/ 2 w 693"/>
                      <a:gd name="T17" fmla="*/ 1 h 696"/>
                      <a:gd name="T18" fmla="*/ 2 w 693"/>
                      <a:gd name="T19" fmla="*/ 1 h 696"/>
                      <a:gd name="T20" fmla="*/ 2 w 693"/>
                      <a:gd name="T21" fmla="*/ 1 h 696"/>
                      <a:gd name="T22" fmla="*/ 1 w 693"/>
                      <a:gd name="T23" fmla="*/ 1 h 696"/>
                      <a:gd name="T24" fmla="*/ 0 w 693"/>
                      <a:gd name="T25" fmla="*/ 1 h 696"/>
                      <a:gd name="T26" fmla="*/ 0 w 693"/>
                      <a:gd name="T27" fmla="*/ 1 h 696"/>
                      <a:gd name="T28" fmla="*/ 0 w 693"/>
                      <a:gd name="T29" fmla="*/ 1 h 696"/>
                      <a:gd name="T30" fmla="*/ 0 w 693"/>
                      <a:gd name="T31" fmla="*/ 1 h 696"/>
                      <a:gd name="T32" fmla="*/ 0 w 693"/>
                      <a:gd name="T33" fmla="*/ 0 h 696"/>
                      <a:gd name="T34" fmla="*/ 0 w 693"/>
                      <a:gd name="T35" fmla="*/ 1 h 696"/>
                      <a:gd name="T36" fmla="*/ 0 w 693"/>
                      <a:gd name="T37" fmla="*/ 0 h 696"/>
                      <a:gd name="T38" fmla="*/ 1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1 w 693"/>
                      <a:gd name="T49" fmla="*/ 0 h 696"/>
                      <a:gd name="T50" fmla="*/ 1 w 693"/>
                      <a:gd name="T51" fmla="*/ 0 h 696"/>
                      <a:gd name="T52" fmla="*/ 2 w 693"/>
                      <a:gd name="T53" fmla="*/ 0 h 696"/>
                      <a:gd name="T54" fmla="*/ 2 w 693"/>
                      <a:gd name="T55" fmla="*/ 0 h 696"/>
                      <a:gd name="T56" fmla="*/ 2 w 693"/>
                      <a:gd name="T57" fmla="*/ 0 h 696"/>
                      <a:gd name="T58" fmla="*/ 2 w 693"/>
                      <a:gd name="T59" fmla="*/ 0 h 696"/>
                      <a:gd name="T60" fmla="*/ 2 w 693"/>
                      <a:gd name="T61" fmla="*/ 0 h 696"/>
                      <a:gd name="T62" fmla="*/ 2 w 693"/>
                      <a:gd name="T63" fmla="*/ 0 h 696"/>
                      <a:gd name="T64" fmla="*/ 3 w 693"/>
                      <a:gd name="T65" fmla="*/ 0 h 696"/>
                      <a:gd name="T66" fmla="*/ 3 w 693"/>
                      <a:gd name="T67" fmla="*/ 0 h 696"/>
                      <a:gd name="T68" fmla="*/ 3 w 693"/>
                      <a:gd name="T69" fmla="*/ 0 h 696"/>
                      <a:gd name="T70" fmla="*/ 3 w 693"/>
                      <a:gd name="T71" fmla="*/ 1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8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54 w 931"/>
                      <a:gd name="T1" fmla="*/ 0 h 149"/>
                      <a:gd name="T2" fmla="*/ 10 w 931"/>
                      <a:gd name="T3" fmla="*/ 2 h 149"/>
                      <a:gd name="T4" fmla="*/ 6 w 931"/>
                      <a:gd name="T5" fmla="*/ 3 h 149"/>
                      <a:gd name="T6" fmla="*/ 4 w 931"/>
                      <a:gd name="T7" fmla="*/ 3 h 149"/>
                      <a:gd name="T8" fmla="*/ 2 w 931"/>
                      <a:gd name="T9" fmla="*/ 5 h 149"/>
                      <a:gd name="T10" fmla="*/ 0 w 931"/>
                      <a:gd name="T11" fmla="*/ 7 h 149"/>
                      <a:gd name="T12" fmla="*/ 4 w 931"/>
                      <a:gd name="T13" fmla="*/ 8 h 149"/>
                      <a:gd name="T14" fmla="*/ 6 w 931"/>
                      <a:gd name="T15" fmla="*/ 6 h 149"/>
                      <a:gd name="T16" fmla="*/ 7 w 931"/>
                      <a:gd name="T17" fmla="*/ 6 h 149"/>
                      <a:gd name="T18" fmla="*/ 11 w 931"/>
                      <a:gd name="T19" fmla="*/ 3 h 149"/>
                      <a:gd name="T20" fmla="*/ 14 w 931"/>
                      <a:gd name="T21" fmla="*/ 3 h 149"/>
                      <a:gd name="T22" fmla="*/ 15 w 931"/>
                      <a:gd name="T23" fmla="*/ 6 h 149"/>
                      <a:gd name="T24" fmla="*/ 12 w 931"/>
                      <a:gd name="T25" fmla="*/ 7 h 149"/>
                      <a:gd name="T26" fmla="*/ 15 w 931"/>
                      <a:gd name="T27" fmla="*/ 7 h 149"/>
                      <a:gd name="T28" fmla="*/ 17 w 931"/>
                      <a:gd name="T29" fmla="*/ 6 h 149"/>
                      <a:gd name="T30" fmla="*/ 17 w 931"/>
                      <a:gd name="T31" fmla="*/ 6 h 149"/>
                      <a:gd name="T32" fmla="*/ 17 w 931"/>
                      <a:gd name="T33" fmla="*/ 4 h 149"/>
                      <a:gd name="T34" fmla="*/ 17 w 931"/>
                      <a:gd name="T35" fmla="*/ 3 h 149"/>
                      <a:gd name="T36" fmla="*/ 18 w 931"/>
                      <a:gd name="T37" fmla="*/ 6 h 149"/>
                      <a:gd name="T38" fmla="*/ 17 w 931"/>
                      <a:gd name="T39" fmla="*/ 7 h 149"/>
                      <a:gd name="T40" fmla="*/ 19 w 931"/>
                      <a:gd name="T41" fmla="*/ 9 h 149"/>
                      <a:gd name="T42" fmla="*/ 20 w 931"/>
                      <a:gd name="T43" fmla="*/ 6 h 149"/>
                      <a:gd name="T44" fmla="*/ 22 w 931"/>
                      <a:gd name="T45" fmla="*/ 7 h 149"/>
                      <a:gd name="T46" fmla="*/ 25 w 931"/>
                      <a:gd name="T47" fmla="*/ 5 h 149"/>
                      <a:gd name="T48" fmla="*/ 27 w 931"/>
                      <a:gd name="T49" fmla="*/ 3 h 149"/>
                      <a:gd name="T50" fmla="*/ 29 w 931"/>
                      <a:gd name="T51" fmla="*/ 4 h 149"/>
                      <a:gd name="T52" fmla="*/ 30 w 931"/>
                      <a:gd name="T53" fmla="*/ 3 h 149"/>
                      <a:gd name="T54" fmla="*/ 28 w 931"/>
                      <a:gd name="T55" fmla="*/ 3 h 149"/>
                      <a:gd name="T56" fmla="*/ 31 w 931"/>
                      <a:gd name="T57" fmla="*/ 3 h 149"/>
                      <a:gd name="T58" fmla="*/ 36 w 931"/>
                      <a:gd name="T59" fmla="*/ 4 h 149"/>
                      <a:gd name="T60" fmla="*/ 38 w 931"/>
                      <a:gd name="T61" fmla="*/ 3 h 149"/>
                      <a:gd name="T62" fmla="*/ 38 w 931"/>
                      <a:gd name="T63" fmla="*/ 4 h 149"/>
                      <a:gd name="T64" fmla="*/ 37 w 931"/>
                      <a:gd name="T65" fmla="*/ 7 h 149"/>
                      <a:gd name="T66" fmla="*/ 40 w 931"/>
                      <a:gd name="T67" fmla="*/ 6 h 149"/>
                      <a:gd name="T68" fmla="*/ 41 w 931"/>
                      <a:gd name="T69" fmla="*/ 5 h 149"/>
                      <a:gd name="T70" fmla="*/ 43 w 931"/>
                      <a:gd name="T71" fmla="*/ 4 h 149"/>
                      <a:gd name="T72" fmla="*/ 52 w 931"/>
                      <a:gd name="T73" fmla="*/ 6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9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80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81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82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83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</p:grpSp>
            <p:grpSp>
              <p:nvGrpSpPr>
                <p:cNvPr id="1085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1086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87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88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89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0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1 w 355"/>
                      <a:gd name="T11" fmla="*/ 0 h 277"/>
                      <a:gd name="T12" fmla="*/ 1 w 355"/>
                      <a:gd name="T13" fmla="*/ 0 h 277"/>
                      <a:gd name="T14" fmla="*/ 1 w 355"/>
                      <a:gd name="T15" fmla="*/ 0 h 277"/>
                      <a:gd name="T16" fmla="*/ 1 w 355"/>
                      <a:gd name="T17" fmla="*/ 0 h 277"/>
                      <a:gd name="T18" fmla="*/ 1 w 355"/>
                      <a:gd name="T19" fmla="*/ 0 h 277"/>
                      <a:gd name="T20" fmla="*/ 1 w 355"/>
                      <a:gd name="T21" fmla="*/ 0 h 277"/>
                      <a:gd name="T22" fmla="*/ 1 w 355"/>
                      <a:gd name="T23" fmla="*/ 0 h 277"/>
                      <a:gd name="T24" fmla="*/ 1 w 355"/>
                      <a:gd name="T25" fmla="*/ 0 h 277"/>
                      <a:gd name="T26" fmla="*/ 1 w 355"/>
                      <a:gd name="T27" fmla="*/ 0 h 277"/>
                      <a:gd name="T28" fmla="*/ 1 w 355"/>
                      <a:gd name="T29" fmla="*/ 0 h 277"/>
                      <a:gd name="T30" fmla="*/ 2 w 355"/>
                      <a:gd name="T31" fmla="*/ 0 h 277"/>
                      <a:gd name="T32" fmla="*/ 2 w 355"/>
                      <a:gd name="T33" fmla="*/ 0 h 277"/>
                      <a:gd name="T34" fmla="*/ 2 w 355"/>
                      <a:gd name="T35" fmla="*/ 0 h 277"/>
                      <a:gd name="T36" fmla="*/ 2 w 355"/>
                      <a:gd name="T37" fmla="*/ 0 h 277"/>
                      <a:gd name="T38" fmla="*/ 2 w 355"/>
                      <a:gd name="T39" fmla="*/ 0 h 277"/>
                      <a:gd name="T40" fmla="*/ 2 w 355"/>
                      <a:gd name="T41" fmla="*/ 0 h 277"/>
                      <a:gd name="T42" fmla="*/ 2 w 355"/>
                      <a:gd name="T43" fmla="*/ 0 h 277"/>
                      <a:gd name="T44" fmla="*/ 2 w 355"/>
                      <a:gd name="T45" fmla="*/ 0 h 277"/>
                      <a:gd name="T46" fmla="*/ 2 w 355"/>
                      <a:gd name="T47" fmla="*/ 0 h 277"/>
                      <a:gd name="T48" fmla="*/ 2 w 355"/>
                      <a:gd name="T49" fmla="*/ 0 h 277"/>
                      <a:gd name="T50" fmla="*/ 1 w 355"/>
                      <a:gd name="T51" fmla="*/ 0 h 277"/>
                      <a:gd name="T52" fmla="*/ 1 w 355"/>
                      <a:gd name="T53" fmla="*/ 0 h 277"/>
                      <a:gd name="T54" fmla="*/ 1 w 355"/>
                      <a:gd name="T55" fmla="*/ 0 h 277"/>
                      <a:gd name="T56" fmla="*/ 1 w 355"/>
                      <a:gd name="T57" fmla="*/ 0 h 277"/>
                      <a:gd name="T58" fmla="*/ 1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1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1 w 156"/>
                      <a:gd name="T9" fmla="*/ 0 h 206"/>
                      <a:gd name="T10" fmla="*/ 1 w 156"/>
                      <a:gd name="T11" fmla="*/ 0 h 206"/>
                      <a:gd name="T12" fmla="*/ 1 w 156"/>
                      <a:gd name="T13" fmla="*/ 0 h 206"/>
                      <a:gd name="T14" fmla="*/ 1 w 156"/>
                      <a:gd name="T15" fmla="*/ 0 h 206"/>
                      <a:gd name="T16" fmla="*/ 1 w 156"/>
                      <a:gd name="T17" fmla="*/ 0 h 206"/>
                      <a:gd name="T18" fmla="*/ 1 w 156"/>
                      <a:gd name="T19" fmla="*/ 0 h 206"/>
                      <a:gd name="T20" fmla="*/ 1 w 156"/>
                      <a:gd name="T21" fmla="*/ 0 h 206"/>
                      <a:gd name="T22" fmla="*/ 1 w 156"/>
                      <a:gd name="T23" fmla="*/ 0 h 206"/>
                      <a:gd name="T24" fmla="*/ 1 w 156"/>
                      <a:gd name="T25" fmla="*/ 0 h 206"/>
                      <a:gd name="T26" fmla="*/ 1 w 156"/>
                      <a:gd name="T27" fmla="*/ 0 h 206"/>
                      <a:gd name="T28" fmla="*/ 1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2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3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4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5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6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7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1 w 286"/>
                      <a:gd name="T29" fmla="*/ 0 h 182"/>
                      <a:gd name="T30" fmla="*/ 1 w 286"/>
                      <a:gd name="T31" fmla="*/ 0 h 182"/>
                      <a:gd name="T32" fmla="*/ 1 w 286"/>
                      <a:gd name="T33" fmla="*/ 0 h 182"/>
                      <a:gd name="T34" fmla="*/ 1 w 286"/>
                      <a:gd name="T35" fmla="*/ 0 h 182"/>
                      <a:gd name="T36" fmla="*/ 1 w 286"/>
                      <a:gd name="T37" fmla="*/ 0 h 182"/>
                      <a:gd name="T38" fmla="*/ 1 w 286"/>
                      <a:gd name="T39" fmla="*/ 0 h 182"/>
                      <a:gd name="T40" fmla="*/ 1 w 286"/>
                      <a:gd name="T41" fmla="*/ 0 h 182"/>
                      <a:gd name="T42" fmla="*/ 1 w 286"/>
                      <a:gd name="T43" fmla="*/ 0 h 182"/>
                      <a:gd name="T44" fmla="*/ 1 w 286"/>
                      <a:gd name="T45" fmla="*/ 0 h 182"/>
                      <a:gd name="T46" fmla="*/ 1 w 286"/>
                      <a:gd name="T47" fmla="*/ 0 h 182"/>
                      <a:gd name="T48" fmla="*/ 2 w 286"/>
                      <a:gd name="T49" fmla="*/ 0 h 182"/>
                      <a:gd name="T50" fmla="*/ 2 w 286"/>
                      <a:gd name="T51" fmla="*/ 0 h 182"/>
                      <a:gd name="T52" fmla="*/ 2 w 286"/>
                      <a:gd name="T53" fmla="*/ 0 h 182"/>
                      <a:gd name="T54" fmla="*/ 2 w 286"/>
                      <a:gd name="T55" fmla="*/ 0 h 182"/>
                      <a:gd name="T56" fmla="*/ 2 w 286"/>
                      <a:gd name="T57" fmla="*/ 0 h 182"/>
                      <a:gd name="T58" fmla="*/ 1 w 286"/>
                      <a:gd name="T59" fmla="*/ 0 h 182"/>
                      <a:gd name="T60" fmla="*/ 1 w 286"/>
                      <a:gd name="T61" fmla="*/ 0 h 182"/>
                      <a:gd name="T62" fmla="*/ 1 w 286"/>
                      <a:gd name="T63" fmla="*/ 0 h 182"/>
                      <a:gd name="T64" fmla="*/ 1 w 286"/>
                      <a:gd name="T65" fmla="*/ 0 h 182"/>
                      <a:gd name="T66" fmla="*/ 1 w 286"/>
                      <a:gd name="T67" fmla="*/ 0 h 182"/>
                      <a:gd name="T68" fmla="*/ 1 w 286"/>
                      <a:gd name="T69" fmla="*/ 0 h 182"/>
                      <a:gd name="T70" fmla="*/ 1 w 286"/>
                      <a:gd name="T71" fmla="*/ 0 h 182"/>
                      <a:gd name="T72" fmla="*/ 1 w 286"/>
                      <a:gd name="T73" fmla="*/ 0 h 182"/>
                      <a:gd name="T74" fmla="*/ 1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8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9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0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1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2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3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4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5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6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7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8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9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1 w 138"/>
                      <a:gd name="T13" fmla="*/ 0 h 103"/>
                      <a:gd name="T14" fmla="*/ 1 w 138"/>
                      <a:gd name="T15" fmla="*/ 0 h 103"/>
                      <a:gd name="T16" fmla="*/ 1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0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1 w 188"/>
                      <a:gd name="T1" fmla="*/ 0 h 214"/>
                      <a:gd name="T2" fmla="*/ 1 w 188"/>
                      <a:gd name="T3" fmla="*/ 0 h 214"/>
                      <a:gd name="T4" fmla="*/ 1 w 188"/>
                      <a:gd name="T5" fmla="*/ 0 h 214"/>
                      <a:gd name="T6" fmla="*/ 1 w 188"/>
                      <a:gd name="T7" fmla="*/ 0 h 214"/>
                      <a:gd name="T8" fmla="*/ 1 w 188"/>
                      <a:gd name="T9" fmla="*/ 0 h 214"/>
                      <a:gd name="T10" fmla="*/ 1 w 188"/>
                      <a:gd name="T11" fmla="*/ 0 h 214"/>
                      <a:gd name="T12" fmla="*/ 1 w 188"/>
                      <a:gd name="T13" fmla="*/ 0 h 214"/>
                      <a:gd name="T14" fmla="*/ 1 w 188"/>
                      <a:gd name="T15" fmla="*/ 0 h 214"/>
                      <a:gd name="T16" fmla="*/ 1 w 188"/>
                      <a:gd name="T17" fmla="*/ 0 h 214"/>
                      <a:gd name="T18" fmla="*/ 1 w 188"/>
                      <a:gd name="T19" fmla="*/ 0 h 214"/>
                      <a:gd name="T20" fmla="*/ 1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1 w 188"/>
                      <a:gd name="T67" fmla="*/ 0 h 214"/>
                      <a:gd name="T68" fmla="*/ 1 w 188"/>
                      <a:gd name="T69" fmla="*/ 0 h 214"/>
                      <a:gd name="T70" fmla="*/ 1 w 188"/>
                      <a:gd name="T71" fmla="*/ 0 h 214"/>
                      <a:gd name="T72" fmla="*/ 1 w 188"/>
                      <a:gd name="T73" fmla="*/ 0 h 214"/>
                      <a:gd name="T74" fmla="*/ 1 w 188"/>
                      <a:gd name="T75" fmla="*/ 0 h 214"/>
                      <a:gd name="T76" fmla="*/ 1 w 188"/>
                      <a:gd name="T77" fmla="*/ 0 h 214"/>
                      <a:gd name="T78" fmla="*/ 1 w 188"/>
                      <a:gd name="T79" fmla="*/ 0 h 214"/>
                      <a:gd name="T80" fmla="*/ 1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1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2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5 w 812"/>
                      <a:gd name="T1" fmla="*/ 0 h 564"/>
                      <a:gd name="T2" fmla="*/ 5 w 812"/>
                      <a:gd name="T3" fmla="*/ 0 h 564"/>
                      <a:gd name="T4" fmla="*/ 5 w 812"/>
                      <a:gd name="T5" fmla="*/ 0 h 564"/>
                      <a:gd name="T6" fmla="*/ 4 w 812"/>
                      <a:gd name="T7" fmla="*/ 0 h 564"/>
                      <a:gd name="T8" fmla="*/ 4 w 812"/>
                      <a:gd name="T9" fmla="*/ 0 h 564"/>
                      <a:gd name="T10" fmla="*/ 4 w 812"/>
                      <a:gd name="T11" fmla="*/ 0 h 564"/>
                      <a:gd name="T12" fmla="*/ 4 w 812"/>
                      <a:gd name="T13" fmla="*/ 0 h 564"/>
                      <a:gd name="T14" fmla="*/ 4 w 812"/>
                      <a:gd name="T15" fmla="*/ 0 h 564"/>
                      <a:gd name="T16" fmla="*/ 3 w 812"/>
                      <a:gd name="T17" fmla="*/ 0 h 564"/>
                      <a:gd name="T18" fmla="*/ 3 w 812"/>
                      <a:gd name="T19" fmla="*/ 0 h 564"/>
                      <a:gd name="T20" fmla="*/ 4 w 812"/>
                      <a:gd name="T21" fmla="*/ 0 h 564"/>
                      <a:gd name="T22" fmla="*/ 4 w 812"/>
                      <a:gd name="T23" fmla="*/ 1 h 564"/>
                      <a:gd name="T24" fmla="*/ 3 w 812"/>
                      <a:gd name="T25" fmla="*/ 1 h 564"/>
                      <a:gd name="T26" fmla="*/ 3 w 812"/>
                      <a:gd name="T27" fmla="*/ 1 h 564"/>
                      <a:gd name="T28" fmla="*/ 3 w 812"/>
                      <a:gd name="T29" fmla="*/ 0 h 564"/>
                      <a:gd name="T30" fmla="*/ 3 w 812"/>
                      <a:gd name="T31" fmla="*/ 0 h 564"/>
                      <a:gd name="T32" fmla="*/ 3 w 812"/>
                      <a:gd name="T33" fmla="*/ 1 h 564"/>
                      <a:gd name="T34" fmla="*/ 3 w 812"/>
                      <a:gd name="T35" fmla="*/ 1 h 564"/>
                      <a:gd name="T36" fmla="*/ 3 w 812"/>
                      <a:gd name="T37" fmla="*/ 1 h 564"/>
                      <a:gd name="T38" fmla="*/ 3 w 812"/>
                      <a:gd name="T39" fmla="*/ 1 h 564"/>
                      <a:gd name="T40" fmla="*/ 3 w 812"/>
                      <a:gd name="T41" fmla="*/ 1 h 564"/>
                      <a:gd name="T42" fmla="*/ 3 w 812"/>
                      <a:gd name="T43" fmla="*/ 1 h 564"/>
                      <a:gd name="T44" fmla="*/ 3 w 812"/>
                      <a:gd name="T45" fmla="*/ 1 h 564"/>
                      <a:gd name="T46" fmla="*/ 3 w 812"/>
                      <a:gd name="T47" fmla="*/ 0 h 564"/>
                      <a:gd name="T48" fmla="*/ 3 w 812"/>
                      <a:gd name="T49" fmla="*/ 0 h 564"/>
                      <a:gd name="T50" fmla="*/ 3 w 812"/>
                      <a:gd name="T51" fmla="*/ 0 h 564"/>
                      <a:gd name="T52" fmla="*/ 3 w 812"/>
                      <a:gd name="T53" fmla="*/ 0 h 564"/>
                      <a:gd name="T54" fmla="*/ 2 w 812"/>
                      <a:gd name="T55" fmla="*/ 0 h 564"/>
                      <a:gd name="T56" fmla="*/ 2 w 812"/>
                      <a:gd name="T57" fmla="*/ 0 h 564"/>
                      <a:gd name="T58" fmla="*/ 2 w 812"/>
                      <a:gd name="T59" fmla="*/ 0 h 564"/>
                      <a:gd name="T60" fmla="*/ 1 w 812"/>
                      <a:gd name="T61" fmla="*/ 0 h 564"/>
                      <a:gd name="T62" fmla="*/ 1 w 812"/>
                      <a:gd name="T63" fmla="*/ 0 h 564"/>
                      <a:gd name="T64" fmla="*/ 1 w 812"/>
                      <a:gd name="T65" fmla="*/ 0 h 564"/>
                      <a:gd name="T66" fmla="*/ 1 w 812"/>
                      <a:gd name="T67" fmla="*/ 0 h 564"/>
                      <a:gd name="T68" fmla="*/ 1 w 812"/>
                      <a:gd name="T69" fmla="*/ 0 h 564"/>
                      <a:gd name="T70" fmla="*/ 1 w 812"/>
                      <a:gd name="T71" fmla="*/ 1 h 564"/>
                      <a:gd name="T72" fmla="*/ 0 w 812"/>
                      <a:gd name="T73" fmla="*/ 1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5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3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4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5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6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32 w 682"/>
                      <a:gd name="T1" fmla="*/ 31 h 557"/>
                      <a:gd name="T2" fmla="*/ 32 w 682"/>
                      <a:gd name="T3" fmla="*/ 30 h 557"/>
                      <a:gd name="T4" fmla="*/ 32 w 682"/>
                      <a:gd name="T5" fmla="*/ 27 h 557"/>
                      <a:gd name="T6" fmla="*/ 20 w 682"/>
                      <a:gd name="T7" fmla="*/ 19 h 557"/>
                      <a:gd name="T8" fmla="*/ 18 w 682"/>
                      <a:gd name="T9" fmla="*/ 23 h 557"/>
                      <a:gd name="T10" fmla="*/ 20 w 682"/>
                      <a:gd name="T11" fmla="*/ 36 h 557"/>
                      <a:gd name="T12" fmla="*/ 18 w 682"/>
                      <a:gd name="T13" fmla="*/ 32 h 557"/>
                      <a:gd name="T14" fmla="*/ 16 w 682"/>
                      <a:gd name="T15" fmla="*/ 29 h 557"/>
                      <a:gd name="T16" fmla="*/ 16 w 682"/>
                      <a:gd name="T17" fmla="*/ 27 h 557"/>
                      <a:gd name="T18" fmla="*/ 16 w 682"/>
                      <a:gd name="T19" fmla="*/ 26 h 557"/>
                      <a:gd name="T20" fmla="*/ 15 w 682"/>
                      <a:gd name="T21" fmla="*/ 25 h 557"/>
                      <a:gd name="T22" fmla="*/ 13 w 682"/>
                      <a:gd name="T23" fmla="*/ 23 h 557"/>
                      <a:gd name="T24" fmla="*/ 10 w 682"/>
                      <a:gd name="T25" fmla="*/ 24 h 557"/>
                      <a:gd name="T26" fmla="*/ 8 w 682"/>
                      <a:gd name="T27" fmla="*/ 24 h 557"/>
                      <a:gd name="T28" fmla="*/ 5 w 682"/>
                      <a:gd name="T29" fmla="*/ 24 h 557"/>
                      <a:gd name="T30" fmla="*/ 2 w 682"/>
                      <a:gd name="T31" fmla="*/ 20 h 557"/>
                      <a:gd name="T32" fmla="*/ 1 w 682"/>
                      <a:gd name="T33" fmla="*/ 20 h 557"/>
                      <a:gd name="T34" fmla="*/ 0 w 682"/>
                      <a:gd name="T35" fmla="*/ 17 h 557"/>
                      <a:gd name="T36" fmla="*/ 2 w 682"/>
                      <a:gd name="T37" fmla="*/ 14 h 557"/>
                      <a:gd name="T38" fmla="*/ 2 w 682"/>
                      <a:gd name="T39" fmla="*/ 11 h 557"/>
                      <a:gd name="T40" fmla="*/ 3 w 682"/>
                      <a:gd name="T41" fmla="*/ 10 h 557"/>
                      <a:gd name="T42" fmla="*/ 5 w 682"/>
                      <a:gd name="T43" fmla="*/ 8 h 557"/>
                      <a:gd name="T44" fmla="*/ 11 w 682"/>
                      <a:gd name="T45" fmla="*/ 4 h 557"/>
                      <a:gd name="T46" fmla="*/ 15 w 682"/>
                      <a:gd name="T47" fmla="*/ 2 h 557"/>
                      <a:gd name="T48" fmla="*/ 17 w 682"/>
                      <a:gd name="T49" fmla="*/ 1 h 557"/>
                      <a:gd name="T50" fmla="*/ 23 w 682"/>
                      <a:gd name="T51" fmla="*/ 1 h 557"/>
                      <a:gd name="T52" fmla="*/ 26 w 682"/>
                      <a:gd name="T53" fmla="*/ 0 h 557"/>
                      <a:gd name="T54" fmla="*/ 25 w 682"/>
                      <a:gd name="T55" fmla="*/ 3 h 557"/>
                      <a:gd name="T56" fmla="*/ 29 w 682"/>
                      <a:gd name="T57" fmla="*/ 6 h 557"/>
                      <a:gd name="T58" fmla="*/ 32 w 682"/>
                      <a:gd name="T59" fmla="*/ 5 h 557"/>
                      <a:gd name="T60" fmla="*/ 35 w 682"/>
                      <a:gd name="T61" fmla="*/ 5 h 557"/>
                      <a:gd name="T62" fmla="*/ 37 w 682"/>
                      <a:gd name="T63" fmla="*/ 6 h 557"/>
                      <a:gd name="T64" fmla="*/ 37 w 682"/>
                      <a:gd name="T65" fmla="*/ 13 h 557"/>
                      <a:gd name="T66" fmla="*/ 37 w 682"/>
                      <a:gd name="T67" fmla="*/ 16 h 557"/>
                      <a:gd name="T68" fmla="*/ 39 w 682"/>
                      <a:gd name="T69" fmla="*/ 18 h 557"/>
                      <a:gd name="T70" fmla="*/ 43 w 682"/>
                      <a:gd name="T71" fmla="*/ 20 h 557"/>
                      <a:gd name="T72" fmla="*/ 44 w 682"/>
                      <a:gd name="T73" fmla="*/ 20 h 557"/>
                      <a:gd name="T74" fmla="*/ 44 w 682"/>
                      <a:gd name="T75" fmla="*/ 22 h 557"/>
                      <a:gd name="T76" fmla="*/ 39 w 682"/>
                      <a:gd name="T77" fmla="*/ 27 h 557"/>
                      <a:gd name="T78" fmla="*/ 36 w 682"/>
                      <a:gd name="T79" fmla="*/ 32 h 557"/>
                      <a:gd name="T80" fmla="*/ 36 w 682"/>
                      <a:gd name="T81" fmla="*/ 34 h 557"/>
                      <a:gd name="T82" fmla="*/ 28 w 682"/>
                      <a:gd name="T83" fmla="*/ 36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7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16 w 257"/>
                      <a:gd name="T1" fmla="*/ 23 h 347"/>
                      <a:gd name="T2" fmla="*/ 15 w 257"/>
                      <a:gd name="T3" fmla="*/ 20 h 347"/>
                      <a:gd name="T4" fmla="*/ 15 w 257"/>
                      <a:gd name="T5" fmla="*/ 20 h 347"/>
                      <a:gd name="T6" fmla="*/ 14 w 257"/>
                      <a:gd name="T7" fmla="*/ 18 h 347"/>
                      <a:gd name="T8" fmla="*/ 14 w 257"/>
                      <a:gd name="T9" fmla="*/ 17 h 347"/>
                      <a:gd name="T10" fmla="*/ 14 w 257"/>
                      <a:gd name="T11" fmla="*/ 15 h 347"/>
                      <a:gd name="T12" fmla="*/ 14 w 257"/>
                      <a:gd name="T13" fmla="*/ 14 h 347"/>
                      <a:gd name="T14" fmla="*/ 15 w 257"/>
                      <a:gd name="T15" fmla="*/ 13 h 347"/>
                      <a:gd name="T16" fmla="*/ 16 w 257"/>
                      <a:gd name="T17" fmla="*/ 13 h 347"/>
                      <a:gd name="T18" fmla="*/ 16 w 257"/>
                      <a:gd name="T19" fmla="*/ 9 h 347"/>
                      <a:gd name="T20" fmla="*/ 4 w 257"/>
                      <a:gd name="T21" fmla="*/ 6 h 347"/>
                      <a:gd name="T22" fmla="*/ 2 w 257"/>
                      <a:gd name="T23" fmla="*/ 6 h 347"/>
                      <a:gd name="T24" fmla="*/ 1 w 257"/>
                      <a:gd name="T25" fmla="*/ 7 h 347"/>
                      <a:gd name="T26" fmla="*/ 0 w 257"/>
                      <a:gd name="T27" fmla="*/ 10 h 347"/>
                      <a:gd name="T28" fmla="*/ 6 w 257"/>
                      <a:gd name="T29" fmla="*/ 23 h 347"/>
                      <a:gd name="T30" fmla="*/ 16 w 257"/>
                      <a:gd name="T31" fmla="*/ 23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8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9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0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1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3 w 693"/>
                      <a:gd name="T1" fmla="*/ 1 h 696"/>
                      <a:gd name="T2" fmla="*/ 3 w 693"/>
                      <a:gd name="T3" fmla="*/ 1 h 696"/>
                      <a:gd name="T4" fmla="*/ 2 w 693"/>
                      <a:gd name="T5" fmla="*/ 1 h 696"/>
                      <a:gd name="T6" fmla="*/ 2 w 693"/>
                      <a:gd name="T7" fmla="*/ 1 h 696"/>
                      <a:gd name="T8" fmla="*/ 1 w 693"/>
                      <a:gd name="T9" fmla="*/ 1 h 696"/>
                      <a:gd name="T10" fmla="*/ 2 w 693"/>
                      <a:gd name="T11" fmla="*/ 1 h 696"/>
                      <a:gd name="T12" fmla="*/ 2 w 693"/>
                      <a:gd name="T13" fmla="*/ 1 h 696"/>
                      <a:gd name="T14" fmla="*/ 2 w 693"/>
                      <a:gd name="T15" fmla="*/ 1 h 696"/>
                      <a:gd name="T16" fmla="*/ 2 w 693"/>
                      <a:gd name="T17" fmla="*/ 1 h 696"/>
                      <a:gd name="T18" fmla="*/ 2 w 693"/>
                      <a:gd name="T19" fmla="*/ 1 h 696"/>
                      <a:gd name="T20" fmla="*/ 2 w 693"/>
                      <a:gd name="T21" fmla="*/ 1 h 696"/>
                      <a:gd name="T22" fmla="*/ 1 w 693"/>
                      <a:gd name="T23" fmla="*/ 1 h 696"/>
                      <a:gd name="T24" fmla="*/ 0 w 693"/>
                      <a:gd name="T25" fmla="*/ 1 h 696"/>
                      <a:gd name="T26" fmla="*/ 0 w 693"/>
                      <a:gd name="T27" fmla="*/ 1 h 696"/>
                      <a:gd name="T28" fmla="*/ 0 w 693"/>
                      <a:gd name="T29" fmla="*/ 1 h 696"/>
                      <a:gd name="T30" fmla="*/ 0 w 693"/>
                      <a:gd name="T31" fmla="*/ 1 h 696"/>
                      <a:gd name="T32" fmla="*/ 0 w 693"/>
                      <a:gd name="T33" fmla="*/ 0 h 696"/>
                      <a:gd name="T34" fmla="*/ 0 w 693"/>
                      <a:gd name="T35" fmla="*/ 1 h 696"/>
                      <a:gd name="T36" fmla="*/ 0 w 693"/>
                      <a:gd name="T37" fmla="*/ 0 h 696"/>
                      <a:gd name="T38" fmla="*/ 1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1 w 693"/>
                      <a:gd name="T49" fmla="*/ 0 h 696"/>
                      <a:gd name="T50" fmla="*/ 1 w 693"/>
                      <a:gd name="T51" fmla="*/ 0 h 696"/>
                      <a:gd name="T52" fmla="*/ 2 w 693"/>
                      <a:gd name="T53" fmla="*/ 0 h 696"/>
                      <a:gd name="T54" fmla="*/ 2 w 693"/>
                      <a:gd name="T55" fmla="*/ 0 h 696"/>
                      <a:gd name="T56" fmla="*/ 2 w 693"/>
                      <a:gd name="T57" fmla="*/ 0 h 696"/>
                      <a:gd name="T58" fmla="*/ 2 w 693"/>
                      <a:gd name="T59" fmla="*/ 0 h 696"/>
                      <a:gd name="T60" fmla="*/ 2 w 693"/>
                      <a:gd name="T61" fmla="*/ 0 h 696"/>
                      <a:gd name="T62" fmla="*/ 2 w 693"/>
                      <a:gd name="T63" fmla="*/ 0 h 696"/>
                      <a:gd name="T64" fmla="*/ 3 w 693"/>
                      <a:gd name="T65" fmla="*/ 0 h 696"/>
                      <a:gd name="T66" fmla="*/ 3 w 693"/>
                      <a:gd name="T67" fmla="*/ 0 h 696"/>
                      <a:gd name="T68" fmla="*/ 3 w 693"/>
                      <a:gd name="T69" fmla="*/ 0 h 696"/>
                      <a:gd name="T70" fmla="*/ 3 w 693"/>
                      <a:gd name="T71" fmla="*/ 1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2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54 w 931"/>
                      <a:gd name="T1" fmla="*/ 0 h 149"/>
                      <a:gd name="T2" fmla="*/ 10 w 931"/>
                      <a:gd name="T3" fmla="*/ 2 h 149"/>
                      <a:gd name="T4" fmla="*/ 6 w 931"/>
                      <a:gd name="T5" fmla="*/ 3 h 149"/>
                      <a:gd name="T6" fmla="*/ 4 w 931"/>
                      <a:gd name="T7" fmla="*/ 3 h 149"/>
                      <a:gd name="T8" fmla="*/ 2 w 931"/>
                      <a:gd name="T9" fmla="*/ 5 h 149"/>
                      <a:gd name="T10" fmla="*/ 0 w 931"/>
                      <a:gd name="T11" fmla="*/ 7 h 149"/>
                      <a:gd name="T12" fmla="*/ 4 w 931"/>
                      <a:gd name="T13" fmla="*/ 8 h 149"/>
                      <a:gd name="T14" fmla="*/ 6 w 931"/>
                      <a:gd name="T15" fmla="*/ 6 h 149"/>
                      <a:gd name="T16" fmla="*/ 7 w 931"/>
                      <a:gd name="T17" fmla="*/ 6 h 149"/>
                      <a:gd name="T18" fmla="*/ 11 w 931"/>
                      <a:gd name="T19" fmla="*/ 3 h 149"/>
                      <a:gd name="T20" fmla="*/ 14 w 931"/>
                      <a:gd name="T21" fmla="*/ 3 h 149"/>
                      <a:gd name="T22" fmla="*/ 15 w 931"/>
                      <a:gd name="T23" fmla="*/ 6 h 149"/>
                      <a:gd name="T24" fmla="*/ 12 w 931"/>
                      <a:gd name="T25" fmla="*/ 7 h 149"/>
                      <a:gd name="T26" fmla="*/ 15 w 931"/>
                      <a:gd name="T27" fmla="*/ 7 h 149"/>
                      <a:gd name="T28" fmla="*/ 17 w 931"/>
                      <a:gd name="T29" fmla="*/ 6 h 149"/>
                      <a:gd name="T30" fmla="*/ 17 w 931"/>
                      <a:gd name="T31" fmla="*/ 6 h 149"/>
                      <a:gd name="T32" fmla="*/ 17 w 931"/>
                      <a:gd name="T33" fmla="*/ 4 h 149"/>
                      <a:gd name="T34" fmla="*/ 17 w 931"/>
                      <a:gd name="T35" fmla="*/ 3 h 149"/>
                      <a:gd name="T36" fmla="*/ 18 w 931"/>
                      <a:gd name="T37" fmla="*/ 6 h 149"/>
                      <a:gd name="T38" fmla="*/ 17 w 931"/>
                      <a:gd name="T39" fmla="*/ 7 h 149"/>
                      <a:gd name="T40" fmla="*/ 19 w 931"/>
                      <a:gd name="T41" fmla="*/ 9 h 149"/>
                      <a:gd name="T42" fmla="*/ 20 w 931"/>
                      <a:gd name="T43" fmla="*/ 6 h 149"/>
                      <a:gd name="T44" fmla="*/ 22 w 931"/>
                      <a:gd name="T45" fmla="*/ 7 h 149"/>
                      <a:gd name="T46" fmla="*/ 25 w 931"/>
                      <a:gd name="T47" fmla="*/ 5 h 149"/>
                      <a:gd name="T48" fmla="*/ 27 w 931"/>
                      <a:gd name="T49" fmla="*/ 3 h 149"/>
                      <a:gd name="T50" fmla="*/ 29 w 931"/>
                      <a:gd name="T51" fmla="*/ 4 h 149"/>
                      <a:gd name="T52" fmla="*/ 30 w 931"/>
                      <a:gd name="T53" fmla="*/ 3 h 149"/>
                      <a:gd name="T54" fmla="*/ 28 w 931"/>
                      <a:gd name="T55" fmla="*/ 3 h 149"/>
                      <a:gd name="T56" fmla="*/ 31 w 931"/>
                      <a:gd name="T57" fmla="*/ 3 h 149"/>
                      <a:gd name="T58" fmla="*/ 36 w 931"/>
                      <a:gd name="T59" fmla="*/ 4 h 149"/>
                      <a:gd name="T60" fmla="*/ 38 w 931"/>
                      <a:gd name="T61" fmla="*/ 3 h 149"/>
                      <a:gd name="T62" fmla="*/ 38 w 931"/>
                      <a:gd name="T63" fmla="*/ 4 h 149"/>
                      <a:gd name="T64" fmla="*/ 37 w 931"/>
                      <a:gd name="T65" fmla="*/ 7 h 149"/>
                      <a:gd name="T66" fmla="*/ 40 w 931"/>
                      <a:gd name="T67" fmla="*/ 6 h 149"/>
                      <a:gd name="T68" fmla="*/ 41 w 931"/>
                      <a:gd name="T69" fmla="*/ 5 h 149"/>
                      <a:gd name="T70" fmla="*/ 43 w 931"/>
                      <a:gd name="T71" fmla="*/ 4 h 149"/>
                      <a:gd name="T72" fmla="*/ 52 w 931"/>
                      <a:gd name="T73" fmla="*/ 6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3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4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5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6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7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36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1063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4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5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6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7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8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9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0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1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2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3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4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5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6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7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8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9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80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81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82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83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</p:grpSp>
          <p:grpSp>
            <p:nvGrpSpPr>
              <p:cNvPr id="1037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1038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39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0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1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2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3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4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5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6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7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8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9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0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1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2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3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4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5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6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7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8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9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0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1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2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</p:grpSp>
        </p:grpSp>
        <p:pic>
          <p:nvPicPr>
            <p:cNvPr id="1033" name="Picture 159" descr="earth"/>
            <p:cNvPicPr>
              <a:picLocks noChangeAspect="1" noChangeArrowheads="1"/>
            </p:cNvPicPr>
            <p:nvPr userDrawn="1"/>
          </p:nvPicPr>
          <p:blipFill>
            <a:blip r:embed="rId18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248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55" r:id="rId1"/>
    <p:sldLayoutId id="2147490556" r:id="rId2"/>
    <p:sldLayoutId id="2147490557" r:id="rId3"/>
    <p:sldLayoutId id="2147490558" r:id="rId4"/>
    <p:sldLayoutId id="2147490559" r:id="rId5"/>
    <p:sldLayoutId id="2147490560" r:id="rId6"/>
    <p:sldLayoutId id="2147490561" r:id="rId7"/>
    <p:sldLayoutId id="2147490562" r:id="rId8"/>
    <p:sldLayoutId id="2147490563" r:id="rId9"/>
    <p:sldLayoutId id="2147490564" r:id="rId10"/>
    <p:sldLayoutId id="2147490565" r:id="rId11"/>
    <p:sldLayoutId id="2147490566" r:id="rId12"/>
    <p:sldLayoutId id="2147490567" r:id="rId13"/>
    <p:sldLayoutId id="2147490568" r:id="rId14"/>
    <p:sldLayoutId id="2147490569" r:id="rId15"/>
    <p:sldLayoutId id="2147490570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20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Monday April 13, 2015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U.S. History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OBJECTIVE – </a:t>
            </a:r>
            <a:r>
              <a:rPr lang="en-US" sz="2800" b="1" u="sng" dirty="0" smtClean="0">
                <a:solidFill>
                  <a:schemeClr val="tx2"/>
                </a:solidFill>
              </a:rPr>
              <a:t>S</a:t>
            </a:r>
            <a:r>
              <a:rPr lang="en-US" sz="2800" b="1" dirty="0" smtClean="0">
                <a:solidFill>
                  <a:schemeClr val="tx2"/>
                </a:solidFill>
              </a:rPr>
              <a:t>tudents </a:t>
            </a:r>
            <a:r>
              <a:rPr lang="en-US" sz="2800" b="1" u="sng" dirty="0" smtClean="0">
                <a:solidFill>
                  <a:schemeClr val="tx2"/>
                </a:solidFill>
              </a:rPr>
              <a:t>W</a:t>
            </a:r>
            <a:r>
              <a:rPr lang="en-US" sz="2800" b="1" dirty="0" smtClean="0">
                <a:solidFill>
                  <a:schemeClr val="tx2"/>
                </a:solidFill>
              </a:rPr>
              <a:t>ill </a:t>
            </a:r>
            <a:r>
              <a:rPr lang="en-US" sz="2800" b="1" u="sng" dirty="0" smtClean="0">
                <a:solidFill>
                  <a:schemeClr val="tx2"/>
                </a:solidFill>
              </a:rPr>
              <a:t>B</a:t>
            </a:r>
            <a:r>
              <a:rPr lang="en-US" sz="2800" b="1" dirty="0" smtClean="0">
                <a:solidFill>
                  <a:schemeClr val="tx2"/>
                </a:solidFill>
              </a:rPr>
              <a:t>e </a:t>
            </a:r>
            <a:r>
              <a:rPr lang="en-US" sz="2800" b="1" u="sng" dirty="0" smtClean="0">
                <a:solidFill>
                  <a:schemeClr val="tx2"/>
                </a:solidFill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</a:rPr>
              <a:t>ble </a:t>
            </a:r>
            <a:r>
              <a:rPr lang="en-US" sz="2800" b="1" u="sng" dirty="0" smtClean="0">
                <a:solidFill>
                  <a:schemeClr val="tx2"/>
                </a:solidFill>
              </a:rPr>
              <a:t>T</a:t>
            </a:r>
            <a:r>
              <a:rPr lang="en-US" sz="2800" b="1" dirty="0" smtClean="0">
                <a:solidFill>
                  <a:schemeClr val="tx2"/>
                </a:solidFill>
              </a:rPr>
              <a:t>o – SWBAT</a:t>
            </a:r>
            <a:r>
              <a:rPr lang="en-US" sz="2800" dirty="0" smtClean="0">
                <a:solidFill>
                  <a:schemeClr val="tx2"/>
                </a:solidFill>
              </a:rPr>
              <a:t>:</a:t>
            </a:r>
            <a:endParaRPr lang="en-US" sz="2800" dirty="0" smtClean="0"/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/>
              <a:t>Describe how the Cold War impacted the American </a:t>
            </a:r>
            <a:r>
              <a:rPr lang="en-US" sz="2400" dirty="0" err="1" smtClean="0"/>
              <a:t>homefront</a:t>
            </a:r>
            <a:r>
              <a:rPr lang="en-US" sz="2400" dirty="0" smtClean="0"/>
              <a:t>.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AGENDA:</a:t>
            </a:r>
            <a:endParaRPr lang="en-US" sz="28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WARM-UP: </a:t>
            </a:r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Red Scare Vocab</a:t>
            </a:r>
            <a:endParaRPr lang="en-US" sz="28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CHART: Cold War Review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CONCEPT</a:t>
            </a:r>
            <a:r>
              <a:rPr lang="en-US" sz="2800" dirty="0" smtClean="0"/>
              <a:t>: Cold War @ </a:t>
            </a:r>
            <a:r>
              <a:rPr lang="en-US" sz="2800" dirty="0" smtClean="0"/>
              <a:t>Home</a:t>
            </a:r>
            <a:endParaRPr lang="en-US" sz="28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ASSIGNMENT: Workbook Pg. </a:t>
            </a:r>
            <a:r>
              <a:rPr lang="en-US" sz="2800" dirty="0" smtClean="0"/>
              <a:t>73</a:t>
            </a:r>
            <a:endParaRPr lang="en-US" sz="1800" dirty="0" smtClean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200" b="1" dirty="0" smtClean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600" b="1" dirty="0" smtClean="0">
                <a:solidFill>
                  <a:schemeClr val="tx2"/>
                </a:solidFill>
              </a:rPr>
              <a:t>2</a:t>
            </a:r>
            <a:r>
              <a:rPr lang="en-US" sz="2600" b="1" baseline="30000" dirty="0" smtClean="0">
                <a:solidFill>
                  <a:schemeClr val="tx2"/>
                </a:solidFill>
              </a:rPr>
              <a:t>nd</a:t>
            </a:r>
            <a:r>
              <a:rPr lang="en-US" sz="2600" b="1" dirty="0" smtClean="0">
                <a:solidFill>
                  <a:schemeClr val="tx2"/>
                </a:solidFill>
              </a:rPr>
              <a:t> Red Scare Vocab WARM-UP</a:t>
            </a:r>
            <a:r>
              <a:rPr lang="en-US" sz="2600" dirty="0" smtClean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rgbClr val="000000"/>
                </a:solidFill>
              </a:rPr>
              <a:t>(Follow the directions below)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/>
              <a:t>	***5 Minutes***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Define the terms below.</a:t>
            </a:r>
            <a:endParaRPr lang="en-US" sz="2400" dirty="0">
              <a:solidFill>
                <a:prstClr val="black"/>
              </a:solidFill>
            </a:endParaRPr>
          </a:p>
          <a:p>
            <a:pPr marL="609600" indent="-609600">
              <a:spcBef>
                <a:spcPct val="0"/>
              </a:spcBef>
              <a:buFont typeface="Arial" charset="0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HUAC			3)   blacklist</a:t>
            </a:r>
          </a:p>
          <a:p>
            <a:pPr marL="609600" indent="-609600">
              <a:spcBef>
                <a:spcPct val="0"/>
              </a:spcBef>
              <a:buFont typeface="Arial" charset="0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Hollywood ten		4)   McCarthyism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7772400" cy="974725"/>
          </a:xfrm>
        </p:spPr>
        <p:txBody>
          <a:bodyPr/>
          <a:lstStyle/>
          <a:p>
            <a:r>
              <a:rPr lang="en-US" altLang="en-US" sz="4000" b="1" smtClean="0"/>
              <a:t>SPY CASES STUN THE NATION</a:t>
            </a:r>
          </a:p>
        </p:txBody>
      </p:sp>
      <p:sp>
        <p:nvSpPr>
          <p:cNvPr id="4710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2057400"/>
            <a:ext cx="4876800" cy="4800600"/>
          </a:xfrm>
        </p:spPr>
        <p:txBody>
          <a:bodyPr/>
          <a:lstStyle/>
          <a:p>
            <a:r>
              <a:rPr lang="en-US" altLang="en-US" sz="2400" b="1" smtClean="0"/>
              <a:t>Two </a:t>
            </a:r>
            <a:r>
              <a:rPr lang="en-US" altLang="en-US" sz="2400" b="1" smtClean="0">
                <a:solidFill>
                  <a:srgbClr val="FF0000"/>
                </a:solidFill>
              </a:rPr>
              <a:t>spy cases</a:t>
            </a:r>
            <a:r>
              <a:rPr lang="en-US" altLang="en-US" sz="2400" b="1" smtClean="0"/>
              <a:t> added to the fear gripping the nation</a:t>
            </a:r>
          </a:p>
          <a:p>
            <a:r>
              <a:rPr lang="en-US" altLang="en-US" sz="2400" b="1" smtClean="0">
                <a:solidFill>
                  <a:srgbClr val="FF0000"/>
                </a:solidFill>
              </a:rPr>
              <a:t>Alger Hiss</a:t>
            </a:r>
            <a:r>
              <a:rPr lang="en-US" altLang="en-US" sz="2400" b="1" smtClean="0"/>
              <a:t> was accused of being a spy for the Soviets</a:t>
            </a:r>
          </a:p>
          <a:p>
            <a:r>
              <a:rPr lang="en-US" altLang="en-US" sz="2400" b="1" smtClean="0"/>
              <a:t>A young Republican congressman named </a:t>
            </a:r>
            <a:r>
              <a:rPr lang="en-US" altLang="en-US" sz="2400" b="1" smtClean="0">
                <a:solidFill>
                  <a:srgbClr val="0000FF"/>
                </a:solidFill>
              </a:rPr>
              <a:t>Richard Nixon</a:t>
            </a:r>
            <a:r>
              <a:rPr lang="en-US" altLang="en-US" sz="2400" b="1" smtClean="0"/>
              <a:t> gained fame by tirelessly prosecuting Hiss</a:t>
            </a:r>
            <a:r>
              <a:rPr lang="en-US" altLang="en-US" sz="2400" smtClean="0"/>
              <a:t> </a:t>
            </a:r>
          </a:p>
          <a:p>
            <a:r>
              <a:rPr lang="en-US" altLang="en-US" sz="2400" b="1" smtClean="0"/>
              <a:t>Hiss was found </a:t>
            </a:r>
            <a:r>
              <a:rPr lang="en-US" altLang="en-US" sz="2400" b="1" smtClean="0">
                <a:solidFill>
                  <a:srgbClr val="FF0000"/>
                </a:solidFill>
              </a:rPr>
              <a:t>guilty</a:t>
            </a:r>
            <a:r>
              <a:rPr lang="en-US" altLang="en-US" sz="2400" b="1" smtClean="0"/>
              <a:t> </a:t>
            </a:r>
            <a:r>
              <a:rPr lang="en-US" altLang="en-US" sz="2400" b="1" smtClean="0">
                <a:solidFill>
                  <a:srgbClr val="FF0000"/>
                </a:solidFill>
              </a:rPr>
              <a:t>and jailed</a:t>
            </a:r>
            <a:r>
              <a:rPr lang="en-US" altLang="en-US" sz="2400" b="1" smtClean="0"/>
              <a:t> – less than four years later Nixon was VP</a:t>
            </a:r>
          </a:p>
        </p:txBody>
      </p:sp>
      <p:pic>
        <p:nvPicPr>
          <p:cNvPr id="47108" name="Picture 6" descr="nixonfil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752600"/>
            <a:ext cx="280035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9" name="Picture 7" descr="hi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38600"/>
            <a:ext cx="17446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 Box 9"/>
          <p:cNvSpPr txBox="1">
            <a:spLocks noChangeArrowheads="1"/>
          </p:cNvSpPr>
          <p:nvPr/>
        </p:nvSpPr>
        <p:spPr bwMode="auto">
          <a:xfrm>
            <a:off x="0" y="5334000"/>
            <a:ext cx="2362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5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CC6600"/>
                </a:solidFill>
                <a:cs typeface="+mn-cs"/>
              </a:rPr>
              <a:t>Nixon examines microfilm in Hiss case</a:t>
            </a:r>
          </a:p>
        </p:txBody>
      </p:sp>
    </p:spTree>
    <p:extLst>
      <p:ext uri="{BB962C8B-B14F-4D97-AF65-F5344CB8AC3E}">
        <p14:creationId xmlns:p14="http://schemas.microsoft.com/office/powerpoint/2010/main" val="264899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THE ROSENBERGS</a:t>
            </a:r>
            <a:r>
              <a:rPr lang="en-US" altLang="en-US" smtClean="0"/>
              <a:t> </a:t>
            </a:r>
          </a:p>
        </p:txBody>
      </p:sp>
      <p:sp>
        <p:nvSpPr>
          <p:cNvPr id="4813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147888"/>
            <a:ext cx="4572000" cy="44053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smtClean="0"/>
              <a:t>Another high profile trial was the </a:t>
            </a:r>
            <a:r>
              <a:rPr lang="en-US" altLang="en-US" sz="2400" b="1" smtClean="0">
                <a:solidFill>
                  <a:srgbClr val="FF0000"/>
                </a:solidFill>
              </a:rPr>
              <a:t>Rosenberg</a:t>
            </a:r>
            <a:r>
              <a:rPr lang="en-US" altLang="en-US" sz="2400" b="1" smtClean="0"/>
              <a:t> spy case</a:t>
            </a:r>
          </a:p>
          <a:p>
            <a:pPr>
              <a:lnSpc>
                <a:spcPct val="90000"/>
              </a:lnSpc>
            </a:pPr>
            <a:r>
              <a:rPr lang="en-US" altLang="en-US" sz="2400" b="1" smtClean="0"/>
              <a:t>The Rosenbergs were accused of providing information to </a:t>
            </a:r>
            <a:r>
              <a:rPr lang="en-US" altLang="en-US" sz="2400" b="1" smtClean="0">
                <a:solidFill>
                  <a:srgbClr val="FF0000"/>
                </a:solidFill>
              </a:rPr>
              <a:t>Soviets</a:t>
            </a:r>
            <a:r>
              <a:rPr lang="en-US" altLang="en-US" sz="2400" b="1" smtClean="0"/>
              <a:t> which enabled them to produce an </a:t>
            </a:r>
            <a:r>
              <a:rPr lang="en-US" altLang="en-US" sz="2400" b="1" smtClean="0">
                <a:solidFill>
                  <a:srgbClr val="FF0000"/>
                </a:solidFill>
              </a:rPr>
              <a:t>atomic bomb</a:t>
            </a:r>
            <a:r>
              <a:rPr lang="en-US" altLang="en-US" sz="2400" b="1" smtClean="0"/>
              <a:t> in 1949</a:t>
            </a:r>
          </a:p>
          <a:p>
            <a:pPr>
              <a:lnSpc>
                <a:spcPct val="90000"/>
              </a:lnSpc>
            </a:pPr>
            <a:r>
              <a:rPr lang="en-US" altLang="en-US" sz="2400" b="1" smtClean="0">
                <a:solidFill>
                  <a:srgbClr val="FF0000"/>
                </a:solidFill>
              </a:rPr>
              <a:t>Ethel and Julius</a:t>
            </a:r>
            <a:r>
              <a:rPr lang="en-US" altLang="en-US" sz="2400" b="1" smtClean="0"/>
              <a:t> Rosenberg were found guilty and executed</a:t>
            </a:r>
            <a:r>
              <a:rPr lang="en-US" altLang="en-US" sz="2400" smtClean="0"/>
              <a:t> </a:t>
            </a:r>
          </a:p>
        </p:txBody>
      </p:sp>
      <p:pic>
        <p:nvPicPr>
          <p:cNvPr id="48132" name="Picture 6" descr="Rosenberg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981200"/>
            <a:ext cx="3522663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5181600" y="6276975"/>
            <a:ext cx="4191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CC6600"/>
                </a:solidFill>
                <a:cs typeface="+mn-cs"/>
              </a:rPr>
              <a:t>The Rosenbergs were the first U.S. citizens executed for espionage</a:t>
            </a:r>
          </a:p>
        </p:txBody>
      </p:sp>
    </p:spTree>
    <p:extLst>
      <p:ext uri="{BB962C8B-B14F-4D97-AF65-F5344CB8AC3E}">
        <p14:creationId xmlns:p14="http://schemas.microsoft.com/office/powerpoint/2010/main" val="217225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3429000"/>
          </a:xfrm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The Alger Hiss spy case ______</a:t>
            </a:r>
          </a:p>
          <a:p>
            <a:r>
              <a:rPr lang="en-US" altLang="en-US" smtClean="0">
                <a:solidFill>
                  <a:srgbClr val="000000"/>
                </a:solidFill>
              </a:rPr>
              <a:t>Julius and Ethel Rosenberg ______</a:t>
            </a:r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Structured Academic Discussion</a:t>
            </a:r>
          </a:p>
        </p:txBody>
      </p:sp>
    </p:spTree>
    <p:extLst>
      <p:ext uri="{BB962C8B-B14F-4D97-AF65-F5344CB8AC3E}">
        <p14:creationId xmlns:p14="http://schemas.microsoft.com/office/powerpoint/2010/main" val="351526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981200" y="838200"/>
            <a:ext cx="5334000" cy="669925"/>
          </a:xfrm>
        </p:spPr>
        <p:txBody>
          <a:bodyPr/>
          <a:lstStyle/>
          <a:p>
            <a:r>
              <a:rPr lang="en-US" altLang="en-US" smtClean="0"/>
              <a:t>ASSIGNMENT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8915400" cy="4633913"/>
          </a:xfrm>
        </p:spPr>
        <p:txBody>
          <a:bodyPr/>
          <a:lstStyle/>
          <a:p>
            <a:r>
              <a:rPr lang="en-US" altLang="en-US" dirty="0" smtClean="0"/>
              <a:t>Read Pgs. </a:t>
            </a:r>
            <a:r>
              <a:rPr lang="en-US" altLang="en-US" dirty="0" smtClean="0"/>
              <a:t>616 - 621</a:t>
            </a: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Complete Workbook Pg. </a:t>
            </a:r>
            <a:r>
              <a:rPr lang="en-US" altLang="en-US" dirty="0" smtClean="0"/>
              <a:t>73 </a:t>
            </a:r>
            <a:r>
              <a:rPr lang="en-US" altLang="en-US" dirty="0" smtClean="0"/>
              <a:t>(Part A ONLY)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Turn it into the basket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DUE </a:t>
            </a:r>
            <a:r>
              <a:rPr lang="en-US" altLang="en-US" dirty="0" smtClean="0"/>
              <a:t>THURSDAY</a:t>
            </a:r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461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/>
              <a:t>MCCARTHY LAUNCHES “WITCH HUNT”</a:t>
            </a:r>
            <a:r>
              <a:rPr lang="en-US" altLang="en-US" sz="4000" smtClean="0"/>
              <a:t> </a:t>
            </a:r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2362200"/>
            <a:ext cx="5486400" cy="4710113"/>
          </a:xfrm>
        </p:spPr>
        <p:txBody>
          <a:bodyPr/>
          <a:lstStyle/>
          <a:p>
            <a:r>
              <a:rPr lang="en-US" altLang="en-US" sz="2400" b="1" smtClean="0"/>
              <a:t>The most famous anti-Communist activist was Senator </a:t>
            </a:r>
            <a:r>
              <a:rPr lang="en-US" altLang="en-US" sz="2400" b="1" smtClean="0">
                <a:solidFill>
                  <a:srgbClr val="0000FF"/>
                </a:solidFill>
              </a:rPr>
              <a:t>Joseph McCarthy</a:t>
            </a:r>
            <a:r>
              <a:rPr lang="en-US" altLang="en-US" sz="2400" b="1" smtClean="0"/>
              <a:t>, a Republican from Wisconsin</a:t>
            </a:r>
          </a:p>
          <a:p>
            <a:r>
              <a:rPr lang="en-US" altLang="en-US" sz="2400" b="1" smtClean="0"/>
              <a:t>McCarthy took advantage of people’s </a:t>
            </a:r>
            <a:r>
              <a:rPr lang="en-US" altLang="en-US" sz="2400" b="1" smtClean="0">
                <a:solidFill>
                  <a:srgbClr val="0000FF"/>
                </a:solidFill>
              </a:rPr>
              <a:t>concern</a:t>
            </a:r>
            <a:r>
              <a:rPr lang="en-US" altLang="en-US" sz="2400" b="1" smtClean="0"/>
              <a:t> about Communism by making unsupported claims that </a:t>
            </a:r>
            <a:r>
              <a:rPr lang="en-US" altLang="en-US" sz="2400" b="1" smtClean="0">
                <a:solidFill>
                  <a:srgbClr val="0000FF"/>
                </a:solidFill>
              </a:rPr>
              <a:t>205 state</a:t>
            </a:r>
            <a:r>
              <a:rPr lang="en-US" altLang="en-US" sz="2400" b="1" smtClean="0"/>
              <a:t> department members were Communists </a:t>
            </a:r>
          </a:p>
        </p:txBody>
      </p:sp>
      <p:pic>
        <p:nvPicPr>
          <p:cNvPr id="49156" name="Picture 6" descr="McCarthyis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133600"/>
            <a:ext cx="3038475" cy="396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19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red MortalEne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140075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5" descr="red marrycomm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14400"/>
            <a:ext cx="3733800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6" descr="RedMen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92563"/>
            <a:ext cx="4291013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7"/>
          <p:cNvSpPr txBox="1">
            <a:spLocks noChangeArrowheads="1"/>
          </p:cNvSpPr>
          <p:nvPr/>
        </p:nvSpPr>
        <p:spPr bwMode="auto">
          <a:xfrm>
            <a:off x="7315200" y="1676400"/>
            <a:ext cx="18288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5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6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CC6600"/>
                </a:solidFill>
                <a:cs typeface="+mn-cs"/>
              </a:rPr>
              <a:t>Anti-Communist propaganda during McCarthy era</a:t>
            </a:r>
          </a:p>
        </p:txBody>
      </p:sp>
    </p:spTree>
    <p:extLst>
      <p:ext uri="{BB962C8B-B14F-4D97-AF65-F5344CB8AC3E}">
        <p14:creationId xmlns:p14="http://schemas.microsoft.com/office/powerpoint/2010/main" val="386114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MCCARTHY’S DOWNFALL</a:t>
            </a:r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147888"/>
            <a:ext cx="4495800" cy="45577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smtClean="0"/>
              <a:t>Finally, in 1954 McCarthy went </a:t>
            </a:r>
            <a:r>
              <a:rPr lang="en-US" altLang="en-US" sz="2400" b="1" smtClean="0">
                <a:solidFill>
                  <a:srgbClr val="0000FF"/>
                </a:solidFill>
              </a:rPr>
              <a:t>too far</a:t>
            </a:r>
          </a:p>
          <a:p>
            <a:pPr>
              <a:lnSpc>
                <a:spcPct val="90000"/>
              </a:lnSpc>
            </a:pPr>
            <a:r>
              <a:rPr lang="en-US" altLang="en-US" sz="2400" b="1" smtClean="0"/>
              <a:t>He accused high ranking </a:t>
            </a:r>
            <a:r>
              <a:rPr lang="en-US" altLang="en-US" sz="2400" b="1" smtClean="0">
                <a:solidFill>
                  <a:srgbClr val="009900"/>
                </a:solidFill>
              </a:rPr>
              <a:t>Army officers</a:t>
            </a:r>
            <a:r>
              <a:rPr lang="en-US" altLang="en-US" sz="2400" b="1" smtClean="0"/>
              <a:t> of being Communists</a:t>
            </a:r>
          </a:p>
          <a:p>
            <a:pPr>
              <a:lnSpc>
                <a:spcPct val="90000"/>
              </a:lnSpc>
            </a:pPr>
            <a:r>
              <a:rPr lang="en-US" altLang="en-US" sz="2400" b="1" smtClean="0"/>
              <a:t>In the televised proceedings McCarthy’s </a:t>
            </a:r>
            <a:r>
              <a:rPr lang="en-US" altLang="en-US" sz="2400" b="1" smtClean="0">
                <a:solidFill>
                  <a:srgbClr val="0000FF"/>
                </a:solidFill>
              </a:rPr>
              <a:t>bullying</a:t>
            </a:r>
            <a:r>
              <a:rPr lang="en-US" altLang="en-US" sz="2400" b="1" smtClean="0"/>
              <a:t> of witnesses alienated the national audience</a:t>
            </a:r>
          </a:p>
          <a:p>
            <a:pPr>
              <a:lnSpc>
                <a:spcPct val="90000"/>
              </a:lnSpc>
            </a:pPr>
            <a:r>
              <a:rPr lang="en-US" altLang="en-US" sz="2400" b="1" smtClean="0"/>
              <a:t>Three years later he died of </a:t>
            </a:r>
            <a:r>
              <a:rPr lang="en-US" altLang="en-US" sz="2400" b="1" smtClean="0">
                <a:solidFill>
                  <a:srgbClr val="FF0000"/>
                </a:solidFill>
              </a:rPr>
              <a:t>alcoholism</a:t>
            </a:r>
            <a:r>
              <a:rPr lang="en-US" altLang="en-US" sz="2400" b="1" smtClean="0"/>
              <a:t> at age 49</a:t>
            </a:r>
          </a:p>
          <a:p>
            <a:pPr>
              <a:lnSpc>
                <a:spcPct val="90000"/>
              </a:lnSpc>
            </a:pPr>
            <a:endParaRPr lang="en-US" altLang="en-US" sz="2400" b="1" smtClean="0"/>
          </a:p>
        </p:txBody>
      </p:sp>
      <p:pic>
        <p:nvPicPr>
          <p:cNvPr id="52228" name="Picture 6" descr="mccarthy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62200"/>
            <a:ext cx="4038600" cy="3371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29" name="Text Box 7"/>
          <p:cNvSpPr txBox="1">
            <a:spLocks noChangeArrowheads="1"/>
          </p:cNvSpPr>
          <p:nvPr/>
        </p:nvSpPr>
        <p:spPr bwMode="auto">
          <a:xfrm>
            <a:off x="4724400" y="5791200"/>
            <a:ext cx="4038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CC6600"/>
                </a:solidFill>
                <a:cs typeface="+mn-cs"/>
              </a:rPr>
              <a:t>McCarthy’s attacking style and utter lack of evidence led to his downfall</a:t>
            </a:r>
          </a:p>
        </p:txBody>
      </p:sp>
    </p:spTree>
    <p:extLst>
      <p:ext uri="{BB962C8B-B14F-4D97-AF65-F5344CB8AC3E}">
        <p14:creationId xmlns:p14="http://schemas.microsoft.com/office/powerpoint/2010/main" val="44533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4478337" cy="1143000"/>
          </a:xfrm>
        </p:spPr>
        <p:txBody>
          <a:bodyPr/>
          <a:lstStyle/>
          <a:p>
            <a:r>
              <a:rPr lang="en-US" altLang="en-US" sz="4000" b="1" smtClean="0"/>
              <a:t>THE AMERICAN SHAME</a:t>
            </a:r>
          </a:p>
        </p:txBody>
      </p:sp>
      <p:sp>
        <p:nvSpPr>
          <p:cNvPr id="5325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143000"/>
            <a:ext cx="4672013" cy="6057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b="1" smtClean="0"/>
              <a:t>Today, those Congressional </a:t>
            </a:r>
            <a:r>
              <a:rPr lang="en-US" altLang="en-US" sz="2400" b="1" smtClean="0">
                <a:solidFill>
                  <a:srgbClr val="FF0000"/>
                </a:solidFill>
              </a:rPr>
              <a:t>witch hunts</a:t>
            </a:r>
            <a:r>
              <a:rPr lang="en-US" altLang="en-US" sz="2400" b="1" smtClean="0"/>
              <a:t> and episodes of “red-baiting" are universally discredited as </a:t>
            </a:r>
            <a:r>
              <a:rPr lang="en-US" altLang="en-US" sz="2400" b="1" smtClean="0">
                <a:solidFill>
                  <a:srgbClr val="FF0000"/>
                </a:solidFill>
              </a:rPr>
              <a:t>abuse</a:t>
            </a:r>
            <a:r>
              <a:rPr lang="en-US" altLang="en-US" sz="2400" b="1" smtClean="0"/>
              <a:t> of official power </a:t>
            </a:r>
          </a:p>
          <a:p>
            <a:pPr>
              <a:lnSpc>
                <a:spcPct val="80000"/>
              </a:lnSpc>
            </a:pPr>
            <a:r>
              <a:rPr lang="en-US" altLang="en-US" sz="2400" b="1" smtClean="0"/>
              <a:t>The history of the </a:t>
            </a:r>
            <a:r>
              <a:rPr lang="en-US" altLang="en-US" sz="2400" b="1" smtClean="0">
                <a:solidFill>
                  <a:srgbClr val="FF0000"/>
                </a:solidFill>
              </a:rPr>
              <a:t>blacklist era</a:t>
            </a:r>
            <a:r>
              <a:rPr lang="en-US" altLang="en-US" sz="2400" b="1" smtClean="0"/>
              <a:t> has come to stand for demagoguery, censorship, and political despotism; and the blacklisting, persecution, and jailing of American citizens for their political beliefs - or their perceived political beliefs - is regarded as a </a:t>
            </a:r>
            <a:r>
              <a:rPr lang="en-US" altLang="en-US" sz="2400" b="1" smtClean="0">
                <a:solidFill>
                  <a:srgbClr val="FF0000"/>
                </a:solidFill>
              </a:rPr>
              <a:t>shameful</a:t>
            </a:r>
            <a:r>
              <a:rPr lang="en-US" altLang="en-US" sz="2400" b="1" smtClean="0"/>
              <a:t> chapter in modern American history </a:t>
            </a:r>
          </a:p>
        </p:txBody>
      </p:sp>
      <p:pic>
        <p:nvPicPr>
          <p:cNvPr id="53252" name="Picture 7" descr="blacklis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" t="311" r="20888" b="-771"/>
          <a:stretch>
            <a:fillRect/>
          </a:stretch>
        </p:blipFill>
        <p:spPr>
          <a:xfrm>
            <a:off x="212725" y="2332038"/>
            <a:ext cx="3825875" cy="3978275"/>
          </a:xfr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3" name="Text Box 32"/>
          <p:cNvSpPr txBox="1">
            <a:spLocks noChangeArrowheads="1"/>
          </p:cNvSpPr>
          <p:nvPr/>
        </p:nvSpPr>
        <p:spPr bwMode="auto">
          <a:xfrm>
            <a:off x="3124200" y="6278563"/>
            <a:ext cx="533400" cy="3683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5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68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3657600" y="914400"/>
            <a:ext cx="1905000" cy="609600"/>
          </a:xfrm>
        </p:spPr>
        <p:txBody>
          <a:bodyPr/>
          <a:lstStyle/>
          <a:p>
            <a:r>
              <a:rPr lang="en-US" altLang="en-US" smtClean="0"/>
              <a:t>Review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sz="half" idx="1"/>
          </p:nvPr>
        </p:nvSpPr>
        <p:spPr>
          <a:xfrm>
            <a:off x="0" y="1905000"/>
            <a:ext cx="9144000" cy="4800600"/>
          </a:xfrm>
        </p:spPr>
        <p:txBody>
          <a:bodyPr/>
          <a:lstStyle/>
          <a:p>
            <a:r>
              <a:rPr lang="en-US" altLang="en-US" smtClean="0"/>
              <a:t>The name of the person who was a red baiting senator, with “a list”…</a:t>
            </a:r>
          </a:p>
          <a:p>
            <a:r>
              <a:rPr lang="en-US" altLang="en-US" smtClean="0"/>
              <a:t>The name of the congressional committee who investigated possible communists.</a:t>
            </a:r>
          </a:p>
          <a:p>
            <a:r>
              <a:rPr lang="en-US" altLang="en-US" smtClean="0"/>
              <a:t>Blacklist means…</a:t>
            </a:r>
          </a:p>
          <a:p>
            <a:r>
              <a:rPr lang="en-US" altLang="en-US" smtClean="0"/>
              <a:t>Name the two spy cases that caused anti communist feelings (McCarthyism) in the U.S.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41756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sz="3200" b="1" u="sng" smtClean="0">
                <a:latin typeface="Comic Sans MS" pitchFamily="66" charset="0"/>
              </a:rPr>
              <a:t>Fear of Communism Questions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62484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n-US" b="1" u="sng" dirty="0" smtClean="0">
                <a:latin typeface="Comic Sans MS" pitchFamily="66" charset="0"/>
              </a:rPr>
              <a:t>Directions</a:t>
            </a:r>
            <a:r>
              <a:rPr lang="en-US" dirty="0" smtClean="0">
                <a:latin typeface="Comic Sans MS" pitchFamily="66" charset="0"/>
              </a:rPr>
              <a:t>:  Read </a:t>
            </a:r>
            <a:r>
              <a:rPr lang="en-US" dirty="0" err="1" smtClean="0">
                <a:latin typeface="Comic Sans MS" pitchFamily="66" charset="0"/>
              </a:rPr>
              <a:t>Ch</a:t>
            </a:r>
            <a:r>
              <a:rPr lang="en-US" dirty="0" smtClean="0">
                <a:latin typeface="Comic Sans MS" pitchFamily="66" charset="0"/>
              </a:rPr>
              <a:t> 18 Sec 3, answer these questions with your partner on the back of the Cold War Review worksheet.</a:t>
            </a:r>
          </a:p>
          <a:p>
            <a:pPr marL="0" indent="0" eaLnBrk="1" hangingPunct="1">
              <a:buFontTx/>
              <a:buNone/>
              <a:defRPr/>
            </a:pPr>
            <a:endParaRPr lang="en-US" b="1" u="sng" dirty="0" smtClean="0">
              <a:latin typeface="Comic Sans MS" pitchFamily="66" charset="0"/>
            </a:endParaRPr>
          </a:p>
          <a:p>
            <a:pPr marL="990600" lvl="1" indent="-533400" eaLnBrk="1" hangingPunct="1">
              <a:buFontTx/>
              <a:buAutoNum type="arabicPeriod"/>
              <a:defRPr/>
            </a:pPr>
            <a:r>
              <a:rPr lang="en-US" dirty="0" smtClean="0">
                <a:latin typeface="Comic Sans MS" pitchFamily="66" charset="0"/>
              </a:rPr>
              <a:t>Describe the activities of the HUAC against the Hollywood film industry.</a:t>
            </a:r>
          </a:p>
          <a:p>
            <a:pPr marL="990600" lvl="1" indent="-533400" eaLnBrk="1" hangingPunct="1">
              <a:buFontTx/>
              <a:buAutoNum type="arabicPeriod"/>
              <a:defRPr/>
            </a:pPr>
            <a:r>
              <a:rPr lang="en-US" dirty="0" smtClean="0">
                <a:latin typeface="Comic Sans MS" pitchFamily="66" charset="0"/>
              </a:rPr>
              <a:t>What was the McCarron Act?</a:t>
            </a:r>
          </a:p>
          <a:p>
            <a:pPr marL="990600" lvl="1" indent="-533400" eaLnBrk="1" hangingPunct="1">
              <a:buFontTx/>
              <a:buAutoNum type="arabicPeriod"/>
              <a:defRPr/>
            </a:pPr>
            <a:r>
              <a:rPr lang="en-US" dirty="0" smtClean="0">
                <a:latin typeface="Comic Sans MS" pitchFamily="66" charset="0"/>
              </a:rPr>
              <a:t>Why were Alger Hiss and Ethel &amp; Julius Rosenberg convicted of being Communist spies?  </a:t>
            </a:r>
          </a:p>
          <a:p>
            <a:pPr marL="990600" lvl="1" indent="-533400" eaLnBrk="1" hangingPunct="1">
              <a:buFontTx/>
              <a:buAutoNum type="arabicPeriod"/>
              <a:defRPr/>
            </a:pPr>
            <a:r>
              <a:rPr lang="en-US" dirty="0" smtClean="0">
                <a:latin typeface="Comic Sans MS" pitchFamily="66" charset="0"/>
              </a:rPr>
              <a:t>How did Joseph McCarthy spark fear of Communism?</a:t>
            </a:r>
          </a:p>
          <a:p>
            <a:pPr marL="990600" lvl="1" indent="-533400" eaLnBrk="1" hangingPunct="1">
              <a:buFontTx/>
              <a:buAutoNum type="arabicPeriod"/>
              <a:defRPr/>
            </a:pPr>
            <a:r>
              <a:rPr lang="en-US" dirty="0" smtClean="0">
                <a:latin typeface="Comic Sans MS" pitchFamily="66" charset="0"/>
              </a:rPr>
              <a:t>Use the chart on P. 621, what effects did McCarthyism have on Americans?</a:t>
            </a:r>
          </a:p>
          <a:p>
            <a:pPr marL="990600" lvl="1" indent="-533400" eaLnBrk="1" hangingPunct="1">
              <a:buFontTx/>
              <a:buAutoNum type="arabicPeriod"/>
              <a:defRPr/>
            </a:pPr>
            <a:r>
              <a:rPr lang="en-US" dirty="0" smtClean="0">
                <a:latin typeface="Comic Sans MS" pitchFamily="66" charset="0"/>
              </a:rPr>
              <a:t>Analyze the Political Cartoon on P. 620.  Answer the 2 questions about the cartoon.</a:t>
            </a:r>
          </a:p>
        </p:txBody>
      </p:sp>
    </p:spTree>
    <p:extLst>
      <p:ext uri="{BB962C8B-B14F-4D97-AF65-F5344CB8AC3E}">
        <p14:creationId xmlns:p14="http://schemas.microsoft.com/office/powerpoint/2010/main" val="352147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en-US" smtClean="0"/>
              <a:t>Cold War Review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" y="609600"/>
            <a:ext cx="9144000" cy="6248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400" smtClean="0"/>
              <a:t>       Communist Spread              vs.              Containment</a:t>
            </a:r>
          </a:p>
          <a:p>
            <a:pPr marL="0" indent="0" eaLnBrk="1" hangingPunct="1">
              <a:buFontTx/>
              <a:buNone/>
            </a:pPr>
            <a:endParaRPr lang="en-US" altLang="en-US" smtClean="0"/>
          </a:p>
          <a:p>
            <a:pPr marL="0" indent="0" eaLnBrk="1" hangingPunct="1">
              <a:buFontTx/>
              <a:buNone/>
            </a:pPr>
            <a:endParaRPr lang="en-US" altLang="en-US" sz="5400" smtClean="0"/>
          </a:p>
          <a:p>
            <a:pPr marL="0" indent="0" algn="ctr" eaLnBrk="1" hangingPunct="1">
              <a:buFontTx/>
              <a:buNone/>
            </a:pPr>
            <a:r>
              <a:rPr lang="en-US" altLang="en-US" sz="2400" smtClean="0"/>
              <a:t>Nuclear Arms Race</a:t>
            </a:r>
          </a:p>
          <a:p>
            <a:pPr marL="0" indent="0" algn="ctr" eaLnBrk="1" hangingPunct="1">
              <a:buFontTx/>
              <a:buNone/>
            </a:pPr>
            <a:endParaRPr lang="en-US" altLang="en-US" sz="2400" smtClean="0"/>
          </a:p>
          <a:p>
            <a:pPr marL="0" indent="0" algn="ctr" eaLnBrk="1" hangingPunct="1">
              <a:buFontTx/>
              <a:buNone/>
            </a:pPr>
            <a:endParaRPr lang="en-US" altLang="en-US" sz="2400" smtClean="0"/>
          </a:p>
          <a:p>
            <a:pPr marL="0" indent="0" algn="ctr" eaLnBrk="1" hangingPunct="1">
              <a:buFontTx/>
              <a:buNone/>
            </a:pPr>
            <a:endParaRPr lang="en-US" altLang="en-US" sz="1600" smtClean="0"/>
          </a:p>
          <a:p>
            <a:pPr marL="0" indent="0" algn="ctr" eaLnBrk="1" hangingPunct="1">
              <a:buFontTx/>
              <a:buNone/>
            </a:pPr>
            <a:endParaRPr lang="en-US" altLang="en-US" sz="1400" smtClean="0"/>
          </a:p>
          <a:p>
            <a:pPr marL="0" indent="0" algn="ctr" eaLnBrk="1" hangingPunct="1">
              <a:buFontTx/>
              <a:buNone/>
            </a:pPr>
            <a:r>
              <a:rPr lang="en-US" altLang="en-US" sz="2400" smtClean="0"/>
              <a:t>Fear of Communism</a:t>
            </a:r>
          </a:p>
        </p:txBody>
      </p:sp>
      <p:sp>
        <p:nvSpPr>
          <p:cNvPr id="2" name="Rectangle 1"/>
          <p:cNvSpPr/>
          <p:nvPr/>
        </p:nvSpPr>
        <p:spPr>
          <a:xfrm>
            <a:off x="157163" y="1000125"/>
            <a:ext cx="411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Cause -</a:t>
            </a:r>
          </a:p>
        </p:txBody>
      </p:sp>
      <p:sp>
        <p:nvSpPr>
          <p:cNvPr id="5" name="Rectangle 4"/>
          <p:cNvSpPr/>
          <p:nvPr/>
        </p:nvSpPr>
        <p:spPr>
          <a:xfrm>
            <a:off x="4876800" y="1000125"/>
            <a:ext cx="411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Effect -</a:t>
            </a:r>
          </a:p>
        </p:txBody>
      </p:sp>
      <p:sp>
        <p:nvSpPr>
          <p:cNvPr id="6" name="Rectangle 5"/>
          <p:cNvSpPr/>
          <p:nvPr/>
        </p:nvSpPr>
        <p:spPr>
          <a:xfrm>
            <a:off x="157163" y="1446213"/>
            <a:ext cx="411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Cause -</a:t>
            </a:r>
          </a:p>
        </p:txBody>
      </p:sp>
      <p:sp>
        <p:nvSpPr>
          <p:cNvPr id="7" name="Rectangle 6"/>
          <p:cNvSpPr/>
          <p:nvPr/>
        </p:nvSpPr>
        <p:spPr>
          <a:xfrm>
            <a:off x="157163" y="1901825"/>
            <a:ext cx="411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Cause -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2362200"/>
            <a:ext cx="411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Cause -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6800" y="1446213"/>
            <a:ext cx="411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Effect -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6800" y="1901825"/>
            <a:ext cx="411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Effect -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6800" y="2362200"/>
            <a:ext cx="411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Effect -</a:t>
            </a:r>
          </a:p>
        </p:txBody>
      </p:sp>
      <p:sp>
        <p:nvSpPr>
          <p:cNvPr id="3" name="Rectangle 2"/>
          <p:cNvSpPr/>
          <p:nvPr/>
        </p:nvSpPr>
        <p:spPr>
          <a:xfrm>
            <a:off x="168275" y="3048000"/>
            <a:ext cx="259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6600" y="3049588"/>
            <a:ext cx="259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69050" y="3067050"/>
            <a:ext cx="259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84925" y="3886200"/>
            <a:ext cx="259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9775" y="3894138"/>
            <a:ext cx="259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288" y="3894138"/>
            <a:ext cx="259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cxnSp>
        <p:nvCxnSpPr>
          <p:cNvPr id="12" name="Straight Arrow Connector 11"/>
          <p:cNvCxnSpPr>
            <a:stCxn id="2" idx="3"/>
            <a:endCxn id="5" idx="1"/>
          </p:cNvCxnSpPr>
          <p:nvPr/>
        </p:nvCxnSpPr>
        <p:spPr>
          <a:xfrm>
            <a:off x="4271963" y="1152525"/>
            <a:ext cx="6048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3"/>
            <a:endCxn id="9" idx="1"/>
          </p:cNvCxnSpPr>
          <p:nvPr/>
        </p:nvCxnSpPr>
        <p:spPr>
          <a:xfrm>
            <a:off x="4271963" y="1598613"/>
            <a:ext cx="6048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3"/>
            <a:endCxn id="10" idx="1"/>
          </p:cNvCxnSpPr>
          <p:nvPr/>
        </p:nvCxnSpPr>
        <p:spPr>
          <a:xfrm>
            <a:off x="4271963" y="2054225"/>
            <a:ext cx="6048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3"/>
            <a:endCxn id="11" idx="1"/>
          </p:cNvCxnSpPr>
          <p:nvPr/>
        </p:nvCxnSpPr>
        <p:spPr>
          <a:xfrm>
            <a:off x="4267200" y="2514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" idx="3"/>
            <a:endCxn id="13" idx="1"/>
          </p:cNvCxnSpPr>
          <p:nvPr/>
        </p:nvCxnSpPr>
        <p:spPr>
          <a:xfrm>
            <a:off x="2759075" y="3352800"/>
            <a:ext cx="5175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3" idx="3"/>
            <a:endCxn id="14" idx="1"/>
          </p:cNvCxnSpPr>
          <p:nvPr/>
        </p:nvCxnSpPr>
        <p:spPr>
          <a:xfrm>
            <a:off x="5867400" y="3354388"/>
            <a:ext cx="501650" cy="17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05" name="Straight Arrow Connector 47104"/>
          <p:cNvCxnSpPr>
            <a:stCxn id="14" idx="2"/>
            <a:endCxn id="15" idx="0"/>
          </p:cNvCxnSpPr>
          <p:nvPr/>
        </p:nvCxnSpPr>
        <p:spPr>
          <a:xfrm>
            <a:off x="7664450" y="3676650"/>
            <a:ext cx="15875" cy="209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09" name="Straight Arrow Connector 47108"/>
          <p:cNvCxnSpPr>
            <a:stCxn id="15" idx="1"/>
            <a:endCxn id="16" idx="3"/>
          </p:cNvCxnSpPr>
          <p:nvPr/>
        </p:nvCxnSpPr>
        <p:spPr>
          <a:xfrm flipH="1">
            <a:off x="5870575" y="4191000"/>
            <a:ext cx="514350" cy="7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11" name="Straight Arrow Connector 47110"/>
          <p:cNvCxnSpPr>
            <a:stCxn id="16" idx="1"/>
            <a:endCxn id="17" idx="3"/>
          </p:cNvCxnSpPr>
          <p:nvPr/>
        </p:nvCxnSpPr>
        <p:spPr>
          <a:xfrm flipH="1">
            <a:off x="2732088" y="4198938"/>
            <a:ext cx="5476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30" name="Rectangle 47129"/>
          <p:cNvSpPr/>
          <p:nvPr/>
        </p:nvSpPr>
        <p:spPr>
          <a:xfrm>
            <a:off x="141288" y="4876800"/>
            <a:ext cx="4202112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u="sng" dirty="0">
                <a:solidFill>
                  <a:srgbClr val="000000"/>
                </a:solidFill>
              </a:rPr>
              <a:t>CAUSES</a:t>
            </a: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1.</a:t>
            </a:r>
          </a:p>
          <a:p>
            <a:pPr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2.</a:t>
            </a:r>
          </a:p>
          <a:p>
            <a:pPr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3.</a:t>
            </a:r>
          </a:p>
          <a:p>
            <a:pPr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4.</a:t>
            </a:r>
          </a:p>
          <a:p>
            <a:pPr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759325" y="4876800"/>
            <a:ext cx="4200525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u="sng" dirty="0">
                <a:solidFill>
                  <a:srgbClr val="000000"/>
                </a:solidFill>
              </a:rPr>
              <a:t>EFFECTS</a:t>
            </a: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1.</a:t>
            </a:r>
          </a:p>
          <a:p>
            <a:pPr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2.</a:t>
            </a:r>
          </a:p>
          <a:p>
            <a:pPr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3.</a:t>
            </a:r>
          </a:p>
          <a:p>
            <a:pPr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4.</a:t>
            </a:r>
          </a:p>
          <a:p>
            <a:pPr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1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1828800"/>
            <a:ext cx="7162800" cy="2362200"/>
          </a:xfrm>
        </p:spPr>
        <p:txBody>
          <a:bodyPr/>
          <a:lstStyle/>
          <a:p>
            <a:r>
              <a:rPr lang="en-US" altLang="en-US" sz="6000" b="1" dirty="0" smtClean="0"/>
              <a:t>COLD </a:t>
            </a:r>
            <a:r>
              <a:rPr lang="en-US" altLang="en-US" sz="6000" b="1" dirty="0" smtClean="0"/>
              <a:t>WAR ON</a:t>
            </a:r>
            <a:br>
              <a:rPr lang="en-US" altLang="en-US" sz="6000" b="1" dirty="0" smtClean="0"/>
            </a:br>
            <a:r>
              <a:rPr lang="en-US" altLang="en-US" sz="6000" b="1" dirty="0" smtClean="0"/>
              <a:t>THE HOMEFRONT</a:t>
            </a:r>
            <a:endParaRPr lang="en-US" altLang="en-US" sz="6000" b="1" dirty="0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5563" y="4572000"/>
            <a:ext cx="6477000" cy="1295400"/>
          </a:xfrm>
        </p:spPr>
        <p:txBody>
          <a:bodyPr/>
          <a:lstStyle/>
          <a:p>
            <a:pPr algn="ctr"/>
            <a:r>
              <a:rPr lang="en-US" altLang="en-US" sz="3600" b="1" dirty="0" smtClean="0">
                <a:solidFill>
                  <a:srgbClr val="CC6600"/>
                </a:solidFill>
              </a:rPr>
              <a:t>2</a:t>
            </a:r>
            <a:r>
              <a:rPr lang="en-US" altLang="en-US" sz="3600" b="1" baseline="30000" dirty="0" smtClean="0">
                <a:solidFill>
                  <a:srgbClr val="CC6600"/>
                </a:solidFill>
              </a:rPr>
              <a:t>nd</a:t>
            </a:r>
            <a:r>
              <a:rPr lang="en-US" altLang="en-US" sz="3600" b="1" dirty="0" smtClean="0">
                <a:solidFill>
                  <a:srgbClr val="CC6600"/>
                </a:solidFill>
              </a:rPr>
              <a:t> Red Scare</a:t>
            </a:r>
            <a:endParaRPr lang="en-US" altLang="en-US" sz="3600" b="1" dirty="0" smtClean="0">
              <a:solidFill>
                <a:schemeClr val="hlink"/>
              </a:solidFill>
            </a:endParaRPr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35338" cy="222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0"/>
            <a:ext cx="3289300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265271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0"/>
            <a:ext cx="2743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89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5638800"/>
            <a:ext cx="8229600" cy="1066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000" smtClean="0">
                <a:latin typeface="Comic Sans MS" pitchFamily="66" charset="0"/>
              </a:rPr>
              <a:t>Describe the picture.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000" smtClean="0">
                <a:latin typeface="Comic Sans MS" pitchFamily="66" charset="0"/>
              </a:rPr>
              <a:t>Who does the octopus represent?  What is it trying to do?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000" smtClean="0">
                <a:latin typeface="Comic Sans MS" pitchFamily="66" charset="0"/>
              </a:rPr>
              <a:t>What main idea about the Cold War is best represented by this picture?  Why?</a:t>
            </a:r>
          </a:p>
        </p:txBody>
      </p:sp>
      <p:pic>
        <p:nvPicPr>
          <p:cNvPr id="38915" name="Picture 8" descr="how_communism_wo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"/>
            <a:ext cx="3606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9"/>
          <p:cNvSpPr txBox="1">
            <a:spLocks noChangeArrowheads="1"/>
          </p:cNvSpPr>
          <p:nvPr/>
        </p:nvSpPr>
        <p:spPr bwMode="auto">
          <a:xfrm>
            <a:off x="381000" y="38100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Book Antiqua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2390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/>
              <a:t>SECTION 3: THE COLD WAR AT HOME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57400"/>
            <a:ext cx="4495800" cy="4800600"/>
          </a:xfrm>
        </p:spPr>
        <p:txBody>
          <a:bodyPr/>
          <a:lstStyle/>
          <a:p>
            <a:r>
              <a:rPr lang="en-US" altLang="en-US" sz="2400" b="1" smtClean="0"/>
              <a:t>At the height of WWII, about </a:t>
            </a:r>
            <a:r>
              <a:rPr lang="en-US" altLang="en-US" sz="2400" b="1" smtClean="0">
                <a:solidFill>
                  <a:srgbClr val="0000FF"/>
                </a:solidFill>
              </a:rPr>
              <a:t>80,000</a:t>
            </a:r>
            <a:r>
              <a:rPr lang="en-US" altLang="en-US" sz="2400" b="1" smtClean="0"/>
              <a:t> Americans claimed membership in the </a:t>
            </a:r>
            <a:r>
              <a:rPr lang="en-US" altLang="en-US" sz="2400" b="1" smtClean="0">
                <a:solidFill>
                  <a:srgbClr val="FF0000"/>
                </a:solidFill>
              </a:rPr>
              <a:t>Communist Party</a:t>
            </a:r>
          </a:p>
          <a:p>
            <a:r>
              <a:rPr lang="en-US" altLang="en-US" sz="2400" b="1" smtClean="0"/>
              <a:t>Some feared that the first loyalty of these American Communists was to the Soviet Union</a:t>
            </a:r>
          </a:p>
          <a:p>
            <a:r>
              <a:rPr lang="en-US" altLang="en-US" sz="2400" b="1" smtClean="0"/>
              <a:t>Americans feared communist </a:t>
            </a:r>
            <a:r>
              <a:rPr lang="en-US" altLang="en-US" sz="2400" b="1" smtClean="0">
                <a:solidFill>
                  <a:srgbClr val="FF0000"/>
                </a:solidFill>
              </a:rPr>
              <a:t>ideology</a:t>
            </a:r>
            <a:r>
              <a:rPr lang="en-US" altLang="en-US" sz="2400" b="1" smtClean="0"/>
              <a:t>, a world revolution and Soviet expansion</a:t>
            </a:r>
          </a:p>
        </p:txBody>
      </p:sp>
      <p:pic>
        <p:nvPicPr>
          <p:cNvPr id="41988" name="Picture 10" descr="soviet3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1676400"/>
            <a:ext cx="2986088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89" name="Text Box 11"/>
          <p:cNvSpPr txBox="1">
            <a:spLocks noChangeArrowheads="1"/>
          </p:cNvSpPr>
          <p:nvPr/>
        </p:nvSpPr>
        <p:spPr bwMode="auto">
          <a:xfrm>
            <a:off x="5165725" y="6356350"/>
            <a:ext cx="2835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1990" name="Text Box 12"/>
          <p:cNvSpPr txBox="1">
            <a:spLocks noChangeArrowheads="1"/>
          </p:cNvSpPr>
          <p:nvPr/>
        </p:nvSpPr>
        <p:spPr bwMode="auto">
          <a:xfrm>
            <a:off x="5943600" y="6172200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altLang="en-US" sz="2000" b="1" smtClean="0">
                <a:solidFill>
                  <a:srgbClr val="CC6600"/>
                </a:solidFill>
                <a:cs typeface="+mn-cs"/>
              </a:rPr>
              <a:t>Anti-Soviet cartoon</a:t>
            </a:r>
            <a:r>
              <a:rPr lang="en-US" altLang="en-US" sz="1800" b="1" smtClean="0">
                <a:solidFill>
                  <a:srgbClr val="0000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297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/>
              <a:t>U.S. GOVERNMENT TAKES ACTION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05000"/>
            <a:ext cx="4495800" cy="47101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b="1" smtClean="0"/>
              <a:t>In March of 1947, President Truman set up the </a:t>
            </a:r>
            <a:r>
              <a:rPr lang="en-US" altLang="en-US" sz="2400" b="1" smtClean="0">
                <a:solidFill>
                  <a:srgbClr val="0000FF"/>
                </a:solidFill>
              </a:rPr>
              <a:t>Loyalty</a:t>
            </a:r>
            <a:r>
              <a:rPr lang="en-US" altLang="en-US" sz="2400" b="1" smtClean="0"/>
              <a:t> Review Board</a:t>
            </a:r>
          </a:p>
          <a:p>
            <a:pPr>
              <a:lnSpc>
                <a:spcPct val="80000"/>
              </a:lnSpc>
            </a:pPr>
            <a:r>
              <a:rPr lang="en-US" altLang="en-US" sz="2400" b="1" smtClean="0"/>
              <a:t>The board was created to investigate </a:t>
            </a:r>
            <a:r>
              <a:rPr lang="en-US" altLang="en-US" sz="2400" b="1" smtClean="0">
                <a:solidFill>
                  <a:srgbClr val="0000FF"/>
                </a:solidFill>
              </a:rPr>
              <a:t>federal </a:t>
            </a:r>
            <a:r>
              <a:rPr lang="en-US" altLang="en-US" sz="2400" b="1" smtClean="0"/>
              <a:t>employees and </a:t>
            </a:r>
            <a:r>
              <a:rPr lang="en-US" altLang="en-US" sz="2400" b="1" smtClean="0">
                <a:solidFill>
                  <a:srgbClr val="0000FF"/>
                </a:solidFill>
              </a:rPr>
              <a:t>dismiss </a:t>
            </a:r>
            <a:r>
              <a:rPr lang="en-US" altLang="en-US" sz="2400" b="1" smtClean="0"/>
              <a:t>those disloyal to the U.S. government</a:t>
            </a:r>
          </a:p>
          <a:p>
            <a:pPr>
              <a:lnSpc>
                <a:spcPct val="80000"/>
              </a:lnSpc>
            </a:pPr>
            <a:r>
              <a:rPr lang="en-US" altLang="en-US" sz="2400" b="1" smtClean="0"/>
              <a:t>The U.S. Attorney General also drew up a list of 91 “</a:t>
            </a:r>
            <a:r>
              <a:rPr lang="en-US" altLang="en-US" sz="2400" b="1" smtClean="0">
                <a:solidFill>
                  <a:srgbClr val="FF0000"/>
                </a:solidFill>
              </a:rPr>
              <a:t>subversive” organizations</a:t>
            </a:r>
            <a:r>
              <a:rPr lang="en-US" altLang="en-US" sz="2400" b="1" smtClean="0"/>
              <a:t> – membership in any of these was ground for </a:t>
            </a:r>
            <a:r>
              <a:rPr lang="en-US" altLang="en-US" sz="2400" b="1" smtClean="0">
                <a:solidFill>
                  <a:srgbClr val="FF0000"/>
                </a:solidFill>
              </a:rPr>
              <a:t>suspicion</a:t>
            </a:r>
          </a:p>
        </p:txBody>
      </p:sp>
      <p:pic>
        <p:nvPicPr>
          <p:cNvPr id="43012" name="Picture 6" descr="loyalt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438400"/>
            <a:ext cx="4038600" cy="3979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05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/>
              <a:t>THE HOUSE UN-AMERICAN ACTIVITIES COMMITTEE</a:t>
            </a:r>
          </a:p>
        </p:txBody>
      </p:sp>
      <p:sp>
        <p:nvSpPr>
          <p:cNvPr id="4403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0" y="2209800"/>
            <a:ext cx="5181600" cy="4648200"/>
          </a:xfrm>
        </p:spPr>
        <p:txBody>
          <a:bodyPr/>
          <a:lstStyle/>
          <a:p>
            <a:r>
              <a:rPr lang="en-US" altLang="en-US" sz="2400" b="1" smtClean="0"/>
              <a:t>The </a:t>
            </a:r>
            <a:r>
              <a:rPr lang="en-US" altLang="en-US" sz="2400" b="1" smtClean="0">
                <a:solidFill>
                  <a:srgbClr val="0000FF"/>
                </a:solidFill>
              </a:rPr>
              <a:t>HUAC</a:t>
            </a:r>
            <a:r>
              <a:rPr lang="en-US" altLang="en-US" sz="2400" b="1" smtClean="0"/>
              <a:t> was a government body which first made headlines in 1947 when it began investigating communist influence in the </a:t>
            </a:r>
            <a:r>
              <a:rPr lang="en-US" altLang="en-US" sz="2400" b="1" smtClean="0">
                <a:solidFill>
                  <a:srgbClr val="FF0000"/>
                </a:solidFill>
              </a:rPr>
              <a:t>movie</a:t>
            </a:r>
            <a:r>
              <a:rPr lang="en-US" altLang="en-US" sz="2400" b="1" smtClean="0"/>
              <a:t> industry</a:t>
            </a:r>
          </a:p>
          <a:p>
            <a:r>
              <a:rPr lang="en-US" altLang="en-US" sz="2400" b="1" smtClean="0"/>
              <a:t>The committee believed that Communists were sneaking </a:t>
            </a:r>
            <a:r>
              <a:rPr lang="en-US" altLang="en-US" sz="2400" b="1" smtClean="0">
                <a:solidFill>
                  <a:srgbClr val="FF0000"/>
                </a:solidFill>
              </a:rPr>
              <a:t>propaganda</a:t>
            </a:r>
            <a:r>
              <a:rPr lang="en-US" altLang="en-US" sz="2400" b="1" smtClean="0"/>
              <a:t> into films</a:t>
            </a:r>
          </a:p>
          <a:p>
            <a:r>
              <a:rPr lang="en-US" altLang="en-US" sz="2400" b="1" smtClean="0"/>
              <a:t>The HUAC subpoenaed </a:t>
            </a:r>
            <a:r>
              <a:rPr lang="en-US" altLang="en-US" sz="2400" b="1" smtClean="0">
                <a:solidFill>
                  <a:srgbClr val="0000FF"/>
                </a:solidFill>
              </a:rPr>
              <a:t>witnesses</a:t>
            </a:r>
            <a:r>
              <a:rPr lang="en-US" altLang="en-US" sz="2400" b="1" smtClean="0"/>
              <a:t> from Hollywood to discuss their involvement</a:t>
            </a:r>
          </a:p>
        </p:txBody>
      </p:sp>
      <p:pic>
        <p:nvPicPr>
          <p:cNvPr id="44036" name="Picture 9" descr="blacklst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362200"/>
            <a:ext cx="33020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18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THE BLACKLIST TEN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147888"/>
            <a:ext cx="4800600" cy="4710112"/>
          </a:xfrm>
        </p:spPr>
        <p:txBody>
          <a:bodyPr/>
          <a:lstStyle/>
          <a:p>
            <a:r>
              <a:rPr lang="en-US" altLang="en-US" sz="2400" b="1" smtClean="0"/>
              <a:t>Ten witnesses refused to cooperate because they believed the proceedings were unconstitutional – </a:t>
            </a:r>
            <a:r>
              <a:rPr lang="en-US" altLang="en-US" sz="2400" b="1" smtClean="0">
                <a:solidFill>
                  <a:srgbClr val="0000FF"/>
                </a:solidFill>
              </a:rPr>
              <a:t>they were jailed</a:t>
            </a:r>
          </a:p>
          <a:p>
            <a:r>
              <a:rPr lang="en-US" altLang="en-US" sz="2400" b="1" smtClean="0"/>
              <a:t>Subsequently, the committee </a:t>
            </a:r>
            <a:r>
              <a:rPr lang="en-US" altLang="en-US" b="1" i="1" u="sng" smtClean="0"/>
              <a:t>blacklisted </a:t>
            </a:r>
            <a:r>
              <a:rPr lang="en-US" altLang="en-US" sz="2400" b="1" smtClean="0"/>
              <a:t>500 actors, directors, writers and producers whom they believed had communist connections</a:t>
            </a:r>
          </a:p>
          <a:p>
            <a:pPr>
              <a:buFontTx/>
              <a:buNone/>
            </a:pPr>
            <a:endParaRPr lang="en-US" altLang="en-US" sz="2400" b="1" smtClean="0"/>
          </a:p>
        </p:txBody>
      </p:sp>
      <p:pic>
        <p:nvPicPr>
          <p:cNvPr id="45060" name="Picture 7" descr="blacklist_t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2286000"/>
            <a:ext cx="3962400" cy="3813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5638800" y="6096000"/>
            <a:ext cx="33528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CC6600"/>
                </a:solidFill>
                <a:cs typeface="+mn-cs"/>
              </a:rPr>
              <a:t>The “Blacklist Ten” (And two lawyers)</a:t>
            </a:r>
          </a:p>
          <a:p>
            <a:pPr eaLnBrk="0" hangingPunct="0"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91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3429000"/>
          </a:xfrm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HUAC ______</a:t>
            </a:r>
          </a:p>
          <a:p>
            <a:r>
              <a:rPr lang="en-US" altLang="en-US" smtClean="0">
                <a:solidFill>
                  <a:srgbClr val="000000"/>
                </a:solidFill>
              </a:rPr>
              <a:t>A blacklist is _______</a:t>
            </a:r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Structured Academic Discussion</a:t>
            </a:r>
          </a:p>
        </p:txBody>
      </p:sp>
    </p:spTree>
    <p:extLst>
      <p:ext uri="{BB962C8B-B14F-4D97-AF65-F5344CB8AC3E}">
        <p14:creationId xmlns:p14="http://schemas.microsoft.com/office/powerpoint/2010/main" val="3576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1B3753"/>
        </a:dk1>
        <a:lt1>
          <a:srgbClr val="FFFFFF"/>
        </a:lt1>
        <a:dk2>
          <a:srgbClr val="009999"/>
        </a:dk2>
        <a:lt2>
          <a:srgbClr val="FFF385"/>
        </a:lt2>
        <a:accent1>
          <a:srgbClr val="9AE6C0"/>
        </a:accent1>
        <a:accent2>
          <a:srgbClr val="0099CC"/>
        </a:accent2>
        <a:accent3>
          <a:srgbClr val="AACACA"/>
        </a:accent3>
        <a:accent4>
          <a:srgbClr val="DADADA"/>
        </a:accent4>
        <a:accent5>
          <a:srgbClr val="CAF0DC"/>
        </a:accent5>
        <a:accent6>
          <a:srgbClr val="008AB9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9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1B3753"/>
        </a:dk1>
        <a:lt1>
          <a:srgbClr val="FFFFFF"/>
        </a:lt1>
        <a:dk2>
          <a:srgbClr val="009999"/>
        </a:dk2>
        <a:lt2>
          <a:srgbClr val="FFF385"/>
        </a:lt2>
        <a:accent1>
          <a:srgbClr val="9AE6C0"/>
        </a:accent1>
        <a:accent2>
          <a:srgbClr val="0099CC"/>
        </a:accent2>
        <a:accent3>
          <a:srgbClr val="AACACA"/>
        </a:accent3>
        <a:accent4>
          <a:srgbClr val="DADADA"/>
        </a:accent4>
        <a:accent5>
          <a:srgbClr val="CAF0DC"/>
        </a:accent5>
        <a:accent6>
          <a:srgbClr val="008AB9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9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ransi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1B3753"/>
        </a:dk1>
        <a:lt1>
          <a:srgbClr val="FFFFFF"/>
        </a:lt1>
        <a:dk2>
          <a:srgbClr val="009999"/>
        </a:dk2>
        <a:lt2>
          <a:srgbClr val="FFF385"/>
        </a:lt2>
        <a:accent1>
          <a:srgbClr val="9AE6C0"/>
        </a:accent1>
        <a:accent2>
          <a:srgbClr val="0099CC"/>
        </a:accent2>
        <a:accent3>
          <a:srgbClr val="AACACA"/>
        </a:accent3>
        <a:accent4>
          <a:srgbClr val="DADADA"/>
        </a:accent4>
        <a:accent5>
          <a:srgbClr val="CAF0DC"/>
        </a:accent5>
        <a:accent6>
          <a:srgbClr val="008AB9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9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1B3753"/>
        </a:dk1>
        <a:lt1>
          <a:srgbClr val="FFFFFF"/>
        </a:lt1>
        <a:dk2>
          <a:srgbClr val="009999"/>
        </a:dk2>
        <a:lt2>
          <a:srgbClr val="FFF385"/>
        </a:lt2>
        <a:accent1>
          <a:srgbClr val="9AE6C0"/>
        </a:accent1>
        <a:accent2>
          <a:srgbClr val="0099CC"/>
        </a:accent2>
        <a:accent3>
          <a:srgbClr val="AACACA"/>
        </a:accent3>
        <a:accent4>
          <a:srgbClr val="DADADA"/>
        </a:accent4>
        <a:accent5>
          <a:srgbClr val="CAF0DC"/>
        </a:accent5>
        <a:accent6>
          <a:srgbClr val="008AB9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9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6537</TotalTime>
  <Words>839</Words>
  <Application>Microsoft Office PowerPoint</Application>
  <PresentationFormat>On-screen Show (4:3)</PresentationFormat>
  <Paragraphs>126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15_TP030004031</vt:lpstr>
      <vt:lpstr>Title Slide</vt:lpstr>
      <vt:lpstr>Basic Slide</vt:lpstr>
      <vt:lpstr>Transition Slide</vt:lpstr>
      <vt:lpstr>1_Basic Slide</vt:lpstr>
      <vt:lpstr>GLOBAL</vt:lpstr>
      <vt:lpstr>15_Default Design</vt:lpstr>
      <vt:lpstr>16_Default Design</vt:lpstr>
      <vt:lpstr>1_GLOBAL</vt:lpstr>
      <vt:lpstr>2_GLOBAL</vt:lpstr>
      <vt:lpstr>3_GLOBAL</vt:lpstr>
      <vt:lpstr>Monday April 13, 2015 Mr. Goblirsch – U.S. History</vt:lpstr>
      <vt:lpstr>Cold War Review</vt:lpstr>
      <vt:lpstr>COLD WAR ON THE HOMEFRONT</vt:lpstr>
      <vt:lpstr>PowerPoint Presentation</vt:lpstr>
      <vt:lpstr>SECTION 3: THE COLD WAR AT HOME</vt:lpstr>
      <vt:lpstr>U.S. GOVERNMENT TAKES ACTION</vt:lpstr>
      <vt:lpstr>THE HOUSE UN-AMERICAN ACTIVITIES COMMITTEE</vt:lpstr>
      <vt:lpstr>THE BLACKLIST TEN</vt:lpstr>
      <vt:lpstr>Structured Academic Discussion</vt:lpstr>
      <vt:lpstr>SPY CASES STUN THE NATION</vt:lpstr>
      <vt:lpstr>THE ROSENBERGS </vt:lpstr>
      <vt:lpstr>Structured Academic Discussion</vt:lpstr>
      <vt:lpstr>ASSIGNMENT</vt:lpstr>
      <vt:lpstr>MCCARTHY LAUNCHES “WITCH HUNT” </vt:lpstr>
      <vt:lpstr>PowerPoint Presentation</vt:lpstr>
      <vt:lpstr>MCCARTHY’S DOWNFALL</vt:lpstr>
      <vt:lpstr>THE AMERICAN SHAME</vt:lpstr>
      <vt:lpstr>Review</vt:lpstr>
      <vt:lpstr>Fear of Communism Questions</vt:lpstr>
    </vt:vector>
  </TitlesOfParts>
  <Company>Manteca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October 23, 2013 U.S. History – Mr. Goblirsch</dc:title>
  <dc:creator>Windows User</dc:creator>
  <cp:lastModifiedBy>cgoblirsch</cp:lastModifiedBy>
  <cp:revision>221</cp:revision>
  <cp:lastPrinted>2015-03-16T15:53:36Z</cp:lastPrinted>
  <dcterms:created xsi:type="dcterms:W3CDTF">2013-10-22T21:15:14Z</dcterms:created>
  <dcterms:modified xsi:type="dcterms:W3CDTF">2015-04-13T16:40:23Z</dcterms:modified>
</cp:coreProperties>
</file>