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42" r:id="rId7"/>
    <p:sldMasterId id="2147490571" r:id="rId8"/>
    <p:sldMasterId id="2147490588" r:id="rId9"/>
  </p:sldMasterIdLst>
  <p:notesMasterIdLst>
    <p:notesMasterId r:id="rId19"/>
  </p:notesMasterIdLst>
  <p:handoutMasterIdLst>
    <p:handoutMasterId r:id="rId20"/>
  </p:handoutMasterIdLst>
  <p:sldIdLst>
    <p:sldId id="321" r:id="rId10"/>
    <p:sldId id="340" r:id="rId11"/>
    <p:sldId id="329" r:id="rId12"/>
    <p:sldId id="331" r:id="rId13"/>
    <p:sldId id="332" r:id="rId14"/>
    <p:sldId id="333" r:id="rId15"/>
    <p:sldId id="342" r:id="rId16"/>
    <p:sldId id="337" r:id="rId17"/>
    <p:sldId id="341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A69E2B-E3CE-4E56-9127-5B4FD9D18EF3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3637 w 4848"/>
                  <a:gd name="T1" fmla="*/ 80283 h 432"/>
                  <a:gd name="T2" fmla="*/ 0 w 4848"/>
                  <a:gd name="T3" fmla="*/ 80283 h 432"/>
                  <a:gd name="T4" fmla="*/ 0 w 4848"/>
                  <a:gd name="T5" fmla="*/ 0 h 432"/>
                  <a:gd name="T6" fmla="*/ 13637 w 4848"/>
                  <a:gd name="T7" fmla="*/ 0 h 432"/>
                  <a:gd name="T8" fmla="*/ 13637 w 4848"/>
                  <a:gd name="T9" fmla="*/ 8028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 w 15"/>
                    <a:gd name="T1" fmla="*/ 5 h 23"/>
                    <a:gd name="T2" fmla="*/ 32 w 15"/>
                    <a:gd name="T3" fmla="*/ 3 h 23"/>
                    <a:gd name="T4" fmla="*/ 28 w 15"/>
                    <a:gd name="T5" fmla="*/ 8 h 23"/>
                    <a:gd name="T6" fmla="*/ 11 w 1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6 h 23"/>
                    <a:gd name="T2" fmla="*/ 17 w 20"/>
                    <a:gd name="T3" fmla="*/ 3 h 23"/>
                    <a:gd name="T4" fmla="*/ 7 w 20"/>
                    <a:gd name="T5" fmla="*/ 9 h 23"/>
                    <a:gd name="T6" fmla="*/ 3 w 20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2 w 30"/>
                    <a:gd name="T1" fmla="*/ 10 h 42"/>
                    <a:gd name="T2" fmla="*/ 8 w 30"/>
                    <a:gd name="T3" fmla="*/ 6 h 42"/>
                    <a:gd name="T4" fmla="*/ 0 w 30"/>
                    <a:gd name="T5" fmla="*/ 2 h 42"/>
                    <a:gd name="T6" fmla="*/ 22 w 30"/>
                    <a:gd name="T7" fmla="*/ 2 h 42"/>
                    <a:gd name="T8" fmla="*/ 36 w 30"/>
                    <a:gd name="T9" fmla="*/ 6 h 42"/>
                    <a:gd name="T10" fmla="*/ 34 w 30"/>
                    <a:gd name="T11" fmla="*/ 9 h 42"/>
                    <a:gd name="T12" fmla="*/ 22 w 30"/>
                    <a:gd name="T13" fmla="*/ 1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3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3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8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4 h 46"/>
                    <a:gd name="T8" fmla="*/ 32 w 65"/>
                    <a:gd name="T9" fmla="*/ 10 h 46"/>
                    <a:gd name="T10" fmla="*/ 12 w 65"/>
                    <a:gd name="T11" fmla="*/ 17 h 46"/>
                    <a:gd name="T12" fmla="*/ 8 w 65"/>
                    <a:gd name="T13" fmla="*/ 7 h 46"/>
                    <a:gd name="T14" fmla="*/ 12 w 65"/>
                    <a:gd name="T15" fmla="*/ 5 h 46"/>
                    <a:gd name="T16" fmla="*/ 14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0 h 47"/>
                    <a:gd name="T2" fmla="*/ 18 w 69"/>
                    <a:gd name="T3" fmla="*/ 8 h 47"/>
                    <a:gd name="T4" fmla="*/ 46 w 69"/>
                    <a:gd name="T5" fmla="*/ 1 h 47"/>
                    <a:gd name="T6" fmla="*/ 58 w 69"/>
                    <a:gd name="T7" fmla="*/ 2 h 47"/>
                    <a:gd name="T8" fmla="*/ 44 w 69"/>
                    <a:gd name="T9" fmla="*/ 6 h 47"/>
                    <a:gd name="T10" fmla="*/ 28 w 69"/>
                    <a:gd name="T11" fmla="*/ 10 h 47"/>
                    <a:gd name="T12" fmla="*/ 22 w 69"/>
                    <a:gd name="T13" fmla="*/ 15 h 47"/>
                    <a:gd name="T14" fmla="*/ 16 w 69"/>
                    <a:gd name="T15" fmla="*/ 15 h 47"/>
                    <a:gd name="T16" fmla="*/ 12 w 69"/>
                    <a:gd name="T17" fmla="*/ 12 h 47"/>
                    <a:gd name="T18" fmla="*/ 0 w 69"/>
                    <a:gd name="T19" fmla="*/ 12 h 47"/>
                    <a:gd name="T20" fmla="*/ 0 w 69"/>
                    <a:gd name="T21" fmla="*/ 1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6 h 277"/>
                    <a:gd name="T4" fmla="*/ 46 w 355"/>
                    <a:gd name="T5" fmla="*/ 10 h 277"/>
                    <a:gd name="T6" fmla="*/ 76 w 355"/>
                    <a:gd name="T7" fmla="*/ 16 h 277"/>
                    <a:gd name="T8" fmla="*/ 92 w 355"/>
                    <a:gd name="T9" fmla="*/ 21 h 277"/>
                    <a:gd name="T10" fmla="*/ 122 w 355"/>
                    <a:gd name="T11" fmla="*/ 30 h 277"/>
                    <a:gd name="T12" fmla="*/ 136 w 355"/>
                    <a:gd name="T13" fmla="*/ 40 h 277"/>
                    <a:gd name="T14" fmla="*/ 148 w 355"/>
                    <a:gd name="T15" fmla="*/ 41 h 277"/>
                    <a:gd name="T16" fmla="*/ 154 w 355"/>
                    <a:gd name="T17" fmla="*/ 46 h 277"/>
                    <a:gd name="T18" fmla="*/ 176 w 355"/>
                    <a:gd name="T19" fmla="*/ 48 h 277"/>
                    <a:gd name="T20" fmla="*/ 170 w 355"/>
                    <a:gd name="T21" fmla="*/ 61 h 277"/>
                    <a:gd name="T22" fmla="*/ 177 w 355"/>
                    <a:gd name="T23" fmla="*/ 69 h 277"/>
                    <a:gd name="T24" fmla="*/ 192 w 355"/>
                    <a:gd name="T25" fmla="*/ 72 h 277"/>
                    <a:gd name="T26" fmla="*/ 210 w 355"/>
                    <a:gd name="T27" fmla="*/ 73 h 277"/>
                    <a:gd name="T28" fmla="*/ 230 w 355"/>
                    <a:gd name="T29" fmla="*/ 75 h 277"/>
                    <a:gd name="T30" fmla="*/ 248 w 355"/>
                    <a:gd name="T31" fmla="*/ 74 h 277"/>
                    <a:gd name="T32" fmla="*/ 266 w 355"/>
                    <a:gd name="T33" fmla="*/ 77 h 277"/>
                    <a:gd name="T34" fmla="*/ 290 w 355"/>
                    <a:gd name="T35" fmla="*/ 80 h 277"/>
                    <a:gd name="T36" fmla="*/ 308 w 355"/>
                    <a:gd name="T37" fmla="*/ 82 h 277"/>
                    <a:gd name="T38" fmla="*/ 346 w 355"/>
                    <a:gd name="T39" fmla="*/ 82 h 277"/>
                    <a:gd name="T40" fmla="*/ 336 w 355"/>
                    <a:gd name="T41" fmla="*/ 86 h 277"/>
                    <a:gd name="T42" fmla="*/ 316 w 355"/>
                    <a:gd name="T43" fmla="*/ 84 h 277"/>
                    <a:gd name="T44" fmla="*/ 294 w 355"/>
                    <a:gd name="T45" fmla="*/ 84 h 277"/>
                    <a:gd name="T46" fmla="*/ 282 w 355"/>
                    <a:gd name="T47" fmla="*/ 82 h 277"/>
                    <a:gd name="T48" fmla="*/ 246 w 355"/>
                    <a:gd name="T49" fmla="*/ 82 h 277"/>
                    <a:gd name="T50" fmla="*/ 228 w 355"/>
                    <a:gd name="T51" fmla="*/ 81 h 277"/>
                    <a:gd name="T52" fmla="*/ 172 w 355"/>
                    <a:gd name="T53" fmla="*/ 75 h 277"/>
                    <a:gd name="T54" fmla="*/ 160 w 355"/>
                    <a:gd name="T55" fmla="*/ 67 h 277"/>
                    <a:gd name="T56" fmla="*/ 126 w 355"/>
                    <a:gd name="T57" fmla="*/ 63 h 277"/>
                    <a:gd name="T58" fmla="*/ 108 w 355"/>
                    <a:gd name="T59" fmla="*/ 58 h 277"/>
                    <a:gd name="T60" fmla="*/ 94 w 355"/>
                    <a:gd name="T61" fmla="*/ 49 h 277"/>
                    <a:gd name="T62" fmla="*/ 68 w 355"/>
                    <a:gd name="T63" fmla="*/ 33 h 277"/>
                    <a:gd name="T64" fmla="*/ 64 w 355"/>
                    <a:gd name="T65" fmla="*/ 32 h 277"/>
                    <a:gd name="T66" fmla="*/ 58 w 355"/>
                    <a:gd name="T67" fmla="*/ 30 h 277"/>
                    <a:gd name="T68" fmla="*/ 54 w 355"/>
                    <a:gd name="T69" fmla="*/ 27 h 277"/>
                    <a:gd name="T70" fmla="*/ 38 w 355"/>
                    <a:gd name="T71" fmla="*/ 18 h 277"/>
                    <a:gd name="T72" fmla="*/ 20 w 355"/>
                    <a:gd name="T73" fmla="*/ 12 h 277"/>
                    <a:gd name="T74" fmla="*/ 4 w 355"/>
                    <a:gd name="T75" fmla="*/ 7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9 h 206"/>
                    <a:gd name="T2" fmla="*/ 66 w 156"/>
                    <a:gd name="T3" fmla="*/ 16 h 206"/>
                    <a:gd name="T4" fmla="*/ 68 w 156"/>
                    <a:gd name="T5" fmla="*/ 15 h 206"/>
                    <a:gd name="T6" fmla="*/ 86 w 156"/>
                    <a:gd name="T7" fmla="*/ 12 h 206"/>
                    <a:gd name="T8" fmla="*/ 112 w 156"/>
                    <a:gd name="T9" fmla="*/ 6 h 206"/>
                    <a:gd name="T10" fmla="*/ 118 w 156"/>
                    <a:gd name="T11" fmla="*/ 2 h 206"/>
                    <a:gd name="T12" fmla="*/ 130 w 156"/>
                    <a:gd name="T13" fmla="*/ 0 h 206"/>
                    <a:gd name="T14" fmla="*/ 156 w 156"/>
                    <a:gd name="T15" fmla="*/ 8 h 206"/>
                    <a:gd name="T16" fmla="*/ 152 w 156"/>
                    <a:gd name="T17" fmla="*/ 12 h 206"/>
                    <a:gd name="T18" fmla="*/ 132 w 156"/>
                    <a:gd name="T19" fmla="*/ 19 h 206"/>
                    <a:gd name="T20" fmla="*/ 138 w 156"/>
                    <a:gd name="T21" fmla="*/ 27 h 206"/>
                    <a:gd name="T22" fmla="*/ 148 w 156"/>
                    <a:gd name="T23" fmla="*/ 31 h 206"/>
                    <a:gd name="T24" fmla="*/ 152 w 156"/>
                    <a:gd name="T25" fmla="*/ 36 h 206"/>
                    <a:gd name="T26" fmla="*/ 134 w 156"/>
                    <a:gd name="T27" fmla="*/ 36 h 206"/>
                    <a:gd name="T28" fmla="*/ 122 w 156"/>
                    <a:gd name="T29" fmla="*/ 41 h 206"/>
                    <a:gd name="T30" fmla="*/ 110 w 156"/>
                    <a:gd name="T31" fmla="*/ 44 h 206"/>
                    <a:gd name="T32" fmla="*/ 106 w 156"/>
                    <a:gd name="T33" fmla="*/ 57 h 206"/>
                    <a:gd name="T34" fmla="*/ 94 w 156"/>
                    <a:gd name="T35" fmla="*/ 58 h 206"/>
                    <a:gd name="T36" fmla="*/ 88 w 156"/>
                    <a:gd name="T37" fmla="*/ 58 h 206"/>
                    <a:gd name="T38" fmla="*/ 76 w 156"/>
                    <a:gd name="T39" fmla="*/ 58 h 206"/>
                    <a:gd name="T40" fmla="*/ 72 w 156"/>
                    <a:gd name="T41" fmla="*/ 54 h 206"/>
                    <a:gd name="T42" fmla="*/ 60 w 156"/>
                    <a:gd name="T43" fmla="*/ 53 h 206"/>
                    <a:gd name="T44" fmla="*/ 42 w 156"/>
                    <a:gd name="T45" fmla="*/ 55 h 206"/>
                    <a:gd name="T46" fmla="*/ 28 w 156"/>
                    <a:gd name="T47" fmla="*/ 53 h 206"/>
                    <a:gd name="T48" fmla="*/ 10 w 156"/>
                    <a:gd name="T49" fmla="*/ 42 h 206"/>
                    <a:gd name="T50" fmla="*/ 4 w 156"/>
                    <a:gd name="T51" fmla="*/ 36 h 206"/>
                    <a:gd name="T52" fmla="*/ 0 w 156"/>
                    <a:gd name="T53" fmla="*/ 33 h 206"/>
                    <a:gd name="T54" fmla="*/ 20 w 156"/>
                    <a:gd name="T55" fmla="*/ 27 h 206"/>
                    <a:gd name="T56" fmla="*/ 32 w 156"/>
                    <a:gd name="T57" fmla="*/ 29 h 206"/>
                    <a:gd name="T58" fmla="*/ 34 w 156"/>
                    <a:gd name="T59" fmla="*/ 23 h 206"/>
                    <a:gd name="T60" fmla="*/ 52 w 156"/>
                    <a:gd name="T61" fmla="*/ 19 h 206"/>
                    <a:gd name="T62" fmla="*/ 54 w 156"/>
                    <a:gd name="T63" fmla="*/ 1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1 h 38"/>
                    <a:gd name="T2" fmla="*/ 18 w 109"/>
                    <a:gd name="T3" fmla="*/ 3 h 38"/>
                    <a:gd name="T4" fmla="*/ 46 w 109"/>
                    <a:gd name="T5" fmla="*/ 7 h 38"/>
                    <a:gd name="T6" fmla="*/ 78 w 109"/>
                    <a:gd name="T7" fmla="*/ 5 h 38"/>
                    <a:gd name="T8" fmla="*/ 96 w 109"/>
                    <a:gd name="T9" fmla="*/ 0 h 38"/>
                    <a:gd name="T10" fmla="*/ 82 w 109"/>
                    <a:gd name="T11" fmla="*/ 9 h 38"/>
                    <a:gd name="T12" fmla="*/ 66 w 109"/>
                    <a:gd name="T13" fmla="*/ 13 h 38"/>
                    <a:gd name="T14" fmla="*/ 42 w 109"/>
                    <a:gd name="T15" fmla="*/ 11 h 38"/>
                    <a:gd name="T16" fmla="*/ 14 w 109"/>
                    <a:gd name="T17" fmla="*/ 11 h 38"/>
                    <a:gd name="T18" fmla="*/ 4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5 h 104"/>
                    <a:gd name="T2" fmla="*/ 18 w 76"/>
                    <a:gd name="T3" fmla="*/ 0 h 104"/>
                    <a:gd name="T4" fmla="*/ 34 w 76"/>
                    <a:gd name="T5" fmla="*/ 5 h 104"/>
                    <a:gd name="T6" fmla="*/ 56 w 76"/>
                    <a:gd name="T7" fmla="*/ 2 h 104"/>
                    <a:gd name="T8" fmla="*/ 40 w 76"/>
                    <a:gd name="T9" fmla="*/ 10 h 104"/>
                    <a:gd name="T10" fmla="*/ 48 w 76"/>
                    <a:gd name="T11" fmla="*/ 14 h 104"/>
                    <a:gd name="T12" fmla="*/ 52 w 76"/>
                    <a:gd name="T13" fmla="*/ 17 h 104"/>
                    <a:gd name="T14" fmla="*/ 40 w 76"/>
                    <a:gd name="T15" fmla="*/ 21 h 104"/>
                    <a:gd name="T16" fmla="*/ 34 w 76"/>
                    <a:gd name="T17" fmla="*/ 17 h 104"/>
                    <a:gd name="T18" fmla="*/ 22 w 76"/>
                    <a:gd name="T19" fmla="*/ 14 h 104"/>
                    <a:gd name="T20" fmla="*/ 28 w 76"/>
                    <a:gd name="T21" fmla="*/ 19 h 104"/>
                    <a:gd name="T22" fmla="*/ 30 w 76"/>
                    <a:gd name="T23" fmla="*/ 21 h 104"/>
                    <a:gd name="T24" fmla="*/ 20 w 76"/>
                    <a:gd name="T25" fmla="*/ 29 h 104"/>
                    <a:gd name="T26" fmla="*/ 12 w 76"/>
                    <a:gd name="T27" fmla="*/ 28 h 104"/>
                    <a:gd name="T28" fmla="*/ 8 w 76"/>
                    <a:gd name="T29" fmla="*/ 26 h 104"/>
                    <a:gd name="T30" fmla="*/ 0 w 76"/>
                    <a:gd name="T31" fmla="*/ 15 h 104"/>
                    <a:gd name="T32" fmla="*/ 2 w 76"/>
                    <a:gd name="T33" fmla="*/ 8 h 104"/>
                    <a:gd name="T34" fmla="*/ 8 w 76"/>
                    <a:gd name="T35" fmla="*/ 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7 h 61"/>
                    <a:gd name="T2" fmla="*/ 13 w 37"/>
                    <a:gd name="T3" fmla="*/ 0 h 61"/>
                    <a:gd name="T4" fmla="*/ 15 w 37"/>
                    <a:gd name="T5" fmla="*/ 7 h 61"/>
                    <a:gd name="T6" fmla="*/ 37 w 37"/>
                    <a:gd name="T7" fmla="*/ 10 h 61"/>
                    <a:gd name="T8" fmla="*/ 19 w 37"/>
                    <a:gd name="T9" fmla="*/ 11 h 61"/>
                    <a:gd name="T10" fmla="*/ 5 w 37"/>
                    <a:gd name="T11" fmla="*/ 16 h 61"/>
                    <a:gd name="T12" fmla="*/ 1 w 37"/>
                    <a:gd name="T13" fmla="*/ 9 h 61"/>
                    <a:gd name="T14" fmla="*/ 3 w 37"/>
                    <a:gd name="T15" fmla="*/ 7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3 w 49"/>
                    <a:gd name="T3" fmla="*/ 0 h 29"/>
                    <a:gd name="T4" fmla="*/ 37 w 49"/>
                    <a:gd name="T5" fmla="*/ 5 h 29"/>
                    <a:gd name="T6" fmla="*/ 29 w 49"/>
                    <a:gd name="T7" fmla="*/ 5 h 29"/>
                    <a:gd name="T8" fmla="*/ 3 w 49"/>
                    <a:gd name="T9" fmla="*/ 5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7 h 48"/>
                    <a:gd name="T2" fmla="*/ 15 w 61"/>
                    <a:gd name="T3" fmla="*/ 12 h 48"/>
                    <a:gd name="T4" fmla="*/ 3 w 61"/>
                    <a:gd name="T5" fmla="*/ 10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10 h 48"/>
                    <a:gd name="T14" fmla="*/ 61 w 61"/>
                    <a:gd name="T15" fmla="*/ 15 h 48"/>
                    <a:gd name="T16" fmla="*/ 41 w 61"/>
                    <a:gd name="T17" fmla="*/ 17 h 48"/>
                    <a:gd name="T18" fmla="*/ 23 w 61"/>
                    <a:gd name="T19" fmla="*/ 20 h 48"/>
                    <a:gd name="T20" fmla="*/ 21 w 61"/>
                    <a:gd name="T21" fmla="*/ 1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9 h 182"/>
                    <a:gd name="T2" fmla="*/ 36 w 286"/>
                    <a:gd name="T3" fmla="*/ 4 h 182"/>
                    <a:gd name="T4" fmla="*/ 26 w 286"/>
                    <a:gd name="T5" fmla="*/ 9 h 182"/>
                    <a:gd name="T6" fmla="*/ 0 w 286"/>
                    <a:gd name="T7" fmla="*/ 7 h 182"/>
                    <a:gd name="T8" fmla="*/ 10 w 286"/>
                    <a:gd name="T9" fmla="*/ 13 h 182"/>
                    <a:gd name="T10" fmla="*/ 16 w 286"/>
                    <a:gd name="T11" fmla="*/ 19 h 182"/>
                    <a:gd name="T12" fmla="*/ 24 w 286"/>
                    <a:gd name="T13" fmla="*/ 14 h 182"/>
                    <a:gd name="T14" fmla="*/ 30 w 286"/>
                    <a:gd name="T15" fmla="*/ 13 h 182"/>
                    <a:gd name="T16" fmla="*/ 48 w 286"/>
                    <a:gd name="T17" fmla="*/ 16 h 182"/>
                    <a:gd name="T18" fmla="*/ 70 w 286"/>
                    <a:gd name="T19" fmla="*/ 19 h 182"/>
                    <a:gd name="T20" fmla="*/ 88 w 286"/>
                    <a:gd name="T21" fmla="*/ 21 h 182"/>
                    <a:gd name="T22" fmla="*/ 106 w 286"/>
                    <a:gd name="T23" fmla="*/ 31 h 182"/>
                    <a:gd name="T24" fmla="*/ 104 w 286"/>
                    <a:gd name="T25" fmla="*/ 37 h 182"/>
                    <a:gd name="T26" fmla="*/ 98 w 286"/>
                    <a:gd name="T27" fmla="*/ 41 h 182"/>
                    <a:gd name="T28" fmla="*/ 122 w 286"/>
                    <a:gd name="T29" fmla="*/ 38 h 182"/>
                    <a:gd name="T30" fmla="*/ 140 w 286"/>
                    <a:gd name="T31" fmla="*/ 43 h 182"/>
                    <a:gd name="T32" fmla="*/ 168 w 286"/>
                    <a:gd name="T33" fmla="*/ 44 h 182"/>
                    <a:gd name="T34" fmla="*/ 174 w 286"/>
                    <a:gd name="T35" fmla="*/ 43 h 182"/>
                    <a:gd name="T36" fmla="*/ 168 w 286"/>
                    <a:gd name="T37" fmla="*/ 41 h 182"/>
                    <a:gd name="T38" fmla="*/ 178 w 286"/>
                    <a:gd name="T39" fmla="*/ 41 h 182"/>
                    <a:gd name="T40" fmla="*/ 186 w 286"/>
                    <a:gd name="T41" fmla="*/ 35 h 182"/>
                    <a:gd name="T42" fmla="*/ 202 w 286"/>
                    <a:gd name="T43" fmla="*/ 37 h 182"/>
                    <a:gd name="T44" fmla="*/ 214 w 286"/>
                    <a:gd name="T45" fmla="*/ 38 h 182"/>
                    <a:gd name="T46" fmla="*/ 244 w 286"/>
                    <a:gd name="T47" fmla="*/ 51 h 182"/>
                    <a:gd name="T48" fmla="*/ 262 w 286"/>
                    <a:gd name="T49" fmla="*/ 53 h 182"/>
                    <a:gd name="T50" fmla="*/ 284 w 286"/>
                    <a:gd name="T51" fmla="*/ 51 h 182"/>
                    <a:gd name="T52" fmla="*/ 268 w 286"/>
                    <a:gd name="T53" fmla="*/ 48 h 182"/>
                    <a:gd name="T54" fmla="*/ 256 w 286"/>
                    <a:gd name="T55" fmla="*/ 42 h 182"/>
                    <a:gd name="T56" fmla="*/ 250 w 286"/>
                    <a:gd name="T57" fmla="*/ 39 h 182"/>
                    <a:gd name="T58" fmla="*/ 248 w 286"/>
                    <a:gd name="T59" fmla="*/ 37 h 182"/>
                    <a:gd name="T60" fmla="*/ 236 w 286"/>
                    <a:gd name="T61" fmla="*/ 35 h 182"/>
                    <a:gd name="T62" fmla="*/ 240 w 286"/>
                    <a:gd name="T63" fmla="*/ 29 h 182"/>
                    <a:gd name="T64" fmla="*/ 220 w 286"/>
                    <a:gd name="T65" fmla="*/ 25 h 182"/>
                    <a:gd name="T66" fmla="*/ 210 w 286"/>
                    <a:gd name="T67" fmla="*/ 20 h 182"/>
                    <a:gd name="T68" fmla="*/ 190 w 286"/>
                    <a:gd name="T69" fmla="*/ 16 h 182"/>
                    <a:gd name="T70" fmla="*/ 168 w 286"/>
                    <a:gd name="T71" fmla="*/ 11 h 182"/>
                    <a:gd name="T72" fmla="*/ 156 w 286"/>
                    <a:gd name="T73" fmla="*/ 11 h 182"/>
                    <a:gd name="T74" fmla="*/ 120 w 286"/>
                    <a:gd name="T75" fmla="*/ 5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3 h 182"/>
                    <a:gd name="T82" fmla="*/ 56 w 286"/>
                    <a:gd name="T83" fmla="*/ 9 h 182"/>
                    <a:gd name="T84" fmla="*/ 46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7 h 78"/>
                    <a:gd name="T2" fmla="*/ 27 w 78"/>
                    <a:gd name="T3" fmla="*/ 18 h 78"/>
                    <a:gd name="T4" fmla="*/ 45 w 78"/>
                    <a:gd name="T5" fmla="*/ 14 h 78"/>
                    <a:gd name="T6" fmla="*/ 57 w 78"/>
                    <a:gd name="T7" fmla="*/ 9 h 78"/>
                    <a:gd name="T8" fmla="*/ 43 w 78"/>
                    <a:gd name="T9" fmla="*/ 4 h 78"/>
                    <a:gd name="T10" fmla="*/ 43 w 78"/>
                    <a:gd name="T11" fmla="*/ 2 h 78"/>
                    <a:gd name="T12" fmla="*/ 71 w 78"/>
                    <a:gd name="T13" fmla="*/ 7 h 78"/>
                    <a:gd name="T14" fmla="*/ 67 w 78"/>
                    <a:gd name="T15" fmla="*/ 17 h 78"/>
                    <a:gd name="T16" fmla="*/ 33 w 78"/>
                    <a:gd name="T17" fmla="*/ 24 h 78"/>
                    <a:gd name="T18" fmla="*/ 9 w 78"/>
                    <a:gd name="T19" fmla="*/ 21 h 78"/>
                    <a:gd name="T20" fmla="*/ 3 w 78"/>
                    <a:gd name="T21" fmla="*/ 19 h 78"/>
                    <a:gd name="T22" fmla="*/ 1 w 78"/>
                    <a:gd name="T23" fmla="*/ 1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3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6 h 22"/>
                    <a:gd name="T2" fmla="*/ 14 w 26"/>
                    <a:gd name="T3" fmla="*/ 0 h 22"/>
                    <a:gd name="T4" fmla="*/ 14 w 26"/>
                    <a:gd name="T5" fmla="*/ 9 h 22"/>
                    <a:gd name="T6" fmla="*/ 8 w 26"/>
                    <a:gd name="T7" fmla="*/ 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1 w 20"/>
                    <a:gd name="T3" fmla="*/ 2 h 15"/>
                    <a:gd name="T4" fmla="*/ 9 w 20"/>
                    <a:gd name="T5" fmla="*/ 3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0 w 20"/>
                    <a:gd name="T3" fmla="*/ 2 h 15"/>
                    <a:gd name="T4" fmla="*/ 10 w 20"/>
                    <a:gd name="T5" fmla="*/ 4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6 h 80"/>
                    <a:gd name="T2" fmla="*/ 14 w 80"/>
                    <a:gd name="T3" fmla="*/ 8 h 80"/>
                    <a:gd name="T4" fmla="*/ 26 w 80"/>
                    <a:gd name="T5" fmla="*/ 7 h 80"/>
                    <a:gd name="T6" fmla="*/ 48 w 80"/>
                    <a:gd name="T7" fmla="*/ 6 h 80"/>
                    <a:gd name="T8" fmla="*/ 58 w 80"/>
                    <a:gd name="T9" fmla="*/ 0 h 80"/>
                    <a:gd name="T10" fmla="*/ 80 w 80"/>
                    <a:gd name="T11" fmla="*/ 12 h 80"/>
                    <a:gd name="T12" fmla="*/ 70 w 80"/>
                    <a:gd name="T13" fmla="*/ 17 h 80"/>
                    <a:gd name="T14" fmla="*/ 54 w 80"/>
                    <a:gd name="T15" fmla="*/ 20 h 80"/>
                    <a:gd name="T16" fmla="*/ 48 w 80"/>
                    <a:gd name="T17" fmla="*/ 26 h 80"/>
                    <a:gd name="T18" fmla="*/ 32 w 80"/>
                    <a:gd name="T19" fmla="*/ 21 h 80"/>
                    <a:gd name="T20" fmla="*/ 38 w 80"/>
                    <a:gd name="T21" fmla="*/ 17 h 80"/>
                    <a:gd name="T22" fmla="*/ 30 w 80"/>
                    <a:gd name="T23" fmla="*/ 9 h 80"/>
                    <a:gd name="T24" fmla="*/ 20 w 80"/>
                    <a:gd name="T25" fmla="*/ 15 h 80"/>
                    <a:gd name="T26" fmla="*/ 8 w 80"/>
                    <a:gd name="T27" fmla="*/ 17 h 80"/>
                    <a:gd name="T28" fmla="*/ 0 w 80"/>
                    <a:gd name="T29" fmla="*/ 1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8 h 174"/>
                    <a:gd name="T2" fmla="*/ 26 w 94"/>
                    <a:gd name="T3" fmla="*/ 38 h 174"/>
                    <a:gd name="T4" fmla="*/ 32 w 94"/>
                    <a:gd name="T5" fmla="*/ 32 h 174"/>
                    <a:gd name="T6" fmla="*/ 52 w 94"/>
                    <a:gd name="T7" fmla="*/ 30 h 174"/>
                    <a:gd name="T8" fmla="*/ 46 w 94"/>
                    <a:gd name="T9" fmla="*/ 37 h 174"/>
                    <a:gd name="T10" fmla="*/ 66 w 94"/>
                    <a:gd name="T11" fmla="*/ 38 h 174"/>
                    <a:gd name="T12" fmla="*/ 76 w 94"/>
                    <a:gd name="T13" fmla="*/ 42 h 174"/>
                    <a:gd name="T14" fmla="*/ 58 w 94"/>
                    <a:gd name="T15" fmla="*/ 44 h 174"/>
                    <a:gd name="T16" fmla="*/ 74 w 94"/>
                    <a:gd name="T17" fmla="*/ 52 h 174"/>
                    <a:gd name="T18" fmla="*/ 84 w 94"/>
                    <a:gd name="T19" fmla="*/ 46 h 174"/>
                    <a:gd name="T20" fmla="*/ 82 w 94"/>
                    <a:gd name="T21" fmla="*/ 33 h 174"/>
                    <a:gd name="T22" fmla="*/ 60 w 94"/>
                    <a:gd name="T23" fmla="*/ 31 h 174"/>
                    <a:gd name="T24" fmla="*/ 50 w 94"/>
                    <a:gd name="T25" fmla="*/ 24 h 174"/>
                    <a:gd name="T26" fmla="*/ 34 w 94"/>
                    <a:gd name="T27" fmla="*/ 24 h 174"/>
                    <a:gd name="T28" fmla="*/ 30 w 94"/>
                    <a:gd name="T29" fmla="*/ 20 h 174"/>
                    <a:gd name="T30" fmla="*/ 42 w 94"/>
                    <a:gd name="T31" fmla="*/ 13 h 174"/>
                    <a:gd name="T32" fmla="*/ 30 w 94"/>
                    <a:gd name="T33" fmla="*/ 0 h 174"/>
                    <a:gd name="T34" fmla="*/ 18 w 94"/>
                    <a:gd name="T35" fmla="*/ 7 h 174"/>
                    <a:gd name="T36" fmla="*/ 4 w 94"/>
                    <a:gd name="T37" fmla="*/ 13 h 174"/>
                    <a:gd name="T38" fmla="*/ 14 w 94"/>
                    <a:gd name="T39" fmla="*/ 23 h 174"/>
                    <a:gd name="T40" fmla="*/ 14 w 94"/>
                    <a:gd name="T41" fmla="*/ 2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7 h 50"/>
                    <a:gd name="T2" fmla="*/ 12 w 32"/>
                    <a:gd name="T3" fmla="*/ 0 h 50"/>
                    <a:gd name="T4" fmla="*/ 20 w 32"/>
                    <a:gd name="T5" fmla="*/ 5 h 50"/>
                    <a:gd name="T6" fmla="*/ 22 w 32"/>
                    <a:gd name="T7" fmla="*/ 7 h 50"/>
                    <a:gd name="T8" fmla="*/ 28 w 32"/>
                    <a:gd name="T9" fmla="*/ 7 h 50"/>
                    <a:gd name="T10" fmla="*/ 32 w 32"/>
                    <a:gd name="T11" fmla="*/ 11 h 50"/>
                    <a:gd name="T12" fmla="*/ 18 w 32"/>
                    <a:gd name="T13" fmla="*/ 16 h 50"/>
                    <a:gd name="T14" fmla="*/ 6 w 32"/>
                    <a:gd name="T15" fmla="*/ 7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4 h 50"/>
                    <a:gd name="T2" fmla="*/ 28 w 43"/>
                    <a:gd name="T3" fmla="*/ 6 h 50"/>
                    <a:gd name="T4" fmla="*/ 48 w 43"/>
                    <a:gd name="T5" fmla="*/ 0 h 50"/>
                    <a:gd name="T6" fmla="*/ 30 w 43"/>
                    <a:gd name="T7" fmla="*/ 9 h 50"/>
                    <a:gd name="T8" fmla="*/ 2 w 43"/>
                    <a:gd name="T9" fmla="*/ 16 h 50"/>
                    <a:gd name="T10" fmla="*/ 0 w 43"/>
                    <a:gd name="T11" fmla="*/ 1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23 w 471"/>
                    <a:gd name="T1" fmla="*/ 4014 h 281"/>
                    <a:gd name="T2" fmla="*/ 263 w 471"/>
                    <a:gd name="T3" fmla="*/ 3591 h 281"/>
                    <a:gd name="T4" fmla="*/ 241 w 471"/>
                    <a:gd name="T5" fmla="*/ 3510 h 281"/>
                    <a:gd name="T6" fmla="*/ 177 w 471"/>
                    <a:gd name="T7" fmla="*/ 3130 h 281"/>
                    <a:gd name="T8" fmla="*/ 42 w 471"/>
                    <a:gd name="T9" fmla="*/ 3083 h 281"/>
                    <a:gd name="T10" fmla="*/ 0 w 471"/>
                    <a:gd name="T11" fmla="*/ 2739 h 281"/>
                    <a:gd name="T12" fmla="*/ 132 w 471"/>
                    <a:gd name="T13" fmla="*/ 2587 h 281"/>
                    <a:gd name="T14" fmla="*/ 63 w 471"/>
                    <a:gd name="T15" fmla="*/ 2366 h 281"/>
                    <a:gd name="T16" fmla="*/ 19 w 471"/>
                    <a:gd name="T17" fmla="*/ 2291 h 281"/>
                    <a:gd name="T18" fmla="*/ 310 w 471"/>
                    <a:gd name="T19" fmla="*/ 1721 h 281"/>
                    <a:gd name="T20" fmla="*/ 475 w 471"/>
                    <a:gd name="T21" fmla="*/ 1383 h 281"/>
                    <a:gd name="T22" fmla="*/ 461 w 471"/>
                    <a:gd name="T23" fmla="*/ 1004 h 281"/>
                    <a:gd name="T24" fmla="*/ 263 w 471"/>
                    <a:gd name="T25" fmla="*/ 614 h 281"/>
                    <a:gd name="T26" fmla="*/ 222 w 471"/>
                    <a:gd name="T27" fmla="*/ 461 h 281"/>
                    <a:gd name="T28" fmla="*/ 284 w 471"/>
                    <a:gd name="T29" fmla="*/ 514 h 281"/>
                    <a:gd name="T30" fmla="*/ 521 w 471"/>
                    <a:gd name="T31" fmla="*/ 508 h 281"/>
                    <a:gd name="T32" fmla="*/ 694 w 471"/>
                    <a:gd name="T33" fmla="*/ 156 h 281"/>
                    <a:gd name="T34" fmla="*/ 893 w 471"/>
                    <a:gd name="T35" fmla="*/ 0 h 281"/>
                    <a:gd name="T36" fmla="*/ 957 w 471"/>
                    <a:gd name="T37" fmla="*/ 30 h 281"/>
                    <a:gd name="T38" fmla="*/ 1002 w 471"/>
                    <a:gd name="T39" fmla="*/ 129 h 281"/>
                    <a:gd name="T40" fmla="*/ 1066 w 471"/>
                    <a:gd name="T41" fmla="*/ 73 h 281"/>
                    <a:gd name="T42" fmla="*/ 1197 w 471"/>
                    <a:gd name="T43" fmla="*/ 114 h 281"/>
                    <a:gd name="T44" fmla="*/ 1261 w 471"/>
                    <a:gd name="T45" fmla="*/ 129 h 281"/>
                    <a:gd name="T46" fmla="*/ 1537 w 471"/>
                    <a:gd name="T47" fmla="*/ 201 h 281"/>
                    <a:gd name="T48" fmla="*/ 1688 w 471"/>
                    <a:gd name="T49" fmla="*/ 340 h 281"/>
                    <a:gd name="T50" fmla="*/ 1820 w 471"/>
                    <a:gd name="T51" fmla="*/ 243 h 281"/>
                    <a:gd name="T52" fmla="*/ 1877 w 471"/>
                    <a:gd name="T53" fmla="*/ 201 h 281"/>
                    <a:gd name="T54" fmla="*/ 2119 w 471"/>
                    <a:gd name="T55" fmla="*/ 201 h 281"/>
                    <a:gd name="T56" fmla="*/ 2291 w 471"/>
                    <a:gd name="T57" fmla="*/ 461 h 281"/>
                    <a:gd name="T58" fmla="*/ 2512 w 471"/>
                    <a:gd name="T59" fmla="*/ 845 h 281"/>
                    <a:gd name="T60" fmla="*/ 2664 w 471"/>
                    <a:gd name="T61" fmla="*/ 1004 h 281"/>
                    <a:gd name="T62" fmla="*/ 2794 w 471"/>
                    <a:gd name="T63" fmla="*/ 974 h 281"/>
                    <a:gd name="T64" fmla="*/ 2935 w 471"/>
                    <a:gd name="T65" fmla="*/ 927 h 281"/>
                    <a:gd name="T66" fmla="*/ 3154 w 471"/>
                    <a:gd name="T67" fmla="*/ 1023 h 281"/>
                    <a:gd name="T68" fmla="*/ 3256 w 471"/>
                    <a:gd name="T69" fmla="*/ 1160 h 281"/>
                    <a:gd name="T70" fmla="*/ 3347 w 471"/>
                    <a:gd name="T71" fmla="*/ 1288 h 281"/>
                    <a:gd name="T72" fmla="*/ 3456 w 471"/>
                    <a:gd name="T73" fmla="*/ 1595 h 281"/>
                    <a:gd name="T74" fmla="*/ 3498 w 471"/>
                    <a:gd name="T75" fmla="*/ 1721 h 281"/>
                    <a:gd name="T76" fmla="*/ 3517 w 471"/>
                    <a:gd name="T77" fmla="*/ 1796 h 281"/>
                    <a:gd name="T78" fmla="*/ 3367 w 471"/>
                    <a:gd name="T79" fmla="*/ 2029 h 281"/>
                    <a:gd name="T80" fmla="*/ 3498 w 471"/>
                    <a:gd name="T81" fmla="*/ 2026 h 281"/>
                    <a:gd name="T82" fmla="*/ 3719 w 471"/>
                    <a:gd name="T83" fmla="*/ 2227 h 281"/>
                    <a:gd name="T84" fmla="*/ 3959 w 471"/>
                    <a:gd name="T85" fmla="*/ 2252 h 281"/>
                    <a:gd name="T86" fmla="*/ 4132 w 471"/>
                    <a:gd name="T87" fmla="*/ 2408 h 281"/>
                    <a:gd name="T88" fmla="*/ 4158 w 471"/>
                    <a:gd name="T89" fmla="*/ 2469 h 281"/>
                    <a:gd name="T90" fmla="*/ 4158 w 471"/>
                    <a:gd name="T91" fmla="*/ 2522 h 281"/>
                    <a:gd name="T92" fmla="*/ 4279 w 471"/>
                    <a:gd name="T93" fmla="*/ 2469 h 281"/>
                    <a:gd name="T94" fmla="*/ 4349 w 471"/>
                    <a:gd name="T95" fmla="*/ 2453 h 281"/>
                    <a:gd name="T96" fmla="*/ 4772 w 471"/>
                    <a:gd name="T97" fmla="*/ 2651 h 281"/>
                    <a:gd name="T98" fmla="*/ 4855 w 471"/>
                    <a:gd name="T99" fmla="*/ 2852 h 281"/>
                    <a:gd name="T100" fmla="*/ 5054 w 471"/>
                    <a:gd name="T101" fmla="*/ 2882 h 281"/>
                    <a:gd name="T102" fmla="*/ 5117 w 471"/>
                    <a:gd name="T103" fmla="*/ 3083 h 281"/>
                    <a:gd name="T104" fmla="*/ 4903 w 471"/>
                    <a:gd name="T105" fmla="*/ 3700 h 281"/>
                    <a:gd name="T106" fmla="*/ 4725 w 471"/>
                    <a:gd name="T107" fmla="*/ 403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1 h 844"/>
                    <a:gd name="T4" fmla="*/ 550 w 984"/>
                    <a:gd name="T5" fmla="*/ 11 h 844"/>
                    <a:gd name="T6" fmla="*/ 578 w 984"/>
                    <a:gd name="T7" fmla="*/ 39 h 844"/>
                    <a:gd name="T8" fmla="*/ 586 w 984"/>
                    <a:gd name="T9" fmla="*/ 28 h 844"/>
                    <a:gd name="T10" fmla="*/ 606 w 984"/>
                    <a:gd name="T11" fmla="*/ 21 h 844"/>
                    <a:gd name="T12" fmla="*/ 642 w 984"/>
                    <a:gd name="T13" fmla="*/ 39 h 844"/>
                    <a:gd name="T14" fmla="*/ 682 w 984"/>
                    <a:gd name="T15" fmla="*/ 30 h 844"/>
                    <a:gd name="T16" fmla="*/ 706 w 984"/>
                    <a:gd name="T17" fmla="*/ 26 h 844"/>
                    <a:gd name="T18" fmla="*/ 762 w 984"/>
                    <a:gd name="T19" fmla="*/ 2 h 844"/>
                    <a:gd name="T20" fmla="*/ 798 w 984"/>
                    <a:gd name="T21" fmla="*/ 21 h 844"/>
                    <a:gd name="T22" fmla="*/ 798 w 984"/>
                    <a:gd name="T23" fmla="*/ 39 h 844"/>
                    <a:gd name="T24" fmla="*/ 790 w 984"/>
                    <a:gd name="T25" fmla="*/ 48 h 844"/>
                    <a:gd name="T26" fmla="*/ 766 w 984"/>
                    <a:gd name="T27" fmla="*/ 49 h 844"/>
                    <a:gd name="T28" fmla="*/ 762 w 984"/>
                    <a:gd name="T29" fmla="*/ 57 h 844"/>
                    <a:gd name="T30" fmla="*/ 802 w 984"/>
                    <a:gd name="T31" fmla="*/ 69 h 844"/>
                    <a:gd name="T32" fmla="*/ 786 w 984"/>
                    <a:gd name="T33" fmla="*/ 98 h 844"/>
                    <a:gd name="T34" fmla="*/ 830 w 984"/>
                    <a:gd name="T35" fmla="*/ 125 h 844"/>
                    <a:gd name="T36" fmla="*/ 854 w 984"/>
                    <a:gd name="T37" fmla="*/ 136 h 844"/>
                    <a:gd name="T38" fmla="*/ 830 w 984"/>
                    <a:gd name="T39" fmla="*/ 136 h 844"/>
                    <a:gd name="T40" fmla="*/ 746 w 984"/>
                    <a:gd name="T41" fmla="*/ 115 h 844"/>
                    <a:gd name="T42" fmla="*/ 678 w 984"/>
                    <a:gd name="T43" fmla="*/ 122 h 844"/>
                    <a:gd name="T44" fmla="*/ 590 w 984"/>
                    <a:gd name="T45" fmla="*/ 134 h 844"/>
                    <a:gd name="T46" fmla="*/ 642 w 984"/>
                    <a:gd name="T47" fmla="*/ 176 h 844"/>
                    <a:gd name="T48" fmla="*/ 710 w 984"/>
                    <a:gd name="T49" fmla="*/ 184 h 844"/>
                    <a:gd name="T50" fmla="*/ 738 w 984"/>
                    <a:gd name="T51" fmla="*/ 166 h 844"/>
                    <a:gd name="T52" fmla="*/ 774 w 984"/>
                    <a:gd name="T53" fmla="*/ 173 h 844"/>
                    <a:gd name="T54" fmla="*/ 766 w 984"/>
                    <a:gd name="T55" fmla="*/ 192 h 844"/>
                    <a:gd name="T56" fmla="*/ 802 w 984"/>
                    <a:gd name="T57" fmla="*/ 203 h 844"/>
                    <a:gd name="T58" fmla="*/ 838 w 984"/>
                    <a:gd name="T59" fmla="*/ 200 h 844"/>
                    <a:gd name="T60" fmla="*/ 922 w 984"/>
                    <a:gd name="T61" fmla="*/ 244 h 844"/>
                    <a:gd name="T62" fmla="*/ 942 w 984"/>
                    <a:gd name="T63" fmla="*/ 251 h 844"/>
                    <a:gd name="T64" fmla="*/ 874 w 984"/>
                    <a:gd name="T65" fmla="*/ 246 h 844"/>
                    <a:gd name="T66" fmla="*/ 830 w 984"/>
                    <a:gd name="T67" fmla="*/ 230 h 844"/>
                    <a:gd name="T68" fmla="*/ 778 w 984"/>
                    <a:gd name="T69" fmla="*/ 216 h 844"/>
                    <a:gd name="T70" fmla="*/ 702 w 984"/>
                    <a:gd name="T71" fmla="*/ 201 h 844"/>
                    <a:gd name="T72" fmla="*/ 614 w 984"/>
                    <a:gd name="T73" fmla="*/ 197 h 844"/>
                    <a:gd name="T74" fmla="*/ 506 w 984"/>
                    <a:gd name="T75" fmla="*/ 180 h 844"/>
                    <a:gd name="T76" fmla="*/ 462 w 984"/>
                    <a:gd name="T77" fmla="*/ 154 h 844"/>
                    <a:gd name="T78" fmla="*/ 430 w 984"/>
                    <a:gd name="T79" fmla="*/ 140 h 844"/>
                    <a:gd name="T80" fmla="*/ 382 w 984"/>
                    <a:gd name="T81" fmla="*/ 130 h 844"/>
                    <a:gd name="T82" fmla="*/ 342 w 984"/>
                    <a:gd name="T83" fmla="*/ 112 h 844"/>
                    <a:gd name="T84" fmla="*/ 354 w 984"/>
                    <a:gd name="T85" fmla="*/ 125 h 844"/>
                    <a:gd name="T86" fmla="*/ 418 w 984"/>
                    <a:gd name="T87" fmla="*/ 150 h 844"/>
                    <a:gd name="T88" fmla="*/ 422 w 984"/>
                    <a:gd name="T89" fmla="*/ 159 h 844"/>
                    <a:gd name="T90" fmla="*/ 394 w 984"/>
                    <a:gd name="T91" fmla="*/ 151 h 844"/>
                    <a:gd name="T92" fmla="*/ 354 w 984"/>
                    <a:gd name="T93" fmla="*/ 142 h 844"/>
                    <a:gd name="T94" fmla="*/ 314 w 984"/>
                    <a:gd name="T95" fmla="*/ 122 h 844"/>
                    <a:gd name="T96" fmla="*/ 266 w 984"/>
                    <a:gd name="T97" fmla="*/ 106 h 844"/>
                    <a:gd name="T98" fmla="*/ 210 w 984"/>
                    <a:gd name="T99" fmla="*/ 95 h 844"/>
                    <a:gd name="T100" fmla="*/ 154 w 984"/>
                    <a:gd name="T101" fmla="*/ 72 h 844"/>
                    <a:gd name="T102" fmla="*/ 66 w 984"/>
                    <a:gd name="T103" fmla="*/ 20 h 844"/>
                    <a:gd name="T104" fmla="*/ 34 w 984"/>
                    <a:gd name="T105" fmla="*/ 11 h 844"/>
                    <a:gd name="T106" fmla="*/ 46 w 984"/>
                    <a:gd name="T107" fmla="*/ 7 h 844"/>
                    <a:gd name="T108" fmla="*/ 102 w 984"/>
                    <a:gd name="T109" fmla="*/ 2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8 h 48"/>
                    <a:gd name="T2" fmla="*/ 10 w 36"/>
                    <a:gd name="T3" fmla="*/ 14 h 48"/>
                    <a:gd name="T4" fmla="*/ 6 w 36"/>
                    <a:gd name="T5" fmla="*/ 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8 w 36"/>
                    <a:gd name="T3" fmla="*/ 1 h 37"/>
                    <a:gd name="T4" fmla="*/ 49 w 36"/>
                    <a:gd name="T5" fmla="*/ 4 h 37"/>
                    <a:gd name="T6" fmla="*/ 8 w 36"/>
                    <a:gd name="T7" fmla="*/ 4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8 h 96"/>
                    <a:gd name="T2" fmla="*/ 28 w 170"/>
                    <a:gd name="T3" fmla="*/ 9 h 96"/>
                    <a:gd name="T4" fmla="*/ 56 w 170"/>
                    <a:gd name="T5" fmla="*/ 8 h 96"/>
                    <a:gd name="T6" fmla="*/ 80 w 170"/>
                    <a:gd name="T7" fmla="*/ 3 h 96"/>
                    <a:gd name="T8" fmla="*/ 64 w 170"/>
                    <a:gd name="T9" fmla="*/ 9 h 96"/>
                    <a:gd name="T10" fmla="*/ 130 w 170"/>
                    <a:gd name="T11" fmla="*/ 18 h 96"/>
                    <a:gd name="T12" fmla="*/ 166 w 170"/>
                    <a:gd name="T13" fmla="*/ 24 h 96"/>
                    <a:gd name="T14" fmla="*/ 122 w 170"/>
                    <a:gd name="T15" fmla="*/ 28 h 96"/>
                    <a:gd name="T16" fmla="*/ 94 w 170"/>
                    <a:gd name="T17" fmla="*/ 21 h 96"/>
                    <a:gd name="T18" fmla="*/ 76 w 170"/>
                    <a:gd name="T19" fmla="*/ 19 h 96"/>
                    <a:gd name="T20" fmla="*/ 24 w 170"/>
                    <a:gd name="T21" fmla="*/ 15 h 96"/>
                    <a:gd name="T22" fmla="*/ 0 w 170"/>
                    <a:gd name="T23" fmla="*/ 1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8 h 44"/>
                    <a:gd name="T6" fmla="*/ 112 w 138"/>
                    <a:gd name="T7" fmla="*/ 7 h 44"/>
                    <a:gd name="T8" fmla="*/ 108 w 138"/>
                    <a:gd name="T9" fmla="*/ 16 h 44"/>
                    <a:gd name="T10" fmla="*/ 64 w 138"/>
                    <a:gd name="T11" fmla="*/ 14 h 44"/>
                    <a:gd name="T12" fmla="*/ 0 w 138"/>
                    <a:gd name="T13" fmla="*/ 13 h 44"/>
                    <a:gd name="T14" fmla="*/ 28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7 h 42"/>
                    <a:gd name="T2" fmla="*/ 31 w 57"/>
                    <a:gd name="T3" fmla="*/ 4 h 42"/>
                    <a:gd name="T4" fmla="*/ 17 w 57"/>
                    <a:gd name="T5" fmla="*/ 7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3 w 39"/>
                    <a:gd name="T1" fmla="*/ 12 h 52"/>
                    <a:gd name="T2" fmla="*/ 13 w 39"/>
                    <a:gd name="T3" fmla="*/ 0 h 52"/>
                    <a:gd name="T4" fmla="*/ 13 w 39"/>
                    <a:gd name="T5" fmla="*/ 1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10 h 80"/>
                    <a:gd name="T4" fmla="*/ 30 w 44"/>
                    <a:gd name="T5" fmla="*/ 15 h 80"/>
                    <a:gd name="T6" fmla="*/ 42 w 44"/>
                    <a:gd name="T7" fmla="*/ 17 h 80"/>
                    <a:gd name="T8" fmla="*/ 30 w 44"/>
                    <a:gd name="T9" fmla="*/ 23 h 80"/>
                    <a:gd name="T10" fmla="*/ 0 w 44"/>
                    <a:gd name="T11" fmla="*/ 7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370 w 323"/>
                    <a:gd name="T1" fmla="*/ 20 h 64"/>
                    <a:gd name="T2" fmla="*/ 2486 w 323"/>
                    <a:gd name="T3" fmla="*/ 117 h 64"/>
                    <a:gd name="T4" fmla="*/ 2531 w 323"/>
                    <a:gd name="T5" fmla="*/ 0 h 64"/>
                    <a:gd name="T6" fmla="*/ 2858 w 323"/>
                    <a:gd name="T7" fmla="*/ 0 h 64"/>
                    <a:gd name="T8" fmla="*/ 3098 w 323"/>
                    <a:gd name="T9" fmla="*/ 252 h 64"/>
                    <a:gd name="T10" fmla="*/ 3431 w 323"/>
                    <a:gd name="T11" fmla="*/ 148 h 64"/>
                    <a:gd name="T12" fmla="*/ 3384 w 323"/>
                    <a:gd name="T13" fmla="*/ 416 h 64"/>
                    <a:gd name="T14" fmla="*/ 3208 w 323"/>
                    <a:gd name="T15" fmla="*/ 677 h 64"/>
                    <a:gd name="T16" fmla="*/ 3173 w 323"/>
                    <a:gd name="T17" fmla="*/ 416 h 64"/>
                    <a:gd name="T18" fmla="*/ 3098 w 323"/>
                    <a:gd name="T19" fmla="*/ 447 h 64"/>
                    <a:gd name="T20" fmla="*/ 3011 w 323"/>
                    <a:gd name="T21" fmla="*/ 416 h 64"/>
                    <a:gd name="T22" fmla="*/ 2831 w 323"/>
                    <a:gd name="T23" fmla="*/ 309 h 64"/>
                    <a:gd name="T24" fmla="*/ 2458 w 323"/>
                    <a:gd name="T25" fmla="*/ 550 h 64"/>
                    <a:gd name="T26" fmla="*/ 2167 w 323"/>
                    <a:gd name="T27" fmla="*/ 645 h 64"/>
                    <a:gd name="T28" fmla="*/ 2281 w 323"/>
                    <a:gd name="T29" fmla="*/ 828 h 64"/>
                    <a:gd name="T30" fmla="*/ 2026 w 323"/>
                    <a:gd name="T31" fmla="*/ 911 h 64"/>
                    <a:gd name="T32" fmla="*/ 1817 w 323"/>
                    <a:gd name="T33" fmla="*/ 881 h 64"/>
                    <a:gd name="T34" fmla="*/ 1905 w 323"/>
                    <a:gd name="T35" fmla="*/ 828 h 64"/>
                    <a:gd name="T36" fmla="*/ 1837 w 323"/>
                    <a:gd name="T37" fmla="*/ 583 h 64"/>
                    <a:gd name="T38" fmla="*/ 1817 w 323"/>
                    <a:gd name="T39" fmla="*/ 447 h 64"/>
                    <a:gd name="T40" fmla="*/ 1703 w 323"/>
                    <a:gd name="T41" fmla="*/ 338 h 64"/>
                    <a:gd name="T42" fmla="*/ 1532 w 323"/>
                    <a:gd name="T43" fmla="*/ 394 h 64"/>
                    <a:gd name="T44" fmla="*/ 1444 w 323"/>
                    <a:gd name="T45" fmla="*/ 394 h 64"/>
                    <a:gd name="T46" fmla="*/ 1326 w 323"/>
                    <a:gd name="T47" fmla="*/ 361 h 64"/>
                    <a:gd name="T48" fmla="*/ 892 w 323"/>
                    <a:gd name="T49" fmla="*/ 31 h 64"/>
                    <a:gd name="T50" fmla="*/ 640 w 323"/>
                    <a:gd name="T51" fmla="*/ 203 h 64"/>
                    <a:gd name="T52" fmla="*/ 1 w 323"/>
                    <a:gd name="T53" fmla="*/ 0 h 64"/>
                    <a:gd name="T54" fmla="*/ 2370 w 323"/>
                    <a:gd name="T55" fmla="*/ 20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134 w 300"/>
                    <a:gd name="T1" fmla="*/ 482 h 31"/>
                    <a:gd name="T2" fmla="*/ 330 w 300"/>
                    <a:gd name="T3" fmla="*/ 21 h 31"/>
                    <a:gd name="T4" fmla="*/ 3079 w 300"/>
                    <a:gd name="T5" fmla="*/ 0 h 31"/>
                    <a:gd name="T6" fmla="*/ 3193 w 300"/>
                    <a:gd name="T7" fmla="*/ 218 h 31"/>
                    <a:gd name="T8" fmla="*/ 2848 w 300"/>
                    <a:gd name="T9" fmla="*/ 250 h 31"/>
                    <a:gd name="T10" fmla="*/ 1134 w 300"/>
                    <a:gd name="T11" fmla="*/ 48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0 h 29"/>
                    <a:gd name="T2" fmla="*/ 12 w 41"/>
                    <a:gd name="T3" fmla="*/ 12 h 29"/>
                    <a:gd name="T4" fmla="*/ 0 w 41"/>
                    <a:gd name="T5" fmla="*/ 1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2105 w 436"/>
                    <a:gd name="T1" fmla="*/ 174 h 152"/>
                    <a:gd name="T2" fmla="*/ 72330 w 436"/>
                    <a:gd name="T3" fmla="*/ 0 h 152"/>
                    <a:gd name="T4" fmla="*/ 68983 w 436"/>
                    <a:gd name="T5" fmla="*/ 11596 h 152"/>
                    <a:gd name="T6" fmla="*/ 65879 w 436"/>
                    <a:gd name="T7" fmla="*/ 14572 h 152"/>
                    <a:gd name="T8" fmla="*/ 65028 w 436"/>
                    <a:gd name="T9" fmla="*/ 15027 h 152"/>
                    <a:gd name="T10" fmla="*/ 62192 w 436"/>
                    <a:gd name="T11" fmla="*/ 15717 h 152"/>
                    <a:gd name="T12" fmla="*/ 59862 w 436"/>
                    <a:gd name="T13" fmla="*/ 18867 h 152"/>
                    <a:gd name="T14" fmla="*/ 60082 w 436"/>
                    <a:gd name="T15" fmla="*/ 21238 h 152"/>
                    <a:gd name="T16" fmla="*/ 60352 w 436"/>
                    <a:gd name="T17" fmla="*/ 23000 h 152"/>
                    <a:gd name="T18" fmla="*/ 60715 w 436"/>
                    <a:gd name="T19" fmla="*/ 24317 h 152"/>
                    <a:gd name="T20" fmla="*/ 60082 w 436"/>
                    <a:gd name="T21" fmla="*/ 26253 h 152"/>
                    <a:gd name="T22" fmla="*/ 58242 w 436"/>
                    <a:gd name="T23" fmla="*/ 25827 h 152"/>
                    <a:gd name="T24" fmla="*/ 56759 w 436"/>
                    <a:gd name="T25" fmla="*/ 27731 h 152"/>
                    <a:gd name="T26" fmla="*/ 57544 w 436"/>
                    <a:gd name="T27" fmla="*/ 22557 h 152"/>
                    <a:gd name="T28" fmla="*/ 56039 w 436"/>
                    <a:gd name="T29" fmla="*/ 21520 h 152"/>
                    <a:gd name="T30" fmla="*/ 57028 w 436"/>
                    <a:gd name="T31" fmla="*/ 20024 h 152"/>
                    <a:gd name="T32" fmla="*/ 56759 w 436"/>
                    <a:gd name="T33" fmla="*/ 19160 h 152"/>
                    <a:gd name="T34" fmla="*/ 53076 w 436"/>
                    <a:gd name="T35" fmla="*/ 20198 h 152"/>
                    <a:gd name="T36" fmla="*/ 52588 w 436"/>
                    <a:gd name="T37" fmla="*/ 18262 h 152"/>
                    <a:gd name="T38" fmla="*/ 49236 w 436"/>
                    <a:gd name="T39" fmla="*/ 20198 h 152"/>
                    <a:gd name="T40" fmla="*/ 53076 w 436"/>
                    <a:gd name="T41" fmla="*/ 22136 h 152"/>
                    <a:gd name="T42" fmla="*/ 50605 w 436"/>
                    <a:gd name="T43" fmla="*/ 25108 h 152"/>
                    <a:gd name="T44" fmla="*/ 51595 w 436"/>
                    <a:gd name="T45" fmla="*/ 27043 h 152"/>
                    <a:gd name="T46" fmla="*/ 52225 w 436"/>
                    <a:gd name="T47" fmla="*/ 29667 h 152"/>
                    <a:gd name="T48" fmla="*/ 51236 w 436"/>
                    <a:gd name="T49" fmla="*/ 29846 h 152"/>
                    <a:gd name="T50" fmla="*/ 52070 w 436"/>
                    <a:gd name="T51" fmla="*/ 30888 h 152"/>
                    <a:gd name="T52" fmla="*/ 50962 w 436"/>
                    <a:gd name="T53" fmla="*/ 32643 h 152"/>
                    <a:gd name="T54" fmla="*/ 0 w 436"/>
                    <a:gd name="T55" fmla="*/ 32043 h 152"/>
                    <a:gd name="T56" fmla="*/ 12105 w 436"/>
                    <a:gd name="T57" fmla="*/ 174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5 h 165"/>
                    <a:gd name="T2" fmla="*/ 15 w 47"/>
                    <a:gd name="T3" fmla="*/ 31 h 165"/>
                    <a:gd name="T4" fmla="*/ 17 w 47"/>
                    <a:gd name="T5" fmla="*/ 19 h 165"/>
                    <a:gd name="T6" fmla="*/ 11 w 47"/>
                    <a:gd name="T7" fmla="*/ 11 h 165"/>
                    <a:gd name="T8" fmla="*/ 17 w 47"/>
                    <a:gd name="T9" fmla="*/ 3 h 165"/>
                    <a:gd name="T10" fmla="*/ 21 w 47"/>
                    <a:gd name="T11" fmla="*/ 0 h 165"/>
                    <a:gd name="T12" fmla="*/ 31 w 47"/>
                    <a:gd name="T13" fmla="*/ 8 h 165"/>
                    <a:gd name="T14" fmla="*/ 47 w 47"/>
                    <a:gd name="T15" fmla="*/ 28 h 165"/>
                    <a:gd name="T16" fmla="*/ 31 w 47"/>
                    <a:gd name="T17" fmla="*/ 31 h 165"/>
                    <a:gd name="T18" fmla="*/ 23 w 47"/>
                    <a:gd name="T19" fmla="*/ 36 h 165"/>
                    <a:gd name="T20" fmla="*/ 21 w 47"/>
                    <a:gd name="T21" fmla="*/ 38 h 165"/>
                    <a:gd name="T22" fmla="*/ 27 w 47"/>
                    <a:gd name="T23" fmla="*/ 38 h 165"/>
                    <a:gd name="T24" fmla="*/ 31 w 47"/>
                    <a:gd name="T25" fmla="*/ 42 h 165"/>
                    <a:gd name="T26" fmla="*/ 13 w 47"/>
                    <a:gd name="T27" fmla="*/ 42 h 165"/>
                    <a:gd name="T28" fmla="*/ 7 w 47"/>
                    <a:gd name="T29" fmla="*/ 46 h 165"/>
                    <a:gd name="T30" fmla="*/ 3 w 47"/>
                    <a:gd name="T31" fmla="*/ 44 h 165"/>
                    <a:gd name="T32" fmla="*/ 5 w 47"/>
                    <a:gd name="T33" fmla="*/ 4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8 h 103"/>
                    <a:gd name="T2" fmla="*/ 30 w 138"/>
                    <a:gd name="T3" fmla="*/ 13 h 103"/>
                    <a:gd name="T4" fmla="*/ 50 w 138"/>
                    <a:gd name="T5" fmla="*/ 10 h 103"/>
                    <a:gd name="T6" fmla="*/ 54 w 138"/>
                    <a:gd name="T7" fmla="*/ 13 h 103"/>
                    <a:gd name="T8" fmla="*/ 66 w 138"/>
                    <a:gd name="T9" fmla="*/ 15 h 103"/>
                    <a:gd name="T10" fmla="*/ 80 w 138"/>
                    <a:gd name="T11" fmla="*/ 16 h 103"/>
                    <a:gd name="T12" fmla="*/ 116 w 138"/>
                    <a:gd name="T13" fmla="*/ 10 h 103"/>
                    <a:gd name="T14" fmla="*/ 130 w 138"/>
                    <a:gd name="T15" fmla="*/ 5 h 103"/>
                    <a:gd name="T16" fmla="*/ 138 w 138"/>
                    <a:gd name="T17" fmla="*/ 3 h 103"/>
                    <a:gd name="T18" fmla="*/ 106 w 138"/>
                    <a:gd name="T19" fmla="*/ 15 h 103"/>
                    <a:gd name="T20" fmla="*/ 84 w 138"/>
                    <a:gd name="T21" fmla="*/ 20 h 103"/>
                    <a:gd name="T22" fmla="*/ 66 w 138"/>
                    <a:gd name="T23" fmla="*/ 24 h 103"/>
                    <a:gd name="T24" fmla="*/ 48 w 138"/>
                    <a:gd name="T25" fmla="*/ 31 h 103"/>
                    <a:gd name="T26" fmla="*/ 26 w 138"/>
                    <a:gd name="T27" fmla="*/ 27 h 103"/>
                    <a:gd name="T28" fmla="*/ 20 w 138"/>
                    <a:gd name="T29" fmla="*/ 25 h 103"/>
                    <a:gd name="T30" fmla="*/ 22 w 138"/>
                    <a:gd name="T31" fmla="*/ 28 h 103"/>
                    <a:gd name="T32" fmla="*/ 0 w 138"/>
                    <a:gd name="T33" fmla="*/ 28 h 103"/>
                    <a:gd name="T34" fmla="*/ 10 w 138"/>
                    <a:gd name="T35" fmla="*/ 23 h 103"/>
                    <a:gd name="T36" fmla="*/ 26 w 138"/>
                    <a:gd name="T37" fmla="*/ 1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2 w 188"/>
                    <a:gd name="T1" fmla="*/ 7 h 214"/>
                    <a:gd name="T2" fmla="*/ 154 w 188"/>
                    <a:gd name="T3" fmla="*/ 2 h 214"/>
                    <a:gd name="T4" fmla="*/ 164 w 188"/>
                    <a:gd name="T5" fmla="*/ 0 h 214"/>
                    <a:gd name="T6" fmla="*/ 176 w 188"/>
                    <a:gd name="T7" fmla="*/ 7 h 214"/>
                    <a:gd name="T8" fmla="*/ 182 w 188"/>
                    <a:gd name="T9" fmla="*/ 13 h 214"/>
                    <a:gd name="T10" fmla="*/ 172 w 188"/>
                    <a:gd name="T11" fmla="*/ 17 h 214"/>
                    <a:gd name="T12" fmla="*/ 164 w 188"/>
                    <a:gd name="T13" fmla="*/ 24 h 214"/>
                    <a:gd name="T14" fmla="*/ 156 w 188"/>
                    <a:gd name="T15" fmla="*/ 39 h 214"/>
                    <a:gd name="T16" fmla="*/ 138 w 188"/>
                    <a:gd name="T17" fmla="*/ 43 h 214"/>
                    <a:gd name="T18" fmla="*/ 114 w 188"/>
                    <a:gd name="T19" fmla="*/ 43 h 214"/>
                    <a:gd name="T20" fmla="*/ 106 w 188"/>
                    <a:gd name="T21" fmla="*/ 39 h 214"/>
                    <a:gd name="T22" fmla="*/ 96 w 188"/>
                    <a:gd name="T23" fmla="*/ 45 h 214"/>
                    <a:gd name="T24" fmla="*/ 90 w 188"/>
                    <a:gd name="T25" fmla="*/ 46 h 214"/>
                    <a:gd name="T26" fmla="*/ 80 w 188"/>
                    <a:gd name="T27" fmla="*/ 41 h 214"/>
                    <a:gd name="T28" fmla="*/ 58 w 188"/>
                    <a:gd name="T29" fmla="*/ 44 h 214"/>
                    <a:gd name="T30" fmla="*/ 76 w 188"/>
                    <a:gd name="T31" fmla="*/ 44 h 214"/>
                    <a:gd name="T32" fmla="*/ 78 w 188"/>
                    <a:gd name="T33" fmla="*/ 50 h 214"/>
                    <a:gd name="T34" fmla="*/ 58 w 188"/>
                    <a:gd name="T35" fmla="*/ 52 h 214"/>
                    <a:gd name="T36" fmla="*/ 34 w 188"/>
                    <a:gd name="T37" fmla="*/ 52 h 214"/>
                    <a:gd name="T38" fmla="*/ 36 w 188"/>
                    <a:gd name="T39" fmla="*/ 48 h 214"/>
                    <a:gd name="T40" fmla="*/ 46 w 188"/>
                    <a:gd name="T41" fmla="*/ 44 h 214"/>
                    <a:gd name="T42" fmla="*/ 34 w 188"/>
                    <a:gd name="T43" fmla="*/ 45 h 214"/>
                    <a:gd name="T44" fmla="*/ 26 w 188"/>
                    <a:gd name="T45" fmla="*/ 52 h 214"/>
                    <a:gd name="T46" fmla="*/ 30 w 188"/>
                    <a:gd name="T47" fmla="*/ 58 h 214"/>
                    <a:gd name="T48" fmla="*/ 14 w 188"/>
                    <a:gd name="T49" fmla="*/ 62 h 214"/>
                    <a:gd name="T50" fmla="*/ 0 w 188"/>
                    <a:gd name="T51" fmla="*/ 67 h 214"/>
                    <a:gd name="T52" fmla="*/ 8 w 188"/>
                    <a:gd name="T53" fmla="*/ 58 h 214"/>
                    <a:gd name="T54" fmla="*/ 0 w 188"/>
                    <a:gd name="T55" fmla="*/ 51 h 214"/>
                    <a:gd name="T56" fmla="*/ 14 w 188"/>
                    <a:gd name="T57" fmla="*/ 48 h 214"/>
                    <a:gd name="T58" fmla="*/ 32 w 188"/>
                    <a:gd name="T59" fmla="*/ 41 h 214"/>
                    <a:gd name="T60" fmla="*/ 44 w 188"/>
                    <a:gd name="T61" fmla="*/ 36 h 214"/>
                    <a:gd name="T62" fmla="*/ 72 w 188"/>
                    <a:gd name="T63" fmla="*/ 36 h 214"/>
                    <a:gd name="T64" fmla="*/ 84 w 188"/>
                    <a:gd name="T65" fmla="*/ 35 h 214"/>
                    <a:gd name="T66" fmla="*/ 108 w 188"/>
                    <a:gd name="T67" fmla="*/ 25 h 214"/>
                    <a:gd name="T68" fmla="*/ 114 w 188"/>
                    <a:gd name="T69" fmla="*/ 29 h 214"/>
                    <a:gd name="T70" fmla="*/ 126 w 188"/>
                    <a:gd name="T71" fmla="*/ 24 h 214"/>
                    <a:gd name="T72" fmla="*/ 144 w 188"/>
                    <a:gd name="T73" fmla="*/ 17 h 214"/>
                    <a:gd name="T74" fmla="*/ 148 w 188"/>
                    <a:gd name="T75" fmla="*/ 13 h 214"/>
                    <a:gd name="T76" fmla="*/ 142 w 188"/>
                    <a:gd name="T77" fmla="*/ 12 h 214"/>
                    <a:gd name="T78" fmla="*/ 146 w 188"/>
                    <a:gd name="T79" fmla="*/ 10 h 214"/>
                    <a:gd name="T80" fmla="*/ 152 w 188"/>
                    <a:gd name="T81" fmla="*/ 7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3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8 w 812"/>
                    <a:gd name="T1" fmla="*/ 7 h 564"/>
                    <a:gd name="T2" fmla="*/ 784 w 812"/>
                    <a:gd name="T3" fmla="*/ 24 h 564"/>
                    <a:gd name="T4" fmla="*/ 754 w 812"/>
                    <a:gd name="T5" fmla="*/ 37 h 564"/>
                    <a:gd name="T6" fmla="*/ 728 w 812"/>
                    <a:gd name="T7" fmla="*/ 43 h 564"/>
                    <a:gd name="T8" fmla="*/ 640 w 812"/>
                    <a:gd name="T9" fmla="*/ 54 h 564"/>
                    <a:gd name="T10" fmla="*/ 638 w 812"/>
                    <a:gd name="T11" fmla="*/ 64 h 564"/>
                    <a:gd name="T12" fmla="*/ 610 w 812"/>
                    <a:gd name="T13" fmla="*/ 69 h 564"/>
                    <a:gd name="T14" fmla="*/ 626 w 812"/>
                    <a:gd name="T15" fmla="*/ 54 h 564"/>
                    <a:gd name="T16" fmla="*/ 582 w 812"/>
                    <a:gd name="T17" fmla="*/ 57 h 564"/>
                    <a:gd name="T18" fmla="*/ 562 w 812"/>
                    <a:gd name="T19" fmla="*/ 66 h 564"/>
                    <a:gd name="T20" fmla="*/ 602 w 812"/>
                    <a:gd name="T21" fmla="*/ 84 h 564"/>
                    <a:gd name="T22" fmla="*/ 600 w 812"/>
                    <a:gd name="T23" fmla="*/ 111 h 564"/>
                    <a:gd name="T24" fmla="*/ 548 w 812"/>
                    <a:gd name="T25" fmla="*/ 123 h 564"/>
                    <a:gd name="T26" fmla="*/ 528 w 812"/>
                    <a:gd name="T27" fmla="*/ 117 h 564"/>
                    <a:gd name="T28" fmla="*/ 488 w 812"/>
                    <a:gd name="T29" fmla="*/ 105 h 564"/>
                    <a:gd name="T30" fmla="*/ 468 w 812"/>
                    <a:gd name="T31" fmla="*/ 105 h 564"/>
                    <a:gd name="T32" fmla="*/ 456 w 812"/>
                    <a:gd name="T33" fmla="*/ 120 h 564"/>
                    <a:gd name="T34" fmla="*/ 506 w 812"/>
                    <a:gd name="T35" fmla="*/ 140 h 564"/>
                    <a:gd name="T36" fmla="*/ 516 w 812"/>
                    <a:gd name="T37" fmla="*/ 158 h 564"/>
                    <a:gd name="T38" fmla="*/ 532 w 812"/>
                    <a:gd name="T39" fmla="*/ 169 h 564"/>
                    <a:gd name="T40" fmla="*/ 498 w 812"/>
                    <a:gd name="T41" fmla="*/ 165 h 564"/>
                    <a:gd name="T42" fmla="*/ 476 w 812"/>
                    <a:gd name="T43" fmla="*/ 156 h 564"/>
                    <a:gd name="T44" fmla="*/ 428 w 812"/>
                    <a:gd name="T45" fmla="*/ 128 h 564"/>
                    <a:gd name="T46" fmla="*/ 432 w 812"/>
                    <a:gd name="T47" fmla="*/ 93 h 564"/>
                    <a:gd name="T48" fmla="*/ 428 w 812"/>
                    <a:gd name="T49" fmla="*/ 80 h 564"/>
                    <a:gd name="T50" fmla="*/ 418 w 812"/>
                    <a:gd name="T51" fmla="*/ 84 h 564"/>
                    <a:gd name="T52" fmla="*/ 386 w 812"/>
                    <a:gd name="T53" fmla="*/ 80 h 564"/>
                    <a:gd name="T54" fmla="*/ 360 w 812"/>
                    <a:gd name="T55" fmla="*/ 51 h 564"/>
                    <a:gd name="T56" fmla="*/ 330 w 812"/>
                    <a:gd name="T57" fmla="*/ 50 h 564"/>
                    <a:gd name="T58" fmla="*/ 288 w 812"/>
                    <a:gd name="T59" fmla="*/ 52 h 564"/>
                    <a:gd name="T60" fmla="*/ 242 w 812"/>
                    <a:gd name="T61" fmla="*/ 70 h 564"/>
                    <a:gd name="T62" fmla="*/ 196 w 812"/>
                    <a:gd name="T63" fmla="*/ 80 h 564"/>
                    <a:gd name="T64" fmla="*/ 184 w 812"/>
                    <a:gd name="T65" fmla="*/ 83 h 564"/>
                    <a:gd name="T66" fmla="*/ 160 w 812"/>
                    <a:gd name="T67" fmla="*/ 98 h 564"/>
                    <a:gd name="T68" fmla="*/ 152 w 812"/>
                    <a:gd name="T69" fmla="*/ 107 h 564"/>
                    <a:gd name="T70" fmla="*/ 128 w 812"/>
                    <a:gd name="T71" fmla="*/ 122 h 564"/>
                    <a:gd name="T72" fmla="*/ 94 w 812"/>
                    <a:gd name="T73" fmla="*/ 118 h 564"/>
                    <a:gd name="T74" fmla="*/ 66 w 812"/>
                    <a:gd name="T75" fmla="*/ 78 h 564"/>
                    <a:gd name="T76" fmla="*/ 72 w 812"/>
                    <a:gd name="T77" fmla="*/ 47 h 564"/>
                    <a:gd name="T78" fmla="*/ 44 w 812"/>
                    <a:gd name="T79" fmla="*/ 54 h 564"/>
                    <a:gd name="T80" fmla="*/ 20 w 812"/>
                    <a:gd name="T81" fmla="*/ 46 h 564"/>
                    <a:gd name="T82" fmla="*/ 24 w 812"/>
                    <a:gd name="T83" fmla="*/ 42 h 564"/>
                    <a:gd name="T84" fmla="*/ 0 w 812"/>
                    <a:gd name="T85" fmla="*/ 28 h 564"/>
                    <a:gd name="T86" fmla="*/ 804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4 h 85"/>
                    <a:gd name="T2" fmla="*/ 23 w 43"/>
                    <a:gd name="T3" fmla="*/ 3 h 85"/>
                    <a:gd name="T4" fmla="*/ 49 w 43"/>
                    <a:gd name="T5" fmla="*/ 11 h 85"/>
                    <a:gd name="T6" fmla="*/ 25 w 43"/>
                    <a:gd name="T7" fmla="*/ 28 h 85"/>
                    <a:gd name="T8" fmla="*/ 1 w 43"/>
                    <a:gd name="T9" fmla="*/ 23 h 85"/>
                    <a:gd name="T10" fmla="*/ 7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7 h 74"/>
                    <a:gd name="T2" fmla="*/ 23 w 44"/>
                    <a:gd name="T3" fmla="*/ 2 h 74"/>
                    <a:gd name="T4" fmla="*/ 32 w 44"/>
                    <a:gd name="T5" fmla="*/ 2 h 74"/>
                    <a:gd name="T6" fmla="*/ 30 w 44"/>
                    <a:gd name="T7" fmla="*/ 7 h 74"/>
                    <a:gd name="T8" fmla="*/ 11 w 44"/>
                    <a:gd name="T9" fmla="*/ 19 h 74"/>
                    <a:gd name="T10" fmla="*/ 7 w 44"/>
                    <a:gd name="T11" fmla="*/ 15 h 74"/>
                    <a:gd name="T12" fmla="*/ 3 w 44"/>
                    <a:gd name="T13" fmla="*/ 9 h 74"/>
                    <a:gd name="T14" fmla="*/ 11 w 44"/>
                    <a:gd name="T15" fmla="*/ 7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4 h 30"/>
                    <a:gd name="T2" fmla="*/ 5 w 20"/>
                    <a:gd name="T3" fmla="*/ 8 h 30"/>
                    <a:gd name="T4" fmla="*/ 7 w 20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5227 w 682"/>
                    <a:gd name="T1" fmla="*/ 6550 h 557"/>
                    <a:gd name="T2" fmla="*/ 5279 w 682"/>
                    <a:gd name="T3" fmla="*/ 6370 h 557"/>
                    <a:gd name="T4" fmla="*/ 5434 w 682"/>
                    <a:gd name="T5" fmla="*/ 5833 h 557"/>
                    <a:gd name="T6" fmla="*/ 3361 w 682"/>
                    <a:gd name="T7" fmla="*/ 4047 h 557"/>
                    <a:gd name="T8" fmla="*/ 3066 w 682"/>
                    <a:gd name="T9" fmla="*/ 4885 h 557"/>
                    <a:gd name="T10" fmla="*/ 3294 w 682"/>
                    <a:gd name="T11" fmla="*/ 7847 h 557"/>
                    <a:gd name="T12" fmla="*/ 3066 w 682"/>
                    <a:gd name="T13" fmla="*/ 6976 h 557"/>
                    <a:gd name="T14" fmla="*/ 2631 w 682"/>
                    <a:gd name="T15" fmla="*/ 6205 h 557"/>
                    <a:gd name="T16" fmla="*/ 2664 w 682"/>
                    <a:gd name="T17" fmla="*/ 5833 h 557"/>
                    <a:gd name="T18" fmla="*/ 2689 w 682"/>
                    <a:gd name="T19" fmla="*/ 5569 h 557"/>
                    <a:gd name="T20" fmla="*/ 2390 w 682"/>
                    <a:gd name="T21" fmla="*/ 5296 h 557"/>
                    <a:gd name="T22" fmla="*/ 2109 w 682"/>
                    <a:gd name="T23" fmla="*/ 4885 h 557"/>
                    <a:gd name="T24" fmla="*/ 1606 w 682"/>
                    <a:gd name="T25" fmla="*/ 4994 h 557"/>
                    <a:gd name="T26" fmla="*/ 1375 w 682"/>
                    <a:gd name="T27" fmla="*/ 5154 h 557"/>
                    <a:gd name="T28" fmla="*/ 847 w 682"/>
                    <a:gd name="T29" fmla="*/ 5154 h 557"/>
                    <a:gd name="T30" fmla="*/ 241 w 682"/>
                    <a:gd name="T31" fmla="*/ 4405 h 557"/>
                    <a:gd name="T32" fmla="*/ 119 w 682"/>
                    <a:gd name="T33" fmla="*/ 4173 h 557"/>
                    <a:gd name="T34" fmla="*/ 0 w 682"/>
                    <a:gd name="T35" fmla="*/ 3721 h 557"/>
                    <a:gd name="T36" fmla="*/ 263 w 682"/>
                    <a:gd name="T37" fmla="*/ 3010 h 557"/>
                    <a:gd name="T38" fmla="*/ 350 w 682"/>
                    <a:gd name="T39" fmla="*/ 2553 h 557"/>
                    <a:gd name="T40" fmla="*/ 554 w 682"/>
                    <a:gd name="T41" fmla="*/ 2013 h 557"/>
                    <a:gd name="T42" fmla="*/ 884 w 682"/>
                    <a:gd name="T43" fmla="*/ 1634 h 557"/>
                    <a:gd name="T44" fmla="*/ 1820 w 682"/>
                    <a:gd name="T45" fmla="*/ 947 h 557"/>
                    <a:gd name="T46" fmla="*/ 2390 w 682"/>
                    <a:gd name="T47" fmla="*/ 426 h 557"/>
                    <a:gd name="T48" fmla="*/ 2802 w 682"/>
                    <a:gd name="T49" fmla="*/ 82 h 557"/>
                    <a:gd name="T50" fmla="*/ 3945 w 682"/>
                    <a:gd name="T51" fmla="*/ 30 h 557"/>
                    <a:gd name="T52" fmla="*/ 4322 w 682"/>
                    <a:gd name="T53" fmla="*/ 0 h 557"/>
                    <a:gd name="T54" fmla="*/ 4170 w 682"/>
                    <a:gd name="T55" fmla="*/ 476 h 557"/>
                    <a:gd name="T56" fmla="*/ 4813 w 682"/>
                    <a:gd name="T57" fmla="*/ 1191 h 557"/>
                    <a:gd name="T58" fmla="*/ 5402 w 682"/>
                    <a:gd name="T59" fmla="*/ 1045 h 557"/>
                    <a:gd name="T60" fmla="*/ 5746 w 682"/>
                    <a:gd name="T61" fmla="*/ 1151 h 557"/>
                    <a:gd name="T62" fmla="*/ 6071 w 682"/>
                    <a:gd name="T63" fmla="*/ 1371 h 557"/>
                    <a:gd name="T64" fmla="*/ 6218 w 682"/>
                    <a:gd name="T65" fmla="*/ 2654 h 557"/>
                    <a:gd name="T66" fmla="*/ 6218 w 682"/>
                    <a:gd name="T67" fmla="*/ 3389 h 557"/>
                    <a:gd name="T68" fmla="*/ 6504 w 682"/>
                    <a:gd name="T69" fmla="*/ 3996 h 557"/>
                    <a:gd name="T70" fmla="*/ 7013 w 682"/>
                    <a:gd name="T71" fmla="*/ 4235 h 557"/>
                    <a:gd name="T72" fmla="*/ 7386 w 682"/>
                    <a:gd name="T73" fmla="*/ 4173 h 557"/>
                    <a:gd name="T74" fmla="*/ 7212 w 682"/>
                    <a:gd name="T75" fmla="*/ 4803 h 557"/>
                    <a:gd name="T76" fmla="*/ 6504 w 682"/>
                    <a:gd name="T77" fmla="*/ 5751 h 557"/>
                    <a:gd name="T78" fmla="*/ 5956 w 682"/>
                    <a:gd name="T79" fmla="*/ 6849 h 557"/>
                    <a:gd name="T80" fmla="*/ 6041 w 682"/>
                    <a:gd name="T81" fmla="*/ 7175 h 557"/>
                    <a:gd name="T82" fmla="*/ 4724 w 682"/>
                    <a:gd name="T83" fmla="*/ 78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620 w 257"/>
                    <a:gd name="T1" fmla="*/ 4925 h 347"/>
                    <a:gd name="T2" fmla="*/ 2510 w 257"/>
                    <a:gd name="T3" fmla="*/ 4270 h 347"/>
                    <a:gd name="T4" fmla="*/ 2343 w 257"/>
                    <a:gd name="T5" fmla="*/ 4088 h 347"/>
                    <a:gd name="T6" fmla="*/ 2325 w 257"/>
                    <a:gd name="T7" fmla="*/ 3827 h 347"/>
                    <a:gd name="T8" fmla="*/ 2256 w 257"/>
                    <a:gd name="T9" fmla="*/ 3606 h 347"/>
                    <a:gd name="T10" fmla="*/ 2256 w 257"/>
                    <a:gd name="T11" fmla="*/ 3248 h 347"/>
                    <a:gd name="T12" fmla="*/ 2236 w 257"/>
                    <a:gd name="T13" fmla="*/ 3036 h 347"/>
                    <a:gd name="T14" fmla="*/ 2458 w 257"/>
                    <a:gd name="T15" fmla="*/ 2868 h 347"/>
                    <a:gd name="T16" fmla="*/ 2772 w 257"/>
                    <a:gd name="T17" fmla="*/ 2804 h 347"/>
                    <a:gd name="T18" fmla="*/ 2772 w 257"/>
                    <a:gd name="T19" fmla="*/ 1937 h 347"/>
                    <a:gd name="T20" fmla="*/ 581 w 257"/>
                    <a:gd name="T21" fmla="*/ 1362 h 347"/>
                    <a:gd name="T22" fmla="*/ 349 w 257"/>
                    <a:gd name="T23" fmla="*/ 1394 h 347"/>
                    <a:gd name="T24" fmla="*/ 177 w 257"/>
                    <a:gd name="T25" fmla="*/ 1449 h 347"/>
                    <a:gd name="T26" fmla="*/ 0 w 257"/>
                    <a:gd name="T27" fmla="*/ 2120 h 347"/>
                    <a:gd name="T28" fmla="*/ 1000 w 257"/>
                    <a:gd name="T29" fmla="*/ 4911 h 347"/>
                    <a:gd name="T30" fmla="*/ 2620 w 257"/>
                    <a:gd name="T31" fmla="*/ 492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6 h 37"/>
                    <a:gd name="T2" fmla="*/ 7 w 19"/>
                    <a:gd name="T3" fmla="*/ 5 h 37"/>
                    <a:gd name="T4" fmla="*/ 3 w 19"/>
                    <a:gd name="T5" fmla="*/ 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5 h 20"/>
                    <a:gd name="T2" fmla="*/ 11 w 22"/>
                    <a:gd name="T3" fmla="*/ 0 h 20"/>
                    <a:gd name="T4" fmla="*/ 14 w 22"/>
                    <a:gd name="T5" fmla="*/ 5 h 20"/>
                    <a:gd name="T6" fmla="*/ 8 w 22"/>
                    <a:gd name="T7" fmla="*/ 8 h 20"/>
                    <a:gd name="T8" fmla="*/ 11 w 22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5 h 30"/>
                    <a:gd name="T2" fmla="*/ 38 w 57"/>
                    <a:gd name="T3" fmla="*/ 2 h 30"/>
                    <a:gd name="T4" fmla="*/ 42 w 57"/>
                    <a:gd name="T5" fmla="*/ 8 h 30"/>
                    <a:gd name="T6" fmla="*/ 24 w 57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7 w 693"/>
                    <a:gd name="T1" fmla="*/ 138 h 696"/>
                    <a:gd name="T2" fmla="*/ 387 w 693"/>
                    <a:gd name="T3" fmla="*/ 135 h 696"/>
                    <a:gd name="T4" fmla="*/ 319 w 693"/>
                    <a:gd name="T5" fmla="*/ 123 h 696"/>
                    <a:gd name="T6" fmla="*/ 259 w 693"/>
                    <a:gd name="T7" fmla="*/ 119 h 696"/>
                    <a:gd name="T8" fmla="*/ 231 w 693"/>
                    <a:gd name="T9" fmla="*/ 124 h 696"/>
                    <a:gd name="T10" fmla="*/ 255 w 693"/>
                    <a:gd name="T11" fmla="*/ 128 h 696"/>
                    <a:gd name="T12" fmla="*/ 287 w 693"/>
                    <a:gd name="T13" fmla="*/ 140 h 696"/>
                    <a:gd name="T14" fmla="*/ 315 w 693"/>
                    <a:gd name="T15" fmla="*/ 142 h 696"/>
                    <a:gd name="T16" fmla="*/ 327 w 693"/>
                    <a:gd name="T17" fmla="*/ 160 h 696"/>
                    <a:gd name="T18" fmla="*/ 307 w 693"/>
                    <a:gd name="T19" fmla="*/ 165 h 696"/>
                    <a:gd name="T20" fmla="*/ 255 w 693"/>
                    <a:gd name="T21" fmla="*/ 185 h 696"/>
                    <a:gd name="T22" fmla="*/ 219 w 693"/>
                    <a:gd name="T23" fmla="*/ 187 h 696"/>
                    <a:gd name="T24" fmla="*/ 97 w 693"/>
                    <a:gd name="T25" fmla="*/ 208 h 696"/>
                    <a:gd name="T26" fmla="*/ 77 w 693"/>
                    <a:gd name="T27" fmla="*/ 185 h 696"/>
                    <a:gd name="T28" fmla="*/ 45 w 693"/>
                    <a:gd name="T29" fmla="*/ 156 h 696"/>
                    <a:gd name="T30" fmla="*/ 33 w 693"/>
                    <a:gd name="T31" fmla="*/ 133 h 696"/>
                    <a:gd name="T32" fmla="*/ 53 w 693"/>
                    <a:gd name="T33" fmla="*/ 103 h 696"/>
                    <a:gd name="T34" fmla="*/ 17 w 693"/>
                    <a:gd name="T35" fmla="*/ 117 h 696"/>
                    <a:gd name="T36" fmla="*/ 81 w 693"/>
                    <a:gd name="T37" fmla="*/ 83 h 696"/>
                    <a:gd name="T38" fmla="*/ 113 w 693"/>
                    <a:gd name="T39" fmla="*/ 61 h 696"/>
                    <a:gd name="T40" fmla="*/ 37 w 693"/>
                    <a:gd name="T41" fmla="*/ 61 h 696"/>
                    <a:gd name="T42" fmla="*/ 1 w 693"/>
                    <a:gd name="T43" fmla="*/ 58 h 696"/>
                    <a:gd name="T44" fmla="*/ 25 w 693"/>
                    <a:gd name="T45" fmla="*/ 42 h 696"/>
                    <a:gd name="T46" fmla="*/ 97 w 693"/>
                    <a:gd name="T47" fmla="*/ 34 h 696"/>
                    <a:gd name="T48" fmla="*/ 215 w 693"/>
                    <a:gd name="T49" fmla="*/ 38 h 696"/>
                    <a:gd name="T50" fmla="*/ 223 w 693"/>
                    <a:gd name="T51" fmla="*/ 20 h 696"/>
                    <a:gd name="T52" fmla="*/ 255 w 693"/>
                    <a:gd name="T53" fmla="*/ 0 h 696"/>
                    <a:gd name="T54" fmla="*/ 351 w 693"/>
                    <a:gd name="T55" fmla="*/ 13 h 696"/>
                    <a:gd name="T56" fmla="*/ 323 w 693"/>
                    <a:gd name="T57" fmla="*/ 26 h 696"/>
                    <a:gd name="T58" fmla="*/ 295 w 693"/>
                    <a:gd name="T59" fmla="*/ 52 h 696"/>
                    <a:gd name="T60" fmla="*/ 355 w 693"/>
                    <a:gd name="T61" fmla="*/ 57 h 696"/>
                    <a:gd name="T62" fmla="*/ 367 w 693"/>
                    <a:gd name="T63" fmla="*/ 40 h 696"/>
                    <a:gd name="T64" fmla="*/ 411 w 693"/>
                    <a:gd name="T65" fmla="*/ 28 h 696"/>
                    <a:gd name="T66" fmla="*/ 491 w 693"/>
                    <a:gd name="T67" fmla="*/ 26 h 696"/>
                    <a:gd name="T68" fmla="*/ 518 w 693"/>
                    <a:gd name="T69" fmla="*/ 16 h 696"/>
                    <a:gd name="T70" fmla="*/ 529 w 693"/>
                    <a:gd name="T71" fmla="*/ 13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978 w 931"/>
                    <a:gd name="T1" fmla="*/ 0 h 149"/>
                    <a:gd name="T2" fmla="*/ 1559 w 931"/>
                    <a:gd name="T3" fmla="*/ 413 h 149"/>
                    <a:gd name="T4" fmla="*/ 986 w 931"/>
                    <a:gd name="T5" fmla="*/ 592 h 149"/>
                    <a:gd name="T6" fmla="*/ 674 w 931"/>
                    <a:gd name="T7" fmla="*/ 592 h 149"/>
                    <a:gd name="T8" fmla="*/ 241 w 931"/>
                    <a:gd name="T9" fmla="*/ 1098 h 149"/>
                    <a:gd name="T10" fmla="*/ 0 w 931"/>
                    <a:gd name="T11" fmla="*/ 1492 h 149"/>
                    <a:gd name="T12" fmla="*/ 643 w 931"/>
                    <a:gd name="T13" fmla="*/ 1640 h 149"/>
                    <a:gd name="T14" fmla="*/ 1053 w 931"/>
                    <a:gd name="T15" fmla="*/ 1362 h 149"/>
                    <a:gd name="T16" fmla="*/ 1178 w 931"/>
                    <a:gd name="T17" fmla="*/ 1200 h 149"/>
                    <a:gd name="T18" fmla="*/ 1822 w 931"/>
                    <a:gd name="T19" fmla="*/ 740 h 149"/>
                    <a:gd name="T20" fmla="*/ 2340 w 931"/>
                    <a:gd name="T21" fmla="*/ 657 h 149"/>
                    <a:gd name="T22" fmla="*/ 2584 w 931"/>
                    <a:gd name="T23" fmla="*/ 1333 h 149"/>
                    <a:gd name="T24" fmla="*/ 2048 w 931"/>
                    <a:gd name="T25" fmla="*/ 1559 h 149"/>
                    <a:gd name="T26" fmla="*/ 2513 w 931"/>
                    <a:gd name="T27" fmla="*/ 1612 h 149"/>
                    <a:gd name="T28" fmla="*/ 2721 w 931"/>
                    <a:gd name="T29" fmla="*/ 1280 h 149"/>
                    <a:gd name="T30" fmla="*/ 2897 w 931"/>
                    <a:gd name="T31" fmla="*/ 1309 h 149"/>
                    <a:gd name="T32" fmla="*/ 2754 w 931"/>
                    <a:gd name="T33" fmla="*/ 771 h 149"/>
                    <a:gd name="T34" fmla="*/ 2897 w 931"/>
                    <a:gd name="T35" fmla="*/ 631 h 149"/>
                    <a:gd name="T36" fmla="*/ 3012 w 931"/>
                    <a:gd name="T37" fmla="*/ 1253 h 149"/>
                    <a:gd name="T38" fmla="*/ 2897 w 931"/>
                    <a:gd name="T39" fmla="*/ 1612 h 149"/>
                    <a:gd name="T40" fmla="*/ 3228 w 931"/>
                    <a:gd name="T41" fmla="*/ 1850 h 149"/>
                    <a:gd name="T42" fmla="*/ 3253 w 931"/>
                    <a:gd name="T43" fmla="*/ 1309 h 149"/>
                    <a:gd name="T44" fmla="*/ 3606 w 931"/>
                    <a:gd name="T45" fmla="*/ 1464 h 149"/>
                    <a:gd name="T46" fmla="*/ 4159 w 931"/>
                    <a:gd name="T47" fmla="*/ 1045 h 149"/>
                    <a:gd name="T48" fmla="*/ 4454 w 931"/>
                    <a:gd name="T49" fmla="*/ 710 h 149"/>
                    <a:gd name="T50" fmla="*/ 4785 w 931"/>
                    <a:gd name="T51" fmla="*/ 793 h 149"/>
                    <a:gd name="T52" fmla="*/ 4953 w 931"/>
                    <a:gd name="T53" fmla="*/ 710 h 149"/>
                    <a:gd name="T54" fmla="*/ 4694 w 931"/>
                    <a:gd name="T55" fmla="*/ 631 h 149"/>
                    <a:gd name="T56" fmla="*/ 5164 w 931"/>
                    <a:gd name="T57" fmla="*/ 495 h 149"/>
                    <a:gd name="T58" fmla="*/ 5922 w 931"/>
                    <a:gd name="T59" fmla="*/ 771 h 149"/>
                    <a:gd name="T60" fmla="*/ 6326 w 931"/>
                    <a:gd name="T61" fmla="*/ 592 h 149"/>
                    <a:gd name="T62" fmla="*/ 6354 w 931"/>
                    <a:gd name="T63" fmla="*/ 900 h 149"/>
                    <a:gd name="T64" fmla="*/ 6184 w 931"/>
                    <a:gd name="T65" fmla="*/ 1436 h 149"/>
                    <a:gd name="T66" fmla="*/ 6656 w 931"/>
                    <a:gd name="T67" fmla="*/ 1253 h 149"/>
                    <a:gd name="T68" fmla="*/ 6793 w 931"/>
                    <a:gd name="T69" fmla="*/ 1146 h 149"/>
                    <a:gd name="T70" fmla="*/ 7057 w 931"/>
                    <a:gd name="T71" fmla="*/ 867 h 149"/>
                    <a:gd name="T72" fmla="*/ 8644 w 931"/>
                    <a:gd name="T73" fmla="*/ 120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9 h 30"/>
                    <a:gd name="T2" fmla="*/ 25 w 31"/>
                    <a:gd name="T3" fmla="*/ 0 h 30"/>
                    <a:gd name="T4" fmla="*/ 15 w 31"/>
                    <a:gd name="T5" fmla="*/ 8 h 30"/>
                    <a:gd name="T6" fmla="*/ 3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2 h 32"/>
                    <a:gd name="T2" fmla="*/ 28 w 44"/>
                    <a:gd name="T3" fmla="*/ 0 h 32"/>
                    <a:gd name="T4" fmla="*/ 44 w 44"/>
                    <a:gd name="T5" fmla="*/ 3 h 32"/>
                    <a:gd name="T6" fmla="*/ 6 w 44"/>
                    <a:gd name="T7" fmla="*/ 1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4 h 18"/>
                    <a:gd name="T2" fmla="*/ 25 w 76"/>
                    <a:gd name="T3" fmla="*/ 2 h 18"/>
                    <a:gd name="T4" fmla="*/ 37 w 76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8 h 44"/>
                    <a:gd name="T2" fmla="*/ 12 w 42"/>
                    <a:gd name="T3" fmla="*/ 3 h 44"/>
                    <a:gd name="T4" fmla="*/ 0 w 42"/>
                    <a:gd name="T5" fmla="*/ 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6 h 30"/>
                    <a:gd name="T2" fmla="*/ 45 w 31"/>
                    <a:gd name="T3" fmla="*/ 2 h 30"/>
                    <a:gd name="T4" fmla="*/ 7 w 31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E611-CE37-4C18-8A7C-6678A5437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ED94-378D-4915-BC0A-FF3118311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3BB61-35C9-4908-9AF1-65E2ED9128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7040-62D9-45AC-9F69-EA2084657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1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94F-6EA8-4018-8AFB-F6671E60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7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D9B-2473-40F5-8F02-3CE8B1569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27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D6EB-5388-4403-A7A0-8498AADE9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89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3869-CCFB-4A6D-9853-78715E341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0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6DD5-ED19-4D0A-88D1-C53BC7719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2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2546-3D7B-48BC-A26B-42F44AD63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0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8E1D-BD77-48E1-9AD8-B3B8F88D4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74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E983-7ACA-45A6-9FFC-B382859C0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843B-FB67-4D5F-95FA-357A78D6E3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53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9A69-61A6-4E0B-903D-62C56EE36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7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B73B5-1154-48EB-9C1A-4A790E490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2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CF22-42AC-429D-BB07-441807DDF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57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C2BB51-2984-47BC-A399-827E8F446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B24FB-7E17-4B86-A516-136AF17BC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9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1E3DFA-0DED-4981-AAF3-9843DA87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5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9C37B-66F5-4D46-847C-64830FDFF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4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2EAD5-DBC3-49A9-8C5F-306890C5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3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BC3726-2924-4F80-BF8E-B67C1097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A027F-6E8D-4E17-B14E-A6021A2D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0F93BE-24E7-4CAB-BA7E-546B6CAA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6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1EDA65-A5CB-4C9F-AA17-97BF0344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2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CFD3FF-D2B5-4E88-8B08-6600B712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56DDCD-11D7-44B6-B6AE-259AB1F4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90814 w 4848"/>
                  <a:gd name="T1" fmla="*/ 1160857961 h 432"/>
                  <a:gd name="T2" fmla="*/ 0 w 4848"/>
                  <a:gd name="T3" fmla="*/ 1160857961 h 432"/>
                  <a:gd name="T4" fmla="*/ 0 w 4848"/>
                  <a:gd name="T5" fmla="*/ 0 h 432"/>
                  <a:gd name="T6" fmla="*/ 90814 w 4848"/>
                  <a:gd name="T7" fmla="*/ 0 h 432"/>
                  <a:gd name="T8" fmla="*/ 90814 w 4848"/>
                  <a:gd name="T9" fmla="*/ 1160857961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42 w 15"/>
                    <a:gd name="T1" fmla="*/ 3 h 23"/>
                    <a:gd name="T2" fmla="*/ 125 w 15"/>
                    <a:gd name="T3" fmla="*/ 3 h 23"/>
                    <a:gd name="T4" fmla="*/ 110 w 15"/>
                    <a:gd name="T5" fmla="*/ 3 h 23"/>
                    <a:gd name="T6" fmla="*/ 42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8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3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3 w 30"/>
                    <a:gd name="T7" fmla="*/ 2 h 42"/>
                    <a:gd name="T8" fmla="*/ 49 w 30"/>
                    <a:gd name="T9" fmla="*/ 2 h 42"/>
                    <a:gd name="T10" fmla="*/ 45 w 30"/>
                    <a:gd name="T11" fmla="*/ 2 h 42"/>
                    <a:gd name="T12" fmla="*/ 33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5 w 69"/>
                    <a:gd name="T5" fmla="*/ 1 h 47"/>
                    <a:gd name="T6" fmla="*/ 47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4 h 277"/>
                    <a:gd name="T12" fmla="*/ 136 w 355"/>
                    <a:gd name="T13" fmla="*/ 5 h 277"/>
                    <a:gd name="T14" fmla="*/ 148 w 355"/>
                    <a:gd name="T15" fmla="*/ 5 h 277"/>
                    <a:gd name="T16" fmla="*/ 154 w 355"/>
                    <a:gd name="T17" fmla="*/ 6 h 277"/>
                    <a:gd name="T18" fmla="*/ 176 w 355"/>
                    <a:gd name="T19" fmla="*/ 6 h 277"/>
                    <a:gd name="T20" fmla="*/ 170 w 355"/>
                    <a:gd name="T21" fmla="*/ 7 h 277"/>
                    <a:gd name="T22" fmla="*/ 177 w 355"/>
                    <a:gd name="T23" fmla="*/ 8 h 277"/>
                    <a:gd name="T24" fmla="*/ 181 w 355"/>
                    <a:gd name="T25" fmla="*/ 8 h 277"/>
                    <a:gd name="T26" fmla="*/ 199 w 355"/>
                    <a:gd name="T27" fmla="*/ 8 h 277"/>
                    <a:gd name="T28" fmla="*/ 219 w 355"/>
                    <a:gd name="T29" fmla="*/ 9 h 277"/>
                    <a:gd name="T30" fmla="*/ 237 w 355"/>
                    <a:gd name="T31" fmla="*/ 9 h 277"/>
                    <a:gd name="T32" fmla="*/ 255 w 355"/>
                    <a:gd name="T33" fmla="*/ 9 h 277"/>
                    <a:gd name="T34" fmla="*/ 279 w 355"/>
                    <a:gd name="T35" fmla="*/ 10 h 277"/>
                    <a:gd name="T36" fmla="*/ 297 w 355"/>
                    <a:gd name="T37" fmla="*/ 10 h 277"/>
                    <a:gd name="T38" fmla="*/ 335 w 355"/>
                    <a:gd name="T39" fmla="*/ 10 h 277"/>
                    <a:gd name="T40" fmla="*/ 325 w 355"/>
                    <a:gd name="T41" fmla="*/ 10 h 277"/>
                    <a:gd name="T42" fmla="*/ 305 w 355"/>
                    <a:gd name="T43" fmla="*/ 10 h 277"/>
                    <a:gd name="T44" fmla="*/ 283 w 355"/>
                    <a:gd name="T45" fmla="*/ 10 h 277"/>
                    <a:gd name="T46" fmla="*/ 271 w 355"/>
                    <a:gd name="T47" fmla="*/ 10 h 277"/>
                    <a:gd name="T48" fmla="*/ 235 w 355"/>
                    <a:gd name="T49" fmla="*/ 10 h 277"/>
                    <a:gd name="T50" fmla="*/ 217 w 355"/>
                    <a:gd name="T51" fmla="*/ 10 h 277"/>
                    <a:gd name="T52" fmla="*/ 172 w 355"/>
                    <a:gd name="T53" fmla="*/ 9 h 277"/>
                    <a:gd name="T54" fmla="*/ 160 w 355"/>
                    <a:gd name="T55" fmla="*/ 8 h 277"/>
                    <a:gd name="T56" fmla="*/ 126 w 355"/>
                    <a:gd name="T57" fmla="*/ 7 h 277"/>
                    <a:gd name="T58" fmla="*/ 108 w 355"/>
                    <a:gd name="T59" fmla="*/ 7 h 277"/>
                    <a:gd name="T60" fmla="*/ 94 w 355"/>
                    <a:gd name="T61" fmla="*/ 6 h 277"/>
                    <a:gd name="T62" fmla="*/ 68 w 355"/>
                    <a:gd name="T63" fmla="*/ 4 h 277"/>
                    <a:gd name="T64" fmla="*/ 64 w 355"/>
                    <a:gd name="T65" fmla="*/ 4 h 277"/>
                    <a:gd name="T66" fmla="*/ 58 w 355"/>
                    <a:gd name="T67" fmla="*/ 4 h 277"/>
                    <a:gd name="T68" fmla="*/ 54 w 355"/>
                    <a:gd name="T69" fmla="*/ 3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97 w 156"/>
                    <a:gd name="T7" fmla="*/ 2 h 206"/>
                    <a:gd name="T8" fmla="*/ 123 w 156"/>
                    <a:gd name="T9" fmla="*/ 2 h 206"/>
                    <a:gd name="T10" fmla="*/ 129 w 156"/>
                    <a:gd name="T11" fmla="*/ 2 h 206"/>
                    <a:gd name="T12" fmla="*/ 141 w 156"/>
                    <a:gd name="T13" fmla="*/ 0 h 206"/>
                    <a:gd name="T14" fmla="*/ 167 w 156"/>
                    <a:gd name="T15" fmla="*/ 2 h 206"/>
                    <a:gd name="T16" fmla="*/ 163 w 156"/>
                    <a:gd name="T17" fmla="*/ 2 h 206"/>
                    <a:gd name="T18" fmla="*/ 143 w 156"/>
                    <a:gd name="T19" fmla="*/ 2 h 206"/>
                    <a:gd name="T20" fmla="*/ 149 w 156"/>
                    <a:gd name="T21" fmla="*/ 2 h 206"/>
                    <a:gd name="T22" fmla="*/ 159 w 156"/>
                    <a:gd name="T23" fmla="*/ 3 h 206"/>
                    <a:gd name="T24" fmla="*/ 163 w 156"/>
                    <a:gd name="T25" fmla="*/ 3 h 206"/>
                    <a:gd name="T26" fmla="*/ 145 w 156"/>
                    <a:gd name="T27" fmla="*/ 3 h 206"/>
                    <a:gd name="T28" fmla="*/ 133 w 156"/>
                    <a:gd name="T29" fmla="*/ 4 h 206"/>
                    <a:gd name="T30" fmla="*/ 121 w 156"/>
                    <a:gd name="T31" fmla="*/ 4 h 206"/>
                    <a:gd name="T32" fmla="*/ 117 w 156"/>
                    <a:gd name="T33" fmla="*/ 5 h 206"/>
                    <a:gd name="T34" fmla="*/ 105 w 156"/>
                    <a:gd name="T35" fmla="*/ 6 h 206"/>
                    <a:gd name="T36" fmla="*/ 99 w 156"/>
                    <a:gd name="T37" fmla="*/ 6 h 206"/>
                    <a:gd name="T38" fmla="*/ 76 w 156"/>
                    <a:gd name="T39" fmla="*/ 6 h 206"/>
                    <a:gd name="T40" fmla="*/ 72 w 156"/>
                    <a:gd name="T41" fmla="*/ 5 h 206"/>
                    <a:gd name="T42" fmla="*/ 60 w 156"/>
                    <a:gd name="T43" fmla="*/ 5 h 206"/>
                    <a:gd name="T44" fmla="*/ 42 w 156"/>
                    <a:gd name="T45" fmla="*/ 5 h 206"/>
                    <a:gd name="T46" fmla="*/ 28 w 156"/>
                    <a:gd name="T47" fmla="*/ 5 h 206"/>
                    <a:gd name="T48" fmla="*/ 10 w 156"/>
                    <a:gd name="T49" fmla="*/ 4 h 206"/>
                    <a:gd name="T50" fmla="*/ 4 w 156"/>
                    <a:gd name="T51" fmla="*/ 3 h 206"/>
                    <a:gd name="T52" fmla="*/ 0 w 156"/>
                    <a:gd name="T53" fmla="*/ 3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89 w 109"/>
                    <a:gd name="T7" fmla="*/ 3 h 38"/>
                    <a:gd name="T8" fmla="*/ 107 w 109"/>
                    <a:gd name="T9" fmla="*/ 0 h 38"/>
                    <a:gd name="T10" fmla="*/ 93 w 109"/>
                    <a:gd name="T11" fmla="*/ 3 h 38"/>
                    <a:gd name="T12" fmla="*/ 77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5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41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5 w 49"/>
                    <a:gd name="T5" fmla="*/ 2 h 29"/>
                    <a:gd name="T6" fmla="*/ 18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5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3 h 182"/>
                    <a:gd name="T24" fmla="*/ 104 w 286"/>
                    <a:gd name="T25" fmla="*/ 4 h 182"/>
                    <a:gd name="T26" fmla="*/ 98 w 286"/>
                    <a:gd name="T27" fmla="*/ 5 h 182"/>
                    <a:gd name="T28" fmla="*/ 122 w 286"/>
                    <a:gd name="T29" fmla="*/ 4 h 182"/>
                    <a:gd name="T30" fmla="*/ 140 w 286"/>
                    <a:gd name="T31" fmla="*/ 5 h 182"/>
                    <a:gd name="T32" fmla="*/ 168 w 286"/>
                    <a:gd name="T33" fmla="*/ 5 h 182"/>
                    <a:gd name="T34" fmla="*/ 174 w 286"/>
                    <a:gd name="T35" fmla="*/ 5 h 182"/>
                    <a:gd name="T36" fmla="*/ 168 w 286"/>
                    <a:gd name="T37" fmla="*/ 5 h 182"/>
                    <a:gd name="T38" fmla="*/ 178 w 286"/>
                    <a:gd name="T39" fmla="*/ 5 h 182"/>
                    <a:gd name="T40" fmla="*/ 186 w 286"/>
                    <a:gd name="T41" fmla="*/ 4 h 182"/>
                    <a:gd name="T42" fmla="*/ 202 w 286"/>
                    <a:gd name="T43" fmla="*/ 4 h 182"/>
                    <a:gd name="T44" fmla="*/ 214 w 286"/>
                    <a:gd name="T45" fmla="*/ 4 h 182"/>
                    <a:gd name="T46" fmla="*/ 244 w 286"/>
                    <a:gd name="T47" fmla="*/ 6 h 182"/>
                    <a:gd name="T48" fmla="*/ 262 w 286"/>
                    <a:gd name="T49" fmla="*/ 6 h 182"/>
                    <a:gd name="T50" fmla="*/ 284 w 286"/>
                    <a:gd name="T51" fmla="*/ 6 h 182"/>
                    <a:gd name="T52" fmla="*/ 268 w 286"/>
                    <a:gd name="T53" fmla="*/ 5 h 182"/>
                    <a:gd name="T54" fmla="*/ 256 w 286"/>
                    <a:gd name="T55" fmla="*/ 5 h 182"/>
                    <a:gd name="T56" fmla="*/ 250 w 286"/>
                    <a:gd name="T57" fmla="*/ 4 h 182"/>
                    <a:gd name="T58" fmla="*/ 248 w 286"/>
                    <a:gd name="T59" fmla="*/ 4 h 182"/>
                    <a:gd name="T60" fmla="*/ 236 w 286"/>
                    <a:gd name="T61" fmla="*/ 4 h 182"/>
                    <a:gd name="T62" fmla="*/ 240 w 286"/>
                    <a:gd name="T63" fmla="*/ 3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3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3 h 174"/>
                    <a:gd name="T2" fmla="*/ 26 w 94"/>
                    <a:gd name="T3" fmla="*/ 4 h 174"/>
                    <a:gd name="T4" fmla="*/ 32 w 94"/>
                    <a:gd name="T5" fmla="*/ 3 h 174"/>
                    <a:gd name="T6" fmla="*/ 52 w 94"/>
                    <a:gd name="T7" fmla="*/ 3 h 174"/>
                    <a:gd name="T8" fmla="*/ 46 w 94"/>
                    <a:gd name="T9" fmla="*/ 4 h 174"/>
                    <a:gd name="T10" fmla="*/ 66 w 94"/>
                    <a:gd name="T11" fmla="*/ 4 h 174"/>
                    <a:gd name="T12" fmla="*/ 76 w 94"/>
                    <a:gd name="T13" fmla="*/ 5 h 174"/>
                    <a:gd name="T14" fmla="*/ 58 w 94"/>
                    <a:gd name="T15" fmla="*/ 5 h 174"/>
                    <a:gd name="T16" fmla="*/ 74 w 94"/>
                    <a:gd name="T17" fmla="*/ 6 h 174"/>
                    <a:gd name="T18" fmla="*/ 84 w 94"/>
                    <a:gd name="T19" fmla="*/ 5 h 174"/>
                    <a:gd name="T20" fmla="*/ 82 w 94"/>
                    <a:gd name="T21" fmla="*/ 4 h 174"/>
                    <a:gd name="T22" fmla="*/ 60 w 94"/>
                    <a:gd name="T23" fmla="*/ 3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45 w 43"/>
                    <a:gd name="T3" fmla="*/ 2 h 50"/>
                    <a:gd name="T4" fmla="*/ 78 w 43"/>
                    <a:gd name="T5" fmla="*/ 0 h 50"/>
                    <a:gd name="T6" fmla="*/ 49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7695 w 471"/>
                    <a:gd name="T1" fmla="*/ 529717 h 281"/>
                    <a:gd name="T2" fmla="*/ 20848 w 471"/>
                    <a:gd name="T3" fmla="*/ 473807 h 281"/>
                    <a:gd name="T4" fmla="*/ 19141 w 471"/>
                    <a:gd name="T5" fmla="*/ 463200 h 281"/>
                    <a:gd name="T6" fmla="*/ 14008 w 471"/>
                    <a:gd name="T7" fmla="*/ 413045 h 281"/>
                    <a:gd name="T8" fmla="*/ 3367 w 471"/>
                    <a:gd name="T9" fmla="*/ 406865 h 281"/>
                    <a:gd name="T10" fmla="*/ 0 w 471"/>
                    <a:gd name="T11" fmla="*/ 361415 h 281"/>
                    <a:gd name="T12" fmla="*/ 10466 w 471"/>
                    <a:gd name="T13" fmla="*/ 341381 h 281"/>
                    <a:gd name="T14" fmla="*/ 5011 w 471"/>
                    <a:gd name="T15" fmla="*/ 312250 h 281"/>
                    <a:gd name="T16" fmla="*/ 1520 w 471"/>
                    <a:gd name="T17" fmla="*/ 302310 h 281"/>
                    <a:gd name="T18" fmla="*/ 24587 w 471"/>
                    <a:gd name="T19" fmla="*/ 227149 h 281"/>
                    <a:gd name="T20" fmla="*/ 37701 w 471"/>
                    <a:gd name="T21" fmla="*/ 182537 h 281"/>
                    <a:gd name="T22" fmla="*/ 36593 w 471"/>
                    <a:gd name="T23" fmla="*/ 132477 h 281"/>
                    <a:gd name="T24" fmla="*/ 20848 w 471"/>
                    <a:gd name="T25" fmla="*/ 81060 h 281"/>
                    <a:gd name="T26" fmla="*/ 17601 w 471"/>
                    <a:gd name="T27" fmla="*/ 60866 h 281"/>
                    <a:gd name="T28" fmla="*/ 22585 w 471"/>
                    <a:gd name="T29" fmla="*/ 67849 h 281"/>
                    <a:gd name="T30" fmla="*/ 41310 w 471"/>
                    <a:gd name="T31" fmla="*/ 67090 h 281"/>
                    <a:gd name="T32" fmla="*/ 55083 w 471"/>
                    <a:gd name="T33" fmla="*/ 20591 h 281"/>
                    <a:gd name="T34" fmla="*/ 70887 w 471"/>
                    <a:gd name="T35" fmla="*/ 0 h 281"/>
                    <a:gd name="T36" fmla="*/ 75925 w 471"/>
                    <a:gd name="T37" fmla="*/ 3973 h 281"/>
                    <a:gd name="T38" fmla="*/ 79529 w 471"/>
                    <a:gd name="T39" fmla="*/ 17012 h 281"/>
                    <a:gd name="T40" fmla="*/ 84614 w 471"/>
                    <a:gd name="T41" fmla="*/ 9653 h 281"/>
                    <a:gd name="T42" fmla="*/ 95017 w 471"/>
                    <a:gd name="T43" fmla="*/ 15046 h 281"/>
                    <a:gd name="T44" fmla="*/ 100096 w 471"/>
                    <a:gd name="T45" fmla="*/ 17012 h 281"/>
                    <a:gd name="T46" fmla="*/ 122014 w 471"/>
                    <a:gd name="T47" fmla="*/ 26517 h 281"/>
                    <a:gd name="T48" fmla="*/ 133992 w 471"/>
                    <a:gd name="T49" fmla="*/ 44891 h 281"/>
                    <a:gd name="T50" fmla="*/ 144469 w 471"/>
                    <a:gd name="T51" fmla="*/ 32096 h 281"/>
                    <a:gd name="T52" fmla="*/ 148975 w 471"/>
                    <a:gd name="T53" fmla="*/ 26517 h 281"/>
                    <a:gd name="T54" fmla="*/ 168182 w 471"/>
                    <a:gd name="T55" fmla="*/ 26517 h 281"/>
                    <a:gd name="T56" fmla="*/ 181837 w 471"/>
                    <a:gd name="T57" fmla="*/ 60866 h 281"/>
                    <a:gd name="T58" fmla="*/ 199423 w 471"/>
                    <a:gd name="T59" fmla="*/ 111506 h 281"/>
                    <a:gd name="T60" fmla="*/ 211449 w 471"/>
                    <a:gd name="T61" fmla="*/ 132477 h 281"/>
                    <a:gd name="T62" fmla="*/ 221723 w 471"/>
                    <a:gd name="T63" fmla="*/ 128519 h 281"/>
                    <a:gd name="T64" fmla="*/ 232951 w 471"/>
                    <a:gd name="T65" fmla="*/ 122311 h 281"/>
                    <a:gd name="T66" fmla="*/ 250309 w 471"/>
                    <a:gd name="T67" fmla="*/ 135026 h 281"/>
                    <a:gd name="T68" fmla="*/ 258429 w 471"/>
                    <a:gd name="T69" fmla="*/ 153038 h 281"/>
                    <a:gd name="T70" fmla="*/ 265640 w 471"/>
                    <a:gd name="T71" fmla="*/ 170005 h 281"/>
                    <a:gd name="T72" fmla="*/ 274329 w 471"/>
                    <a:gd name="T73" fmla="*/ 210468 h 281"/>
                    <a:gd name="T74" fmla="*/ 277636 w 471"/>
                    <a:gd name="T75" fmla="*/ 227149 h 281"/>
                    <a:gd name="T76" fmla="*/ 279132 w 471"/>
                    <a:gd name="T77" fmla="*/ 236978 h 281"/>
                    <a:gd name="T78" fmla="*/ 267228 w 471"/>
                    <a:gd name="T79" fmla="*/ 267755 h 281"/>
                    <a:gd name="T80" fmla="*/ 277636 w 471"/>
                    <a:gd name="T81" fmla="*/ 267317 h 281"/>
                    <a:gd name="T82" fmla="*/ 295181 w 471"/>
                    <a:gd name="T83" fmla="*/ 293857 h 281"/>
                    <a:gd name="T84" fmla="*/ 314210 w 471"/>
                    <a:gd name="T85" fmla="*/ 297167 h 281"/>
                    <a:gd name="T86" fmla="*/ 327982 w 471"/>
                    <a:gd name="T87" fmla="*/ 317759 h 281"/>
                    <a:gd name="T88" fmla="*/ 329995 w 471"/>
                    <a:gd name="T89" fmla="*/ 325758 h 281"/>
                    <a:gd name="T90" fmla="*/ 329995 w 471"/>
                    <a:gd name="T91" fmla="*/ 332772 h 281"/>
                    <a:gd name="T92" fmla="*/ 339650 w 471"/>
                    <a:gd name="T93" fmla="*/ 325758 h 281"/>
                    <a:gd name="T94" fmla="*/ 345213 w 471"/>
                    <a:gd name="T95" fmla="*/ 323783 h 281"/>
                    <a:gd name="T96" fmla="*/ 378759 w 471"/>
                    <a:gd name="T97" fmla="*/ 349853 h 281"/>
                    <a:gd name="T98" fmla="*/ 385383 w 471"/>
                    <a:gd name="T99" fmla="*/ 376314 h 281"/>
                    <a:gd name="T100" fmla="*/ 401140 w 471"/>
                    <a:gd name="T101" fmla="*/ 380313 h 281"/>
                    <a:gd name="T102" fmla="*/ 406154 w 471"/>
                    <a:gd name="T103" fmla="*/ 406865 h 281"/>
                    <a:gd name="T104" fmla="*/ 389134 w 471"/>
                    <a:gd name="T105" fmla="*/ 488209 h 281"/>
                    <a:gd name="T106" fmla="*/ 375032 w 471"/>
                    <a:gd name="T107" fmla="*/ 53211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4 h 844"/>
                    <a:gd name="T8" fmla="*/ 586 w 984"/>
                    <a:gd name="T9" fmla="*/ 3 h 844"/>
                    <a:gd name="T10" fmla="*/ 606 w 984"/>
                    <a:gd name="T11" fmla="*/ 2 h 844"/>
                    <a:gd name="T12" fmla="*/ 642 w 984"/>
                    <a:gd name="T13" fmla="*/ 4 h 844"/>
                    <a:gd name="T14" fmla="*/ 682 w 984"/>
                    <a:gd name="T15" fmla="*/ 3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4 h 844"/>
                    <a:gd name="T24" fmla="*/ 790 w 984"/>
                    <a:gd name="T25" fmla="*/ 5 h 844"/>
                    <a:gd name="T26" fmla="*/ 766 w 984"/>
                    <a:gd name="T27" fmla="*/ 6 h 844"/>
                    <a:gd name="T28" fmla="*/ 762 w 984"/>
                    <a:gd name="T29" fmla="*/ 6 h 844"/>
                    <a:gd name="T30" fmla="*/ 802 w 984"/>
                    <a:gd name="T31" fmla="*/ 7 h 844"/>
                    <a:gd name="T32" fmla="*/ 786 w 984"/>
                    <a:gd name="T33" fmla="*/ 11 h 844"/>
                    <a:gd name="T34" fmla="*/ 830 w 984"/>
                    <a:gd name="T35" fmla="*/ 14 h 844"/>
                    <a:gd name="T36" fmla="*/ 854 w 984"/>
                    <a:gd name="T37" fmla="*/ 16 h 844"/>
                    <a:gd name="T38" fmla="*/ 830 w 984"/>
                    <a:gd name="T39" fmla="*/ 16 h 844"/>
                    <a:gd name="T40" fmla="*/ 746 w 984"/>
                    <a:gd name="T41" fmla="*/ 13 h 844"/>
                    <a:gd name="T42" fmla="*/ 678 w 984"/>
                    <a:gd name="T43" fmla="*/ 13 h 844"/>
                    <a:gd name="T44" fmla="*/ 590 w 984"/>
                    <a:gd name="T45" fmla="*/ 16 h 844"/>
                    <a:gd name="T46" fmla="*/ 642 w 984"/>
                    <a:gd name="T47" fmla="*/ 20 h 844"/>
                    <a:gd name="T48" fmla="*/ 710 w 984"/>
                    <a:gd name="T49" fmla="*/ 21 h 844"/>
                    <a:gd name="T50" fmla="*/ 738 w 984"/>
                    <a:gd name="T51" fmla="*/ 19 h 844"/>
                    <a:gd name="T52" fmla="*/ 774 w 984"/>
                    <a:gd name="T53" fmla="*/ 20 h 844"/>
                    <a:gd name="T54" fmla="*/ 766 w 984"/>
                    <a:gd name="T55" fmla="*/ 21 h 844"/>
                    <a:gd name="T56" fmla="*/ 802 w 984"/>
                    <a:gd name="T57" fmla="*/ 23 h 844"/>
                    <a:gd name="T58" fmla="*/ 838 w 984"/>
                    <a:gd name="T59" fmla="*/ 23 h 844"/>
                    <a:gd name="T60" fmla="*/ 922 w 984"/>
                    <a:gd name="T61" fmla="*/ 28 h 844"/>
                    <a:gd name="T62" fmla="*/ 942 w 984"/>
                    <a:gd name="T63" fmla="*/ 28 h 844"/>
                    <a:gd name="T64" fmla="*/ 874 w 984"/>
                    <a:gd name="T65" fmla="*/ 28 h 844"/>
                    <a:gd name="T66" fmla="*/ 830 w 984"/>
                    <a:gd name="T67" fmla="*/ 26 h 844"/>
                    <a:gd name="T68" fmla="*/ 778 w 984"/>
                    <a:gd name="T69" fmla="*/ 25 h 844"/>
                    <a:gd name="T70" fmla="*/ 702 w 984"/>
                    <a:gd name="T71" fmla="*/ 23 h 844"/>
                    <a:gd name="T72" fmla="*/ 614 w 984"/>
                    <a:gd name="T73" fmla="*/ 22 h 844"/>
                    <a:gd name="T74" fmla="*/ 506 w 984"/>
                    <a:gd name="T75" fmla="*/ 20 h 844"/>
                    <a:gd name="T76" fmla="*/ 462 w 984"/>
                    <a:gd name="T77" fmla="*/ 17 h 844"/>
                    <a:gd name="T78" fmla="*/ 430 w 984"/>
                    <a:gd name="T79" fmla="*/ 16 h 844"/>
                    <a:gd name="T80" fmla="*/ 382 w 984"/>
                    <a:gd name="T81" fmla="*/ 14 h 844"/>
                    <a:gd name="T82" fmla="*/ 342 w 984"/>
                    <a:gd name="T83" fmla="*/ 13 h 844"/>
                    <a:gd name="T84" fmla="*/ 354 w 984"/>
                    <a:gd name="T85" fmla="*/ 14 h 844"/>
                    <a:gd name="T86" fmla="*/ 418 w 984"/>
                    <a:gd name="T87" fmla="*/ 16 h 844"/>
                    <a:gd name="T88" fmla="*/ 422 w 984"/>
                    <a:gd name="T89" fmla="*/ 17 h 844"/>
                    <a:gd name="T90" fmla="*/ 394 w 984"/>
                    <a:gd name="T91" fmla="*/ 17 h 844"/>
                    <a:gd name="T92" fmla="*/ 354 w 984"/>
                    <a:gd name="T93" fmla="*/ 16 h 844"/>
                    <a:gd name="T94" fmla="*/ 314 w 984"/>
                    <a:gd name="T95" fmla="*/ 13 h 844"/>
                    <a:gd name="T96" fmla="*/ 266 w 984"/>
                    <a:gd name="T97" fmla="*/ 11 h 844"/>
                    <a:gd name="T98" fmla="*/ 210 w 984"/>
                    <a:gd name="T99" fmla="*/ 11 h 844"/>
                    <a:gd name="T100" fmla="*/ 154 w 984"/>
                    <a:gd name="T101" fmla="*/ 7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31 w 36"/>
                    <a:gd name="T3" fmla="*/ 1 h 37"/>
                    <a:gd name="T4" fmla="*/ 89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1 w 170"/>
                    <a:gd name="T11" fmla="*/ 3 h 96"/>
                    <a:gd name="T12" fmla="*/ 177 w 170"/>
                    <a:gd name="T13" fmla="*/ 3 h 96"/>
                    <a:gd name="T14" fmla="*/ 133 w 170"/>
                    <a:gd name="T15" fmla="*/ 4 h 96"/>
                    <a:gd name="T16" fmla="*/ 105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1 w 44"/>
                    <a:gd name="T5" fmla="*/ 2 h 80"/>
                    <a:gd name="T6" fmla="*/ 53 w 44"/>
                    <a:gd name="T7" fmla="*/ 2 h 80"/>
                    <a:gd name="T8" fmla="*/ 41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84999 w 323"/>
                    <a:gd name="T1" fmla="*/ 2664 h 64"/>
                    <a:gd name="T2" fmla="*/ 194067 w 323"/>
                    <a:gd name="T3" fmla="*/ 15881 h 64"/>
                    <a:gd name="T4" fmla="*/ 197564 w 323"/>
                    <a:gd name="T5" fmla="*/ 0 h 64"/>
                    <a:gd name="T6" fmla="*/ 223089 w 323"/>
                    <a:gd name="T7" fmla="*/ 0 h 64"/>
                    <a:gd name="T8" fmla="*/ 241837 w 323"/>
                    <a:gd name="T9" fmla="*/ 34227 h 64"/>
                    <a:gd name="T10" fmla="*/ 267821 w 323"/>
                    <a:gd name="T11" fmla="*/ 20047 h 64"/>
                    <a:gd name="T12" fmla="*/ 264144 w 323"/>
                    <a:gd name="T13" fmla="*/ 56423 h 64"/>
                    <a:gd name="T14" fmla="*/ 250391 w 323"/>
                    <a:gd name="T15" fmla="*/ 91763 h 64"/>
                    <a:gd name="T16" fmla="*/ 247668 w 323"/>
                    <a:gd name="T17" fmla="*/ 56423 h 64"/>
                    <a:gd name="T18" fmla="*/ 241837 w 323"/>
                    <a:gd name="T19" fmla="*/ 60581 h 64"/>
                    <a:gd name="T20" fmla="*/ 235038 w 323"/>
                    <a:gd name="T21" fmla="*/ 56423 h 64"/>
                    <a:gd name="T22" fmla="*/ 220987 w 323"/>
                    <a:gd name="T23" fmla="*/ 41927 h 64"/>
                    <a:gd name="T24" fmla="*/ 191912 w 323"/>
                    <a:gd name="T25" fmla="*/ 74505 h 64"/>
                    <a:gd name="T26" fmla="*/ 169131 w 323"/>
                    <a:gd name="T27" fmla="*/ 87434 h 64"/>
                    <a:gd name="T28" fmla="*/ 178079 w 323"/>
                    <a:gd name="T29" fmla="*/ 112239 h 64"/>
                    <a:gd name="T30" fmla="*/ 158161 w 323"/>
                    <a:gd name="T31" fmla="*/ 123398 h 64"/>
                    <a:gd name="T32" fmla="*/ 141814 w 323"/>
                    <a:gd name="T33" fmla="*/ 119488 h 64"/>
                    <a:gd name="T34" fmla="*/ 148706 w 323"/>
                    <a:gd name="T35" fmla="*/ 112239 h 64"/>
                    <a:gd name="T36" fmla="*/ 143409 w 323"/>
                    <a:gd name="T37" fmla="*/ 78975 h 64"/>
                    <a:gd name="T38" fmla="*/ 141814 w 323"/>
                    <a:gd name="T39" fmla="*/ 60581 h 64"/>
                    <a:gd name="T40" fmla="*/ 132944 w 323"/>
                    <a:gd name="T41" fmla="*/ 45795 h 64"/>
                    <a:gd name="T42" fmla="*/ 119609 w 323"/>
                    <a:gd name="T43" fmla="*/ 53480 h 64"/>
                    <a:gd name="T44" fmla="*/ 112714 w 323"/>
                    <a:gd name="T45" fmla="*/ 53480 h 64"/>
                    <a:gd name="T46" fmla="*/ 103539 w 323"/>
                    <a:gd name="T47" fmla="*/ 48942 h 64"/>
                    <a:gd name="T48" fmla="*/ 69673 w 323"/>
                    <a:gd name="T49" fmla="*/ 4163 h 64"/>
                    <a:gd name="T50" fmla="*/ 49950 w 323"/>
                    <a:gd name="T51" fmla="*/ 27473 h 64"/>
                    <a:gd name="T52" fmla="*/ 1 w 323"/>
                    <a:gd name="T53" fmla="*/ 0 h 64"/>
                    <a:gd name="T54" fmla="*/ 184999 w 323"/>
                    <a:gd name="T55" fmla="*/ 2664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88940 w 300"/>
                    <a:gd name="T1" fmla="*/ 74156 h 31"/>
                    <a:gd name="T2" fmla="*/ 25887 w 300"/>
                    <a:gd name="T3" fmla="*/ 3196 h 31"/>
                    <a:gd name="T4" fmla="*/ 241369 w 300"/>
                    <a:gd name="T5" fmla="*/ 0 h 31"/>
                    <a:gd name="T6" fmla="*/ 250352 w 300"/>
                    <a:gd name="T7" fmla="*/ 33544 h 31"/>
                    <a:gd name="T8" fmla="*/ 223326 w 300"/>
                    <a:gd name="T9" fmla="*/ 38433 h 31"/>
                    <a:gd name="T10" fmla="*/ 88940 w 300"/>
                    <a:gd name="T11" fmla="*/ 7415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42095774 w 436"/>
                    <a:gd name="T1" fmla="*/ 3285768 h 152"/>
                    <a:gd name="T2" fmla="*/ 849035958 w 436"/>
                    <a:gd name="T3" fmla="*/ 0 h 152"/>
                    <a:gd name="T4" fmla="*/ 809750297 w 436"/>
                    <a:gd name="T5" fmla="*/ 218777307 h 152"/>
                    <a:gd name="T6" fmla="*/ 773314089 w 436"/>
                    <a:gd name="T7" fmla="*/ 274925080 h 152"/>
                    <a:gd name="T8" fmla="*/ 763324133 w 436"/>
                    <a:gd name="T9" fmla="*/ 283510835 h 152"/>
                    <a:gd name="T10" fmla="*/ 730032745 w 436"/>
                    <a:gd name="T11" fmla="*/ 296522867 h 152"/>
                    <a:gd name="T12" fmla="*/ 702684958 w 436"/>
                    <a:gd name="T13" fmla="*/ 355959096 h 152"/>
                    <a:gd name="T14" fmla="*/ 705263309 w 436"/>
                    <a:gd name="T15" fmla="*/ 400686601 h 152"/>
                    <a:gd name="T16" fmla="*/ 708434081 w 436"/>
                    <a:gd name="T17" fmla="*/ 433927033 h 152"/>
                    <a:gd name="T18" fmla="*/ 712695957 w 436"/>
                    <a:gd name="T19" fmla="*/ 458779688 h 152"/>
                    <a:gd name="T20" fmla="*/ 705263309 w 436"/>
                    <a:gd name="T21" fmla="*/ 495306500 h 152"/>
                    <a:gd name="T22" fmla="*/ 683664645 w 436"/>
                    <a:gd name="T23" fmla="*/ 487265049 h 152"/>
                    <a:gd name="T24" fmla="*/ 666257528 w 436"/>
                    <a:gd name="T25" fmla="*/ 523189109 h 152"/>
                    <a:gd name="T26" fmla="*/ 675472120 w 436"/>
                    <a:gd name="T27" fmla="*/ 425571710 h 152"/>
                    <a:gd name="T28" fmla="*/ 657806074 w 436"/>
                    <a:gd name="T29" fmla="*/ 406007036 h 152"/>
                    <a:gd name="T30" fmla="*/ 669417267 w 436"/>
                    <a:gd name="T31" fmla="*/ 377784456 h 152"/>
                    <a:gd name="T32" fmla="*/ 666257528 w 436"/>
                    <a:gd name="T33" fmla="*/ 361486673 h 152"/>
                    <a:gd name="T34" fmla="*/ 623025421 w 436"/>
                    <a:gd name="T35" fmla="*/ 381066783 h 152"/>
                    <a:gd name="T36" fmla="*/ 617297995 w 436"/>
                    <a:gd name="T37" fmla="*/ 344544092 h 152"/>
                    <a:gd name="T38" fmla="*/ 577952498 w 436"/>
                    <a:gd name="T39" fmla="*/ 381066783 h 152"/>
                    <a:gd name="T40" fmla="*/ 623025421 w 436"/>
                    <a:gd name="T41" fmla="*/ 417630328 h 152"/>
                    <a:gd name="T42" fmla="*/ 594021650 w 436"/>
                    <a:gd name="T43" fmla="*/ 473704340 h 152"/>
                    <a:gd name="T44" fmla="*/ 605643995 w 436"/>
                    <a:gd name="T45" fmla="*/ 510207552 h 152"/>
                    <a:gd name="T46" fmla="*/ 613035531 w 436"/>
                    <a:gd name="T47" fmla="*/ 559715525 h 152"/>
                    <a:gd name="T48" fmla="*/ 601426773 w 436"/>
                    <a:gd name="T49" fmla="*/ 563091018 h 152"/>
                    <a:gd name="T50" fmla="*/ 611218117 w 436"/>
                    <a:gd name="T51" fmla="*/ 582747427 h 152"/>
                    <a:gd name="T52" fmla="*/ 598213237 w 436"/>
                    <a:gd name="T53" fmla="*/ 615858885 h 152"/>
                    <a:gd name="T54" fmla="*/ 0 w 436"/>
                    <a:gd name="T55" fmla="*/ 604540795 h 152"/>
                    <a:gd name="T56" fmla="*/ 142095774 w 436"/>
                    <a:gd name="T57" fmla="*/ 328576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 h 165"/>
                    <a:gd name="T2" fmla="*/ 15 w 47"/>
                    <a:gd name="T3" fmla="*/ 3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3 h 165"/>
                    <a:gd name="T18" fmla="*/ 23 w 47"/>
                    <a:gd name="T19" fmla="*/ 3 h 165"/>
                    <a:gd name="T20" fmla="*/ 21 w 47"/>
                    <a:gd name="T21" fmla="*/ 4 h 165"/>
                    <a:gd name="T22" fmla="*/ 27 w 47"/>
                    <a:gd name="T23" fmla="*/ 4 h 165"/>
                    <a:gd name="T24" fmla="*/ 31 w 47"/>
                    <a:gd name="T25" fmla="*/ 4 h 165"/>
                    <a:gd name="T26" fmla="*/ 13 w 47"/>
                    <a:gd name="T27" fmla="*/ 4 h 165"/>
                    <a:gd name="T28" fmla="*/ 7 w 47"/>
                    <a:gd name="T29" fmla="*/ 4 h 165"/>
                    <a:gd name="T30" fmla="*/ 3 w 47"/>
                    <a:gd name="T31" fmla="*/ 4 h 165"/>
                    <a:gd name="T32" fmla="*/ 5 w 47"/>
                    <a:gd name="T33" fmla="*/ 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3 h 103"/>
                    <a:gd name="T26" fmla="*/ 26 w 138"/>
                    <a:gd name="T27" fmla="*/ 3 h 103"/>
                    <a:gd name="T28" fmla="*/ 20 w 138"/>
                    <a:gd name="T29" fmla="*/ 2 h 103"/>
                    <a:gd name="T30" fmla="*/ 22 w 138"/>
                    <a:gd name="T31" fmla="*/ 3 h 103"/>
                    <a:gd name="T32" fmla="*/ 0 w 138"/>
                    <a:gd name="T33" fmla="*/ 3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1 w 188"/>
                    <a:gd name="T1" fmla="*/ 2 h 214"/>
                    <a:gd name="T2" fmla="*/ 143 w 188"/>
                    <a:gd name="T3" fmla="*/ 2 h 214"/>
                    <a:gd name="T4" fmla="*/ 153 w 188"/>
                    <a:gd name="T5" fmla="*/ 0 h 214"/>
                    <a:gd name="T6" fmla="*/ 165 w 188"/>
                    <a:gd name="T7" fmla="*/ 2 h 214"/>
                    <a:gd name="T8" fmla="*/ 171 w 188"/>
                    <a:gd name="T9" fmla="*/ 2 h 214"/>
                    <a:gd name="T10" fmla="*/ 161 w 188"/>
                    <a:gd name="T11" fmla="*/ 2 h 214"/>
                    <a:gd name="T12" fmla="*/ 153 w 188"/>
                    <a:gd name="T13" fmla="*/ 2 h 214"/>
                    <a:gd name="T14" fmla="*/ 145 w 188"/>
                    <a:gd name="T15" fmla="*/ 5 h 214"/>
                    <a:gd name="T16" fmla="*/ 127 w 188"/>
                    <a:gd name="T17" fmla="*/ 5 h 214"/>
                    <a:gd name="T18" fmla="*/ 103 w 188"/>
                    <a:gd name="T19" fmla="*/ 5 h 214"/>
                    <a:gd name="T20" fmla="*/ 95 w 188"/>
                    <a:gd name="T21" fmla="*/ 5 h 214"/>
                    <a:gd name="T22" fmla="*/ 94 w 188"/>
                    <a:gd name="T23" fmla="*/ 6 h 214"/>
                    <a:gd name="T24" fmla="*/ 90 w 188"/>
                    <a:gd name="T25" fmla="*/ 6 h 214"/>
                    <a:gd name="T26" fmla="*/ 80 w 188"/>
                    <a:gd name="T27" fmla="*/ 5 h 214"/>
                    <a:gd name="T28" fmla="*/ 58 w 188"/>
                    <a:gd name="T29" fmla="*/ 6 h 214"/>
                    <a:gd name="T30" fmla="*/ 76 w 188"/>
                    <a:gd name="T31" fmla="*/ 6 h 214"/>
                    <a:gd name="T32" fmla="*/ 78 w 188"/>
                    <a:gd name="T33" fmla="*/ 6 h 214"/>
                    <a:gd name="T34" fmla="*/ 58 w 188"/>
                    <a:gd name="T35" fmla="*/ 6 h 214"/>
                    <a:gd name="T36" fmla="*/ 34 w 188"/>
                    <a:gd name="T37" fmla="*/ 6 h 214"/>
                    <a:gd name="T38" fmla="*/ 36 w 188"/>
                    <a:gd name="T39" fmla="*/ 6 h 214"/>
                    <a:gd name="T40" fmla="*/ 46 w 188"/>
                    <a:gd name="T41" fmla="*/ 6 h 214"/>
                    <a:gd name="T42" fmla="*/ 34 w 188"/>
                    <a:gd name="T43" fmla="*/ 6 h 214"/>
                    <a:gd name="T44" fmla="*/ 26 w 188"/>
                    <a:gd name="T45" fmla="*/ 6 h 214"/>
                    <a:gd name="T46" fmla="*/ 30 w 188"/>
                    <a:gd name="T47" fmla="*/ 7 h 214"/>
                    <a:gd name="T48" fmla="*/ 14 w 188"/>
                    <a:gd name="T49" fmla="*/ 7 h 214"/>
                    <a:gd name="T50" fmla="*/ 0 w 188"/>
                    <a:gd name="T51" fmla="*/ 8 h 214"/>
                    <a:gd name="T52" fmla="*/ 8 w 188"/>
                    <a:gd name="T53" fmla="*/ 7 h 214"/>
                    <a:gd name="T54" fmla="*/ 0 w 188"/>
                    <a:gd name="T55" fmla="*/ 6 h 214"/>
                    <a:gd name="T56" fmla="*/ 14 w 188"/>
                    <a:gd name="T57" fmla="*/ 6 h 214"/>
                    <a:gd name="T58" fmla="*/ 32 w 188"/>
                    <a:gd name="T59" fmla="*/ 5 h 214"/>
                    <a:gd name="T60" fmla="*/ 44 w 188"/>
                    <a:gd name="T61" fmla="*/ 5 h 214"/>
                    <a:gd name="T62" fmla="*/ 72 w 188"/>
                    <a:gd name="T63" fmla="*/ 5 h 214"/>
                    <a:gd name="T64" fmla="*/ 84 w 188"/>
                    <a:gd name="T65" fmla="*/ 4 h 214"/>
                    <a:gd name="T66" fmla="*/ 97 w 188"/>
                    <a:gd name="T67" fmla="*/ 3 h 214"/>
                    <a:gd name="T68" fmla="*/ 103 w 188"/>
                    <a:gd name="T69" fmla="*/ 3 h 214"/>
                    <a:gd name="T70" fmla="*/ 115 w 188"/>
                    <a:gd name="T71" fmla="*/ 2 h 214"/>
                    <a:gd name="T72" fmla="*/ 133 w 188"/>
                    <a:gd name="T73" fmla="*/ 2 h 214"/>
                    <a:gd name="T74" fmla="*/ 137 w 188"/>
                    <a:gd name="T75" fmla="*/ 2 h 214"/>
                    <a:gd name="T76" fmla="*/ 131 w 188"/>
                    <a:gd name="T77" fmla="*/ 2 h 214"/>
                    <a:gd name="T78" fmla="*/ 135 w 188"/>
                    <a:gd name="T79" fmla="*/ 2 h 214"/>
                    <a:gd name="T80" fmla="*/ 141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9 w 812"/>
                    <a:gd name="T1" fmla="*/ 2 h 564"/>
                    <a:gd name="T2" fmla="*/ 795 w 812"/>
                    <a:gd name="T3" fmla="*/ 2 h 564"/>
                    <a:gd name="T4" fmla="*/ 765 w 812"/>
                    <a:gd name="T5" fmla="*/ 4 h 564"/>
                    <a:gd name="T6" fmla="*/ 739 w 812"/>
                    <a:gd name="T7" fmla="*/ 5 h 564"/>
                    <a:gd name="T8" fmla="*/ 651 w 812"/>
                    <a:gd name="T9" fmla="*/ 6 h 564"/>
                    <a:gd name="T10" fmla="*/ 649 w 812"/>
                    <a:gd name="T11" fmla="*/ 7 h 564"/>
                    <a:gd name="T12" fmla="*/ 621 w 812"/>
                    <a:gd name="T13" fmla="*/ 7 h 564"/>
                    <a:gd name="T14" fmla="*/ 637 w 812"/>
                    <a:gd name="T15" fmla="*/ 6 h 564"/>
                    <a:gd name="T16" fmla="*/ 593 w 812"/>
                    <a:gd name="T17" fmla="*/ 6 h 564"/>
                    <a:gd name="T18" fmla="*/ 573 w 812"/>
                    <a:gd name="T19" fmla="*/ 7 h 564"/>
                    <a:gd name="T20" fmla="*/ 613 w 812"/>
                    <a:gd name="T21" fmla="*/ 9 h 564"/>
                    <a:gd name="T22" fmla="*/ 611 w 812"/>
                    <a:gd name="T23" fmla="*/ 13 h 564"/>
                    <a:gd name="T24" fmla="*/ 559 w 812"/>
                    <a:gd name="T25" fmla="*/ 13 h 564"/>
                    <a:gd name="T26" fmla="*/ 539 w 812"/>
                    <a:gd name="T27" fmla="*/ 13 h 564"/>
                    <a:gd name="T28" fmla="*/ 499 w 812"/>
                    <a:gd name="T29" fmla="*/ 11 h 564"/>
                    <a:gd name="T30" fmla="*/ 479 w 812"/>
                    <a:gd name="T31" fmla="*/ 11 h 564"/>
                    <a:gd name="T32" fmla="*/ 467 w 812"/>
                    <a:gd name="T33" fmla="*/ 13 h 564"/>
                    <a:gd name="T34" fmla="*/ 517 w 812"/>
                    <a:gd name="T35" fmla="*/ 16 h 564"/>
                    <a:gd name="T36" fmla="*/ 527 w 812"/>
                    <a:gd name="T37" fmla="*/ 17 h 564"/>
                    <a:gd name="T38" fmla="*/ 543 w 812"/>
                    <a:gd name="T39" fmla="*/ 19 h 564"/>
                    <a:gd name="T40" fmla="*/ 509 w 812"/>
                    <a:gd name="T41" fmla="*/ 19 h 564"/>
                    <a:gd name="T42" fmla="*/ 487 w 812"/>
                    <a:gd name="T43" fmla="*/ 17 h 564"/>
                    <a:gd name="T44" fmla="*/ 439 w 812"/>
                    <a:gd name="T45" fmla="*/ 14 h 564"/>
                    <a:gd name="T46" fmla="*/ 443 w 812"/>
                    <a:gd name="T47" fmla="*/ 11 h 564"/>
                    <a:gd name="T48" fmla="*/ 439 w 812"/>
                    <a:gd name="T49" fmla="*/ 9 h 564"/>
                    <a:gd name="T50" fmla="*/ 429 w 812"/>
                    <a:gd name="T51" fmla="*/ 9 h 564"/>
                    <a:gd name="T52" fmla="*/ 386 w 812"/>
                    <a:gd name="T53" fmla="*/ 9 h 564"/>
                    <a:gd name="T54" fmla="*/ 360 w 812"/>
                    <a:gd name="T55" fmla="*/ 6 h 564"/>
                    <a:gd name="T56" fmla="*/ 330 w 812"/>
                    <a:gd name="T57" fmla="*/ 6 h 564"/>
                    <a:gd name="T58" fmla="*/ 288 w 812"/>
                    <a:gd name="T59" fmla="*/ 6 h 564"/>
                    <a:gd name="T60" fmla="*/ 242 w 812"/>
                    <a:gd name="T61" fmla="*/ 7 h 564"/>
                    <a:gd name="T62" fmla="*/ 196 w 812"/>
                    <a:gd name="T63" fmla="*/ 9 h 564"/>
                    <a:gd name="T64" fmla="*/ 184 w 812"/>
                    <a:gd name="T65" fmla="*/ 9 h 564"/>
                    <a:gd name="T66" fmla="*/ 160 w 812"/>
                    <a:gd name="T67" fmla="*/ 11 h 564"/>
                    <a:gd name="T68" fmla="*/ 152 w 812"/>
                    <a:gd name="T69" fmla="*/ 11 h 564"/>
                    <a:gd name="T70" fmla="*/ 128 w 812"/>
                    <a:gd name="T71" fmla="*/ 13 h 564"/>
                    <a:gd name="T72" fmla="*/ 94 w 812"/>
                    <a:gd name="T73" fmla="*/ 13 h 564"/>
                    <a:gd name="T74" fmla="*/ 66 w 812"/>
                    <a:gd name="T75" fmla="*/ 9 h 564"/>
                    <a:gd name="T76" fmla="*/ 72 w 812"/>
                    <a:gd name="T77" fmla="*/ 5 h 564"/>
                    <a:gd name="T78" fmla="*/ 44 w 812"/>
                    <a:gd name="T79" fmla="*/ 6 h 564"/>
                    <a:gd name="T80" fmla="*/ 20 w 812"/>
                    <a:gd name="T81" fmla="*/ 5 h 564"/>
                    <a:gd name="T82" fmla="*/ 24 w 812"/>
                    <a:gd name="T83" fmla="*/ 5 h 564"/>
                    <a:gd name="T84" fmla="*/ 0 w 812"/>
                    <a:gd name="T85" fmla="*/ 3 h 564"/>
                    <a:gd name="T86" fmla="*/ 815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35 w 43"/>
                    <a:gd name="T3" fmla="*/ 3 h 85"/>
                    <a:gd name="T4" fmla="*/ 80 w 43"/>
                    <a:gd name="T5" fmla="*/ 3 h 85"/>
                    <a:gd name="T6" fmla="*/ 39 w 43"/>
                    <a:gd name="T7" fmla="*/ 4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2 w 44"/>
                    <a:gd name="T3" fmla="*/ 2 h 74"/>
                    <a:gd name="T4" fmla="*/ 21 w 44"/>
                    <a:gd name="T5" fmla="*/ 2 h 74"/>
                    <a:gd name="T6" fmla="*/ 19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14709 w 682"/>
                    <a:gd name="T1" fmla="*/ 840533 h 557"/>
                    <a:gd name="T2" fmla="*/ 418848 w 682"/>
                    <a:gd name="T3" fmla="*/ 817394 h 557"/>
                    <a:gd name="T4" fmla="*/ 431144 w 682"/>
                    <a:gd name="T5" fmla="*/ 748474 h 557"/>
                    <a:gd name="T6" fmla="*/ 266667 w 682"/>
                    <a:gd name="T7" fmla="*/ 519322 h 557"/>
                    <a:gd name="T8" fmla="*/ 243268 w 682"/>
                    <a:gd name="T9" fmla="*/ 626843 h 557"/>
                    <a:gd name="T10" fmla="*/ 261301 w 682"/>
                    <a:gd name="T11" fmla="*/ 1006900 h 557"/>
                    <a:gd name="T12" fmla="*/ 243268 w 682"/>
                    <a:gd name="T13" fmla="*/ 895178 h 557"/>
                    <a:gd name="T14" fmla="*/ 208770 w 682"/>
                    <a:gd name="T15" fmla="*/ 796215 h 557"/>
                    <a:gd name="T16" fmla="*/ 211374 w 682"/>
                    <a:gd name="T17" fmla="*/ 748474 h 557"/>
                    <a:gd name="T18" fmla="*/ 213342 w 682"/>
                    <a:gd name="T19" fmla="*/ 714591 h 557"/>
                    <a:gd name="T20" fmla="*/ 189631 w 682"/>
                    <a:gd name="T21" fmla="*/ 679594 h 557"/>
                    <a:gd name="T22" fmla="*/ 167357 w 682"/>
                    <a:gd name="T23" fmla="*/ 626843 h 557"/>
                    <a:gd name="T24" fmla="*/ 127417 w 682"/>
                    <a:gd name="T25" fmla="*/ 640765 h 557"/>
                    <a:gd name="T26" fmla="*/ 109075 w 682"/>
                    <a:gd name="T27" fmla="*/ 661318 h 557"/>
                    <a:gd name="T28" fmla="*/ 67230 w 682"/>
                    <a:gd name="T29" fmla="*/ 661318 h 557"/>
                    <a:gd name="T30" fmla="*/ 19139 w 682"/>
                    <a:gd name="T31" fmla="*/ 565308 h 557"/>
                    <a:gd name="T32" fmla="*/ 9412 w 682"/>
                    <a:gd name="T33" fmla="*/ 535465 h 557"/>
                    <a:gd name="T34" fmla="*/ 0 w 682"/>
                    <a:gd name="T35" fmla="*/ 477413 h 557"/>
                    <a:gd name="T36" fmla="*/ 20848 w 682"/>
                    <a:gd name="T37" fmla="*/ 386219 h 557"/>
                    <a:gd name="T38" fmla="*/ 27753 w 682"/>
                    <a:gd name="T39" fmla="*/ 327559 h 557"/>
                    <a:gd name="T40" fmla="*/ 44007 w 682"/>
                    <a:gd name="T41" fmla="*/ 258298 h 557"/>
                    <a:gd name="T42" fmla="*/ 70191 w 682"/>
                    <a:gd name="T43" fmla="*/ 209642 h 557"/>
                    <a:gd name="T44" fmla="*/ 144437 w 682"/>
                    <a:gd name="T45" fmla="*/ 121497 h 557"/>
                    <a:gd name="T46" fmla="*/ 189631 w 682"/>
                    <a:gd name="T47" fmla="*/ 54636 h 557"/>
                    <a:gd name="T48" fmla="*/ 222306 w 682"/>
                    <a:gd name="T49" fmla="*/ 10459 h 557"/>
                    <a:gd name="T50" fmla="*/ 313014 w 682"/>
                    <a:gd name="T51" fmla="*/ 3868 h 557"/>
                    <a:gd name="T52" fmla="*/ 342905 w 682"/>
                    <a:gd name="T53" fmla="*/ 0 h 557"/>
                    <a:gd name="T54" fmla="*/ 330851 w 682"/>
                    <a:gd name="T55" fmla="*/ 61113 h 557"/>
                    <a:gd name="T56" fmla="*/ 381853 w 682"/>
                    <a:gd name="T57" fmla="*/ 152822 h 557"/>
                    <a:gd name="T58" fmla="*/ 428651 w 682"/>
                    <a:gd name="T59" fmla="*/ 134084 h 557"/>
                    <a:gd name="T60" fmla="*/ 455924 w 682"/>
                    <a:gd name="T61" fmla="*/ 147727 h 557"/>
                    <a:gd name="T62" fmla="*/ 481689 w 682"/>
                    <a:gd name="T63" fmla="*/ 175963 h 557"/>
                    <a:gd name="T64" fmla="*/ 493312 w 682"/>
                    <a:gd name="T65" fmla="*/ 340540 h 557"/>
                    <a:gd name="T66" fmla="*/ 493312 w 682"/>
                    <a:gd name="T67" fmla="*/ 434881 h 557"/>
                    <a:gd name="T68" fmla="*/ 516038 w 682"/>
                    <a:gd name="T69" fmla="*/ 512785 h 557"/>
                    <a:gd name="T70" fmla="*/ 556384 w 682"/>
                    <a:gd name="T71" fmla="*/ 543431 h 557"/>
                    <a:gd name="T72" fmla="*/ 586002 w 682"/>
                    <a:gd name="T73" fmla="*/ 535465 h 557"/>
                    <a:gd name="T74" fmla="*/ 572206 w 682"/>
                    <a:gd name="T75" fmla="*/ 616334 h 557"/>
                    <a:gd name="T76" fmla="*/ 516038 w 682"/>
                    <a:gd name="T77" fmla="*/ 737938 h 557"/>
                    <a:gd name="T78" fmla="*/ 472541 w 682"/>
                    <a:gd name="T79" fmla="*/ 878917 h 557"/>
                    <a:gd name="T80" fmla="*/ 479329 w 682"/>
                    <a:gd name="T81" fmla="*/ 920630 h 557"/>
                    <a:gd name="T82" fmla="*/ 374828 w 682"/>
                    <a:gd name="T83" fmla="*/ 1006900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04960 w 257"/>
                    <a:gd name="T1" fmla="*/ 638454 h 347"/>
                    <a:gd name="T2" fmla="*/ 196385 w 257"/>
                    <a:gd name="T3" fmla="*/ 553540 h 347"/>
                    <a:gd name="T4" fmla="*/ 183341 w 257"/>
                    <a:gd name="T5" fmla="*/ 529980 h 347"/>
                    <a:gd name="T6" fmla="*/ 181926 w 257"/>
                    <a:gd name="T7" fmla="*/ 496143 h 347"/>
                    <a:gd name="T8" fmla="*/ 176508 w 257"/>
                    <a:gd name="T9" fmla="*/ 467459 h 347"/>
                    <a:gd name="T10" fmla="*/ 176508 w 257"/>
                    <a:gd name="T11" fmla="*/ 421119 h 347"/>
                    <a:gd name="T12" fmla="*/ 174972 w 257"/>
                    <a:gd name="T13" fmla="*/ 393616 h 347"/>
                    <a:gd name="T14" fmla="*/ 192356 w 257"/>
                    <a:gd name="T15" fmla="*/ 371758 h 347"/>
                    <a:gd name="T16" fmla="*/ 216890 w 257"/>
                    <a:gd name="T17" fmla="*/ 363504 h 347"/>
                    <a:gd name="T18" fmla="*/ 216890 w 257"/>
                    <a:gd name="T19" fmla="*/ 251067 h 347"/>
                    <a:gd name="T20" fmla="*/ 45492 w 257"/>
                    <a:gd name="T21" fmla="*/ 176600 h 347"/>
                    <a:gd name="T22" fmla="*/ 27296 w 257"/>
                    <a:gd name="T23" fmla="*/ 180649 h 347"/>
                    <a:gd name="T24" fmla="*/ 13853 w 257"/>
                    <a:gd name="T25" fmla="*/ 187841 h 347"/>
                    <a:gd name="T26" fmla="*/ 0 w 257"/>
                    <a:gd name="T27" fmla="*/ 274824 h 347"/>
                    <a:gd name="T28" fmla="*/ 78225 w 257"/>
                    <a:gd name="T29" fmla="*/ 636543 h 347"/>
                    <a:gd name="T30" fmla="*/ 204960 w 257"/>
                    <a:gd name="T31" fmla="*/ 638454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9 w 57"/>
                    <a:gd name="T3" fmla="*/ 2 h 30"/>
                    <a:gd name="T4" fmla="*/ 53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6 w 693"/>
                    <a:gd name="T1" fmla="*/ 16 h 696"/>
                    <a:gd name="T2" fmla="*/ 376 w 693"/>
                    <a:gd name="T3" fmla="*/ 15 h 696"/>
                    <a:gd name="T4" fmla="*/ 308 w 693"/>
                    <a:gd name="T5" fmla="*/ 13 h 696"/>
                    <a:gd name="T6" fmla="*/ 248 w 693"/>
                    <a:gd name="T7" fmla="*/ 13 h 696"/>
                    <a:gd name="T8" fmla="*/ 220 w 693"/>
                    <a:gd name="T9" fmla="*/ 13 h 696"/>
                    <a:gd name="T10" fmla="*/ 244 w 693"/>
                    <a:gd name="T11" fmla="*/ 13 h 696"/>
                    <a:gd name="T12" fmla="*/ 276 w 693"/>
                    <a:gd name="T13" fmla="*/ 16 h 696"/>
                    <a:gd name="T14" fmla="*/ 304 w 693"/>
                    <a:gd name="T15" fmla="*/ 16 h 696"/>
                    <a:gd name="T16" fmla="*/ 316 w 693"/>
                    <a:gd name="T17" fmla="*/ 16 h 696"/>
                    <a:gd name="T18" fmla="*/ 296 w 693"/>
                    <a:gd name="T19" fmla="*/ 18 h 696"/>
                    <a:gd name="T20" fmla="*/ 244 w 693"/>
                    <a:gd name="T21" fmla="*/ 20 h 696"/>
                    <a:gd name="T22" fmla="*/ 208 w 693"/>
                    <a:gd name="T23" fmla="*/ 20 h 696"/>
                    <a:gd name="T24" fmla="*/ 97 w 693"/>
                    <a:gd name="T25" fmla="*/ 23 h 696"/>
                    <a:gd name="T26" fmla="*/ 77 w 693"/>
                    <a:gd name="T27" fmla="*/ 20 h 696"/>
                    <a:gd name="T28" fmla="*/ 45 w 693"/>
                    <a:gd name="T29" fmla="*/ 16 h 696"/>
                    <a:gd name="T30" fmla="*/ 33 w 693"/>
                    <a:gd name="T31" fmla="*/ 15 h 696"/>
                    <a:gd name="T32" fmla="*/ 53 w 693"/>
                    <a:gd name="T33" fmla="*/ 11 h 696"/>
                    <a:gd name="T34" fmla="*/ 17 w 693"/>
                    <a:gd name="T35" fmla="*/ 13 h 696"/>
                    <a:gd name="T36" fmla="*/ 81 w 693"/>
                    <a:gd name="T37" fmla="*/ 9 h 696"/>
                    <a:gd name="T38" fmla="*/ 113 w 693"/>
                    <a:gd name="T39" fmla="*/ 7 h 696"/>
                    <a:gd name="T40" fmla="*/ 37 w 693"/>
                    <a:gd name="T41" fmla="*/ 7 h 696"/>
                    <a:gd name="T42" fmla="*/ 1 w 693"/>
                    <a:gd name="T43" fmla="*/ 6 h 696"/>
                    <a:gd name="T44" fmla="*/ 25 w 693"/>
                    <a:gd name="T45" fmla="*/ 5 h 696"/>
                    <a:gd name="T46" fmla="*/ 97 w 693"/>
                    <a:gd name="T47" fmla="*/ 4 h 696"/>
                    <a:gd name="T48" fmla="*/ 204 w 693"/>
                    <a:gd name="T49" fmla="*/ 4 h 696"/>
                    <a:gd name="T50" fmla="*/ 212 w 693"/>
                    <a:gd name="T51" fmla="*/ 2 h 696"/>
                    <a:gd name="T52" fmla="*/ 244 w 693"/>
                    <a:gd name="T53" fmla="*/ 0 h 696"/>
                    <a:gd name="T54" fmla="*/ 340 w 693"/>
                    <a:gd name="T55" fmla="*/ 2 h 696"/>
                    <a:gd name="T56" fmla="*/ 312 w 693"/>
                    <a:gd name="T57" fmla="*/ 2 h 696"/>
                    <a:gd name="T58" fmla="*/ 284 w 693"/>
                    <a:gd name="T59" fmla="*/ 6 h 696"/>
                    <a:gd name="T60" fmla="*/ 344 w 693"/>
                    <a:gd name="T61" fmla="*/ 6 h 696"/>
                    <a:gd name="T62" fmla="*/ 356 w 693"/>
                    <a:gd name="T63" fmla="*/ 5 h 696"/>
                    <a:gd name="T64" fmla="*/ 400 w 693"/>
                    <a:gd name="T65" fmla="*/ 3 h 696"/>
                    <a:gd name="T66" fmla="*/ 480 w 693"/>
                    <a:gd name="T67" fmla="*/ 2 h 696"/>
                    <a:gd name="T68" fmla="*/ 507 w 693"/>
                    <a:gd name="T69" fmla="*/ 2 h 696"/>
                    <a:gd name="T70" fmla="*/ 513 w 693"/>
                    <a:gd name="T71" fmla="*/ 1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714719 w 931"/>
                    <a:gd name="T1" fmla="*/ 0 h 149"/>
                    <a:gd name="T2" fmla="*/ 124115 w 931"/>
                    <a:gd name="T3" fmla="*/ 53854 h 149"/>
                    <a:gd name="T4" fmla="*/ 78494 w 931"/>
                    <a:gd name="T5" fmla="*/ 77261 h 149"/>
                    <a:gd name="T6" fmla="*/ 53624 w 931"/>
                    <a:gd name="T7" fmla="*/ 77261 h 149"/>
                    <a:gd name="T8" fmla="*/ 19196 w 931"/>
                    <a:gd name="T9" fmla="*/ 143236 h 149"/>
                    <a:gd name="T10" fmla="*/ 0 w 931"/>
                    <a:gd name="T11" fmla="*/ 194570 h 149"/>
                    <a:gd name="T12" fmla="*/ 51175 w 931"/>
                    <a:gd name="T13" fmla="*/ 213909 h 149"/>
                    <a:gd name="T14" fmla="*/ 83837 w 931"/>
                    <a:gd name="T15" fmla="*/ 177614 h 149"/>
                    <a:gd name="T16" fmla="*/ 93782 w 931"/>
                    <a:gd name="T17" fmla="*/ 156458 h 149"/>
                    <a:gd name="T18" fmla="*/ 145007 w 931"/>
                    <a:gd name="T19" fmla="*/ 96501 h 149"/>
                    <a:gd name="T20" fmla="*/ 186311 w 931"/>
                    <a:gd name="T21" fmla="*/ 85675 h 149"/>
                    <a:gd name="T22" fmla="*/ 205707 w 931"/>
                    <a:gd name="T23" fmla="*/ 173833 h 149"/>
                    <a:gd name="T24" fmla="*/ 163028 w 931"/>
                    <a:gd name="T25" fmla="*/ 203293 h 149"/>
                    <a:gd name="T26" fmla="*/ 200037 w 931"/>
                    <a:gd name="T27" fmla="*/ 210229 h 149"/>
                    <a:gd name="T28" fmla="*/ 216618 w 931"/>
                    <a:gd name="T29" fmla="*/ 166937 h 149"/>
                    <a:gd name="T30" fmla="*/ 230634 w 931"/>
                    <a:gd name="T31" fmla="*/ 170682 h 149"/>
                    <a:gd name="T32" fmla="*/ 219235 w 931"/>
                    <a:gd name="T33" fmla="*/ 100484 h 149"/>
                    <a:gd name="T34" fmla="*/ 230634 w 931"/>
                    <a:gd name="T35" fmla="*/ 82248 h 149"/>
                    <a:gd name="T36" fmla="*/ 239747 w 931"/>
                    <a:gd name="T37" fmla="*/ 163418 h 149"/>
                    <a:gd name="T38" fmla="*/ 230634 w 931"/>
                    <a:gd name="T39" fmla="*/ 210229 h 149"/>
                    <a:gd name="T40" fmla="*/ 257005 w 931"/>
                    <a:gd name="T41" fmla="*/ 241310 h 149"/>
                    <a:gd name="T42" fmla="*/ 258987 w 931"/>
                    <a:gd name="T43" fmla="*/ 170682 h 149"/>
                    <a:gd name="T44" fmla="*/ 287014 w 931"/>
                    <a:gd name="T45" fmla="*/ 190980 h 149"/>
                    <a:gd name="T46" fmla="*/ 331105 w 931"/>
                    <a:gd name="T47" fmla="*/ 136251 h 149"/>
                    <a:gd name="T48" fmla="*/ 354599 w 931"/>
                    <a:gd name="T49" fmla="*/ 92610 h 149"/>
                    <a:gd name="T50" fmla="*/ 380930 w 931"/>
                    <a:gd name="T51" fmla="*/ 103439 h 149"/>
                    <a:gd name="T52" fmla="*/ 394313 w 931"/>
                    <a:gd name="T53" fmla="*/ 92610 h 149"/>
                    <a:gd name="T54" fmla="*/ 373663 w 931"/>
                    <a:gd name="T55" fmla="*/ 82248 h 149"/>
                    <a:gd name="T56" fmla="*/ 411081 w 931"/>
                    <a:gd name="T57" fmla="*/ 64535 h 149"/>
                    <a:gd name="T58" fmla="*/ 471426 w 931"/>
                    <a:gd name="T59" fmla="*/ 100484 h 149"/>
                    <a:gd name="T60" fmla="*/ 503615 w 931"/>
                    <a:gd name="T61" fmla="*/ 77261 h 149"/>
                    <a:gd name="T62" fmla="*/ 505810 w 931"/>
                    <a:gd name="T63" fmla="*/ 117336 h 149"/>
                    <a:gd name="T64" fmla="*/ 492256 w 931"/>
                    <a:gd name="T65" fmla="*/ 187311 h 149"/>
                    <a:gd name="T66" fmla="*/ 529881 w 931"/>
                    <a:gd name="T67" fmla="*/ 163418 h 149"/>
                    <a:gd name="T68" fmla="*/ 540766 w 931"/>
                    <a:gd name="T69" fmla="*/ 149411 h 149"/>
                    <a:gd name="T70" fmla="*/ 561811 w 931"/>
                    <a:gd name="T71" fmla="*/ 113070 h 149"/>
                    <a:gd name="T72" fmla="*/ 688139 w 931"/>
                    <a:gd name="T73" fmla="*/ 156458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39 w 44"/>
                    <a:gd name="T3" fmla="*/ 0 h 32"/>
                    <a:gd name="T4" fmla="*/ 55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88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2B69CD-53D5-4201-8805-59B270A0F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2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70A70F-3CFC-4F5B-9F3C-A703D0D8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8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235E9C-ACB0-4AE5-BA3C-C0D312DF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1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7F502A-026F-4E0B-BB9D-A4683F29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9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11E253-7061-4B0D-92A3-882FCCFA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0AC2CB-B9F9-45CE-81AD-8638098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9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40B880-8383-4B92-B361-3CCDD585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0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A75B0D-ACC0-4F59-A112-57B32B0A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5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1BFAF7-5577-4840-AAFC-3020A33F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2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5A4734-7C8D-4B6C-A92A-49556A05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EE236E-176D-4DEB-ADB7-E698FB09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632BC0-2487-412F-AFD8-0B2C9EFA4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9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1D4C8-EDD5-4222-A51E-EC180964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4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2A25FC-824C-4E12-87D8-C68545E7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8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484AA1-BB45-434E-88A8-2C600697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011B6E-7919-4674-89D5-C509BB4A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3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2871 w 4848"/>
                  <a:gd name="T1" fmla="*/ 1094489 h 432"/>
                  <a:gd name="T2" fmla="*/ 0 w 4848"/>
                  <a:gd name="T3" fmla="*/ 1094489 h 432"/>
                  <a:gd name="T4" fmla="*/ 0 w 4848"/>
                  <a:gd name="T5" fmla="*/ 0 h 432"/>
                  <a:gd name="T6" fmla="*/ 22871 w 4848"/>
                  <a:gd name="T7" fmla="*/ 0 h 432"/>
                  <a:gd name="T8" fmla="*/ 22871 w 4848"/>
                  <a:gd name="T9" fmla="*/ 1094489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6 w 15"/>
                    <a:gd name="T1" fmla="*/ 3 h 23"/>
                    <a:gd name="T2" fmla="*/ 46 w 15"/>
                    <a:gd name="T3" fmla="*/ 3 h 23"/>
                    <a:gd name="T4" fmla="*/ 41 w 15"/>
                    <a:gd name="T5" fmla="*/ 5 h 23"/>
                    <a:gd name="T6" fmla="*/ 16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0 w 20"/>
                    <a:gd name="T3" fmla="*/ 3 h 23"/>
                    <a:gd name="T4" fmla="*/ 7 w 20"/>
                    <a:gd name="T5" fmla="*/ 6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5 w 30"/>
                    <a:gd name="T1" fmla="*/ 5 h 42"/>
                    <a:gd name="T2" fmla="*/ 8 w 30"/>
                    <a:gd name="T3" fmla="*/ 3 h 42"/>
                    <a:gd name="T4" fmla="*/ 0 w 30"/>
                    <a:gd name="T5" fmla="*/ 2 h 42"/>
                    <a:gd name="T6" fmla="*/ 25 w 30"/>
                    <a:gd name="T7" fmla="*/ 2 h 42"/>
                    <a:gd name="T8" fmla="*/ 39 w 30"/>
                    <a:gd name="T9" fmla="*/ 3 h 42"/>
                    <a:gd name="T10" fmla="*/ 37 w 30"/>
                    <a:gd name="T11" fmla="*/ 5 h 42"/>
                    <a:gd name="T12" fmla="*/ 25 w 30"/>
                    <a:gd name="T13" fmla="*/ 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5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6 h 46"/>
                    <a:gd name="T10" fmla="*/ 12 w 65"/>
                    <a:gd name="T11" fmla="*/ 10 h 46"/>
                    <a:gd name="T12" fmla="*/ 8 w 65"/>
                    <a:gd name="T13" fmla="*/ 4 h 46"/>
                    <a:gd name="T14" fmla="*/ 12 w 65"/>
                    <a:gd name="T15" fmla="*/ 3 h 46"/>
                    <a:gd name="T16" fmla="*/ 14 w 65"/>
                    <a:gd name="T17" fmla="*/ 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6 h 47"/>
                    <a:gd name="T2" fmla="*/ 18 w 69"/>
                    <a:gd name="T3" fmla="*/ 5 h 47"/>
                    <a:gd name="T4" fmla="*/ 43 w 69"/>
                    <a:gd name="T5" fmla="*/ 1 h 47"/>
                    <a:gd name="T6" fmla="*/ 55 w 69"/>
                    <a:gd name="T7" fmla="*/ 2 h 47"/>
                    <a:gd name="T8" fmla="*/ 41 w 69"/>
                    <a:gd name="T9" fmla="*/ 3 h 47"/>
                    <a:gd name="T10" fmla="*/ 28 w 69"/>
                    <a:gd name="T11" fmla="*/ 6 h 47"/>
                    <a:gd name="T12" fmla="*/ 22 w 69"/>
                    <a:gd name="T13" fmla="*/ 8 h 47"/>
                    <a:gd name="T14" fmla="*/ 16 w 69"/>
                    <a:gd name="T15" fmla="*/ 8 h 47"/>
                    <a:gd name="T16" fmla="*/ 12 w 69"/>
                    <a:gd name="T17" fmla="*/ 7 h 47"/>
                    <a:gd name="T18" fmla="*/ 0 w 69"/>
                    <a:gd name="T19" fmla="*/ 7 h 47"/>
                    <a:gd name="T20" fmla="*/ 0 w 69"/>
                    <a:gd name="T21" fmla="*/ 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3 h 277"/>
                    <a:gd name="T4" fmla="*/ 46 w 355"/>
                    <a:gd name="T5" fmla="*/ 6 h 277"/>
                    <a:gd name="T6" fmla="*/ 76 w 355"/>
                    <a:gd name="T7" fmla="*/ 9 h 277"/>
                    <a:gd name="T8" fmla="*/ 92 w 355"/>
                    <a:gd name="T9" fmla="*/ 12 h 277"/>
                    <a:gd name="T10" fmla="*/ 122 w 355"/>
                    <a:gd name="T11" fmla="*/ 17 h 277"/>
                    <a:gd name="T12" fmla="*/ 136 w 355"/>
                    <a:gd name="T13" fmla="*/ 22 h 277"/>
                    <a:gd name="T14" fmla="*/ 148 w 355"/>
                    <a:gd name="T15" fmla="*/ 23 h 277"/>
                    <a:gd name="T16" fmla="*/ 154 w 355"/>
                    <a:gd name="T17" fmla="*/ 26 h 277"/>
                    <a:gd name="T18" fmla="*/ 176 w 355"/>
                    <a:gd name="T19" fmla="*/ 27 h 277"/>
                    <a:gd name="T20" fmla="*/ 170 w 355"/>
                    <a:gd name="T21" fmla="*/ 34 h 277"/>
                    <a:gd name="T22" fmla="*/ 177 w 355"/>
                    <a:gd name="T23" fmla="*/ 39 h 277"/>
                    <a:gd name="T24" fmla="*/ 189 w 355"/>
                    <a:gd name="T25" fmla="*/ 40 h 277"/>
                    <a:gd name="T26" fmla="*/ 207 w 355"/>
                    <a:gd name="T27" fmla="*/ 40 h 277"/>
                    <a:gd name="T28" fmla="*/ 227 w 355"/>
                    <a:gd name="T29" fmla="*/ 42 h 277"/>
                    <a:gd name="T30" fmla="*/ 245 w 355"/>
                    <a:gd name="T31" fmla="*/ 41 h 277"/>
                    <a:gd name="T32" fmla="*/ 263 w 355"/>
                    <a:gd name="T33" fmla="*/ 43 h 277"/>
                    <a:gd name="T34" fmla="*/ 287 w 355"/>
                    <a:gd name="T35" fmla="*/ 44 h 277"/>
                    <a:gd name="T36" fmla="*/ 305 w 355"/>
                    <a:gd name="T37" fmla="*/ 45 h 277"/>
                    <a:gd name="T38" fmla="*/ 343 w 355"/>
                    <a:gd name="T39" fmla="*/ 45 h 277"/>
                    <a:gd name="T40" fmla="*/ 333 w 355"/>
                    <a:gd name="T41" fmla="*/ 48 h 277"/>
                    <a:gd name="T42" fmla="*/ 313 w 355"/>
                    <a:gd name="T43" fmla="*/ 47 h 277"/>
                    <a:gd name="T44" fmla="*/ 291 w 355"/>
                    <a:gd name="T45" fmla="*/ 47 h 277"/>
                    <a:gd name="T46" fmla="*/ 279 w 355"/>
                    <a:gd name="T47" fmla="*/ 45 h 277"/>
                    <a:gd name="T48" fmla="*/ 243 w 355"/>
                    <a:gd name="T49" fmla="*/ 45 h 277"/>
                    <a:gd name="T50" fmla="*/ 225 w 355"/>
                    <a:gd name="T51" fmla="*/ 45 h 277"/>
                    <a:gd name="T52" fmla="*/ 172 w 355"/>
                    <a:gd name="T53" fmla="*/ 42 h 277"/>
                    <a:gd name="T54" fmla="*/ 160 w 355"/>
                    <a:gd name="T55" fmla="*/ 37 h 277"/>
                    <a:gd name="T56" fmla="*/ 126 w 355"/>
                    <a:gd name="T57" fmla="*/ 35 h 277"/>
                    <a:gd name="T58" fmla="*/ 108 w 355"/>
                    <a:gd name="T59" fmla="*/ 33 h 277"/>
                    <a:gd name="T60" fmla="*/ 94 w 355"/>
                    <a:gd name="T61" fmla="*/ 27 h 277"/>
                    <a:gd name="T62" fmla="*/ 68 w 355"/>
                    <a:gd name="T63" fmla="*/ 18 h 277"/>
                    <a:gd name="T64" fmla="*/ 64 w 355"/>
                    <a:gd name="T65" fmla="*/ 17 h 277"/>
                    <a:gd name="T66" fmla="*/ 58 w 355"/>
                    <a:gd name="T67" fmla="*/ 17 h 277"/>
                    <a:gd name="T68" fmla="*/ 54 w 355"/>
                    <a:gd name="T69" fmla="*/ 15 h 277"/>
                    <a:gd name="T70" fmla="*/ 38 w 355"/>
                    <a:gd name="T71" fmla="*/ 10 h 277"/>
                    <a:gd name="T72" fmla="*/ 20 w 355"/>
                    <a:gd name="T73" fmla="*/ 7 h 277"/>
                    <a:gd name="T74" fmla="*/ 4 w 355"/>
                    <a:gd name="T75" fmla="*/ 4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0 h 206"/>
                    <a:gd name="T2" fmla="*/ 66 w 156"/>
                    <a:gd name="T3" fmla="*/ 9 h 206"/>
                    <a:gd name="T4" fmla="*/ 68 w 156"/>
                    <a:gd name="T5" fmla="*/ 8 h 206"/>
                    <a:gd name="T6" fmla="*/ 89 w 156"/>
                    <a:gd name="T7" fmla="*/ 6 h 206"/>
                    <a:gd name="T8" fmla="*/ 115 w 156"/>
                    <a:gd name="T9" fmla="*/ 3 h 206"/>
                    <a:gd name="T10" fmla="*/ 121 w 156"/>
                    <a:gd name="T11" fmla="*/ 2 h 206"/>
                    <a:gd name="T12" fmla="*/ 133 w 156"/>
                    <a:gd name="T13" fmla="*/ 0 h 206"/>
                    <a:gd name="T14" fmla="*/ 159 w 156"/>
                    <a:gd name="T15" fmla="*/ 4 h 206"/>
                    <a:gd name="T16" fmla="*/ 155 w 156"/>
                    <a:gd name="T17" fmla="*/ 6 h 206"/>
                    <a:gd name="T18" fmla="*/ 135 w 156"/>
                    <a:gd name="T19" fmla="*/ 10 h 206"/>
                    <a:gd name="T20" fmla="*/ 141 w 156"/>
                    <a:gd name="T21" fmla="*/ 15 h 206"/>
                    <a:gd name="T22" fmla="*/ 151 w 156"/>
                    <a:gd name="T23" fmla="*/ 16 h 206"/>
                    <a:gd name="T24" fmla="*/ 155 w 156"/>
                    <a:gd name="T25" fmla="*/ 19 h 206"/>
                    <a:gd name="T26" fmla="*/ 137 w 156"/>
                    <a:gd name="T27" fmla="*/ 19 h 206"/>
                    <a:gd name="T28" fmla="*/ 125 w 156"/>
                    <a:gd name="T29" fmla="*/ 22 h 206"/>
                    <a:gd name="T30" fmla="*/ 113 w 156"/>
                    <a:gd name="T31" fmla="*/ 24 h 206"/>
                    <a:gd name="T32" fmla="*/ 109 w 156"/>
                    <a:gd name="T33" fmla="*/ 30 h 206"/>
                    <a:gd name="T34" fmla="*/ 97 w 156"/>
                    <a:gd name="T35" fmla="*/ 31 h 206"/>
                    <a:gd name="T36" fmla="*/ 91 w 156"/>
                    <a:gd name="T37" fmla="*/ 31 h 206"/>
                    <a:gd name="T38" fmla="*/ 76 w 156"/>
                    <a:gd name="T39" fmla="*/ 31 h 206"/>
                    <a:gd name="T40" fmla="*/ 72 w 156"/>
                    <a:gd name="T41" fmla="*/ 29 h 206"/>
                    <a:gd name="T42" fmla="*/ 60 w 156"/>
                    <a:gd name="T43" fmla="*/ 28 h 206"/>
                    <a:gd name="T44" fmla="*/ 42 w 156"/>
                    <a:gd name="T45" fmla="*/ 29 h 206"/>
                    <a:gd name="T46" fmla="*/ 28 w 156"/>
                    <a:gd name="T47" fmla="*/ 28 h 206"/>
                    <a:gd name="T48" fmla="*/ 10 w 156"/>
                    <a:gd name="T49" fmla="*/ 23 h 206"/>
                    <a:gd name="T50" fmla="*/ 4 w 156"/>
                    <a:gd name="T51" fmla="*/ 19 h 206"/>
                    <a:gd name="T52" fmla="*/ 0 w 156"/>
                    <a:gd name="T53" fmla="*/ 18 h 206"/>
                    <a:gd name="T54" fmla="*/ 20 w 156"/>
                    <a:gd name="T55" fmla="*/ 15 h 206"/>
                    <a:gd name="T56" fmla="*/ 32 w 156"/>
                    <a:gd name="T57" fmla="*/ 15 h 206"/>
                    <a:gd name="T58" fmla="*/ 34 w 156"/>
                    <a:gd name="T59" fmla="*/ 12 h 206"/>
                    <a:gd name="T60" fmla="*/ 52 w 156"/>
                    <a:gd name="T61" fmla="*/ 10 h 206"/>
                    <a:gd name="T62" fmla="*/ 54 w 156"/>
                    <a:gd name="T63" fmla="*/ 10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7 h 38"/>
                    <a:gd name="T2" fmla="*/ 18 w 109"/>
                    <a:gd name="T3" fmla="*/ 3 h 38"/>
                    <a:gd name="T4" fmla="*/ 46 w 109"/>
                    <a:gd name="T5" fmla="*/ 4 h 38"/>
                    <a:gd name="T6" fmla="*/ 81 w 109"/>
                    <a:gd name="T7" fmla="*/ 3 h 38"/>
                    <a:gd name="T8" fmla="*/ 99 w 109"/>
                    <a:gd name="T9" fmla="*/ 0 h 38"/>
                    <a:gd name="T10" fmla="*/ 85 w 109"/>
                    <a:gd name="T11" fmla="*/ 6 h 38"/>
                    <a:gd name="T12" fmla="*/ 69 w 109"/>
                    <a:gd name="T13" fmla="*/ 8 h 38"/>
                    <a:gd name="T14" fmla="*/ 42 w 109"/>
                    <a:gd name="T15" fmla="*/ 7 h 38"/>
                    <a:gd name="T16" fmla="*/ 14 w 109"/>
                    <a:gd name="T17" fmla="*/ 7 h 38"/>
                    <a:gd name="T18" fmla="*/ 4 w 109"/>
                    <a:gd name="T19" fmla="*/ 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3 w 76"/>
                    <a:gd name="T7" fmla="*/ 2 h 104"/>
                    <a:gd name="T8" fmla="*/ 38 w 76"/>
                    <a:gd name="T9" fmla="*/ 5 h 104"/>
                    <a:gd name="T10" fmla="*/ 45 w 76"/>
                    <a:gd name="T11" fmla="*/ 7 h 104"/>
                    <a:gd name="T12" fmla="*/ 49 w 76"/>
                    <a:gd name="T13" fmla="*/ 9 h 104"/>
                    <a:gd name="T14" fmla="*/ 38 w 76"/>
                    <a:gd name="T15" fmla="*/ 11 h 104"/>
                    <a:gd name="T16" fmla="*/ 34 w 76"/>
                    <a:gd name="T17" fmla="*/ 9 h 104"/>
                    <a:gd name="T18" fmla="*/ 22 w 76"/>
                    <a:gd name="T19" fmla="*/ 7 h 104"/>
                    <a:gd name="T20" fmla="*/ 28 w 76"/>
                    <a:gd name="T21" fmla="*/ 10 h 104"/>
                    <a:gd name="T22" fmla="*/ 30 w 76"/>
                    <a:gd name="T23" fmla="*/ 11 h 104"/>
                    <a:gd name="T24" fmla="*/ 20 w 76"/>
                    <a:gd name="T25" fmla="*/ 15 h 104"/>
                    <a:gd name="T26" fmla="*/ 12 w 76"/>
                    <a:gd name="T27" fmla="*/ 15 h 104"/>
                    <a:gd name="T28" fmla="*/ 8 w 76"/>
                    <a:gd name="T29" fmla="*/ 14 h 104"/>
                    <a:gd name="T30" fmla="*/ 0 w 76"/>
                    <a:gd name="T31" fmla="*/ 8 h 104"/>
                    <a:gd name="T32" fmla="*/ 2 w 76"/>
                    <a:gd name="T33" fmla="*/ 4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4 h 61"/>
                    <a:gd name="T2" fmla="*/ 13 w 37"/>
                    <a:gd name="T3" fmla="*/ 0 h 61"/>
                    <a:gd name="T4" fmla="*/ 15 w 37"/>
                    <a:gd name="T5" fmla="*/ 4 h 61"/>
                    <a:gd name="T6" fmla="*/ 37 w 37"/>
                    <a:gd name="T7" fmla="*/ 5 h 61"/>
                    <a:gd name="T8" fmla="*/ 19 w 37"/>
                    <a:gd name="T9" fmla="*/ 6 h 61"/>
                    <a:gd name="T10" fmla="*/ 5 w 37"/>
                    <a:gd name="T11" fmla="*/ 8 h 61"/>
                    <a:gd name="T12" fmla="*/ 1 w 37"/>
                    <a:gd name="T13" fmla="*/ 5 h 61"/>
                    <a:gd name="T14" fmla="*/ 3 w 37"/>
                    <a:gd name="T15" fmla="*/ 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0 w 49"/>
                    <a:gd name="T3" fmla="*/ 0 h 29"/>
                    <a:gd name="T4" fmla="*/ 33 w 49"/>
                    <a:gd name="T5" fmla="*/ 2 h 29"/>
                    <a:gd name="T6" fmla="*/ 26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1 h 48"/>
                    <a:gd name="T2" fmla="*/ 15 w 61"/>
                    <a:gd name="T3" fmla="*/ 9 h 48"/>
                    <a:gd name="T4" fmla="*/ 3 w 61"/>
                    <a:gd name="T5" fmla="*/ 7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7 h 48"/>
                    <a:gd name="T14" fmla="*/ 61 w 61"/>
                    <a:gd name="T15" fmla="*/ 10 h 48"/>
                    <a:gd name="T16" fmla="*/ 41 w 61"/>
                    <a:gd name="T17" fmla="*/ 11 h 48"/>
                    <a:gd name="T18" fmla="*/ 23 w 61"/>
                    <a:gd name="T19" fmla="*/ 14 h 48"/>
                    <a:gd name="T20" fmla="*/ 21 w 61"/>
                    <a:gd name="T21" fmla="*/ 1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5 h 182"/>
                    <a:gd name="T2" fmla="*/ 36 w 286"/>
                    <a:gd name="T3" fmla="*/ 2 h 182"/>
                    <a:gd name="T4" fmla="*/ 26 w 286"/>
                    <a:gd name="T5" fmla="*/ 5 h 182"/>
                    <a:gd name="T6" fmla="*/ 0 w 286"/>
                    <a:gd name="T7" fmla="*/ 4 h 182"/>
                    <a:gd name="T8" fmla="*/ 10 w 286"/>
                    <a:gd name="T9" fmla="*/ 7 h 182"/>
                    <a:gd name="T10" fmla="*/ 16 w 286"/>
                    <a:gd name="T11" fmla="*/ 11 h 182"/>
                    <a:gd name="T12" fmla="*/ 24 w 286"/>
                    <a:gd name="T13" fmla="*/ 7 h 182"/>
                    <a:gd name="T14" fmla="*/ 30 w 286"/>
                    <a:gd name="T15" fmla="*/ 7 h 182"/>
                    <a:gd name="T16" fmla="*/ 48 w 286"/>
                    <a:gd name="T17" fmla="*/ 9 h 182"/>
                    <a:gd name="T18" fmla="*/ 70 w 286"/>
                    <a:gd name="T19" fmla="*/ 11 h 182"/>
                    <a:gd name="T20" fmla="*/ 88 w 286"/>
                    <a:gd name="T21" fmla="*/ 11 h 182"/>
                    <a:gd name="T22" fmla="*/ 106 w 286"/>
                    <a:gd name="T23" fmla="*/ 16 h 182"/>
                    <a:gd name="T24" fmla="*/ 104 w 286"/>
                    <a:gd name="T25" fmla="*/ 20 h 182"/>
                    <a:gd name="T26" fmla="*/ 98 w 286"/>
                    <a:gd name="T27" fmla="*/ 23 h 182"/>
                    <a:gd name="T28" fmla="*/ 122 w 286"/>
                    <a:gd name="T29" fmla="*/ 20 h 182"/>
                    <a:gd name="T30" fmla="*/ 140 w 286"/>
                    <a:gd name="T31" fmla="*/ 24 h 182"/>
                    <a:gd name="T32" fmla="*/ 168 w 286"/>
                    <a:gd name="T33" fmla="*/ 24 h 182"/>
                    <a:gd name="T34" fmla="*/ 174 w 286"/>
                    <a:gd name="T35" fmla="*/ 24 h 182"/>
                    <a:gd name="T36" fmla="*/ 168 w 286"/>
                    <a:gd name="T37" fmla="*/ 23 h 182"/>
                    <a:gd name="T38" fmla="*/ 178 w 286"/>
                    <a:gd name="T39" fmla="*/ 23 h 182"/>
                    <a:gd name="T40" fmla="*/ 186 w 286"/>
                    <a:gd name="T41" fmla="*/ 20 h 182"/>
                    <a:gd name="T42" fmla="*/ 202 w 286"/>
                    <a:gd name="T43" fmla="*/ 20 h 182"/>
                    <a:gd name="T44" fmla="*/ 214 w 286"/>
                    <a:gd name="T45" fmla="*/ 20 h 182"/>
                    <a:gd name="T46" fmla="*/ 244 w 286"/>
                    <a:gd name="T47" fmla="*/ 28 h 182"/>
                    <a:gd name="T48" fmla="*/ 262 w 286"/>
                    <a:gd name="T49" fmla="*/ 29 h 182"/>
                    <a:gd name="T50" fmla="*/ 284 w 286"/>
                    <a:gd name="T51" fmla="*/ 28 h 182"/>
                    <a:gd name="T52" fmla="*/ 268 w 286"/>
                    <a:gd name="T53" fmla="*/ 26 h 182"/>
                    <a:gd name="T54" fmla="*/ 256 w 286"/>
                    <a:gd name="T55" fmla="*/ 23 h 182"/>
                    <a:gd name="T56" fmla="*/ 250 w 286"/>
                    <a:gd name="T57" fmla="*/ 21 h 182"/>
                    <a:gd name="T58" fmla="*/ 248 w 286"/>
                    <a:gd name="T59" fmla="*/ 20 h 182"/>
                    <a:gd name="T60" fmla="*/ 236 w 286"/>
                    <a:gd name="T61" fmla="*/ 20 h 182"/>
                    <a:gd name="T62" fmla="*/ 240 w 286"/>
                    <a:gd name="T63" fmla="*/ 16 h 182"/>
                    <a:gd name="T64" fmla="*/ 220 w 286"/>
                    <a:gd name="T65" fmla="*/ 13 h 182"/>
                    <a:gd name="T66" fmla="*/ 210 w 286"/>
                    <a:gd name="T67" fmla="*/ 11 h 182"/>
                    <a:gd name="T68" fmla="*/ 190 w 286"/>
                    <a:gd name="T69" fmla="*/ 9 h 182"/>
                    <a:gd name="T70" fmla="*/ 168 w 286"/>
                    <a:gd name="T71" fmla="*/ 6 h 182"/>
                    <a:gd name="T72" fmla="*/ 156 w 286"/>
                    <a:gd name="T73" fmla="*/ 6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5 h 182"/>
                    <a:gd name="T84" fmla="*/ 46 w 286"/>
                    <a:gd name="T85" fmla="*/ 5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9 h 78"/>
                    <a:gd name="T2" fmla="*/ 27 w 78"/>
                    <a:gd name="T3" fmla="*/ 10 h 78"/>
                    <a:gd name="T4" fmla="*/ 45 w 78"/>
                    <a:gd name="T5" fmla="*/ 7 h 78"/>
                    <a:gd name="T6" fmla="*/ 57 w 78"/>
                    <a:gd name="T7" fmla="*/ 5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4 h 78"/>
                    <a:gd name="T14" fmla="*/ 67 w 78"/>
                    <a:gd name="T15" fmla="*/ 9 h 78"/>
                    <a:gd name="T16" fmla="*/ 33 w 78"/>
                    <a:gd name="T17" fmla="*/ 13 h 78"/>
                    <a:gd name="T18" fmla="*/ 9 w 78"/>
                    <a:gd name="T19" fmla="*/ 11 h 78"/>
                    <a:gd name="T20" fmla="*/ 3 w 78"/>
                    <a:gd name="T21" fmla="*/ 11 h 78"/>
                    <a:gd name="T22" fmla="*/ 1 w 78"/>
                    <a:gd name="T23" fmla="*/ 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6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9 h 80"/>
                    <a:gd name="T2" fmla="*/ 14 w 80"/>
                    <a:gd name="T3" fmla="*/ 5 h 80"/>
                    <a:gd name="T4" fmla="*/ 26 w 80"/>
                    <a:gd name="T5" fmla="*/ 4 h 80"/>
                    <a:gd name="T6" fmla="*/ 48 w 80"/>
                    <a:gd name="T7" fmla="*/ 3 h 80"/>
                    <a:gd name="T8" fmla="*/ 58 w 80"/>
                    <a:gd name="T9" fmla="*/ 0 h 80"/>
                    <a:gd name="T10" fmla="*/ 80 w 80"/>
                    <a:gd name="T11" fmla="*/ 7 h 80"/>
                    <a:gd name="T12" fmla="*/ 70 w 80"/>
                    <a:gd name="T13" fmla="*/ 10 h 80"/>
                    <a:gd name="T14" fmla="*/ 54 w 80"/>
                    <a:gd name="T15" fmla="*/ 12 h 80"/>
                    <a:gd name="T16" fmla="*/ 48 w 80"/>
                    <a:gd name="T17" fmla="*/ 14 h 80"/>
                    <a:gd name="T18" fmla="*/ 32 w 80"/>
                    <a:gd name="T19" fmla="*/ 12 h 80"/>
                    <a:gd name="T20" fmla="*/ 38 w 80"/>
                    <a:gd name="T21" fmla="*/ 10 h 80"/>
                    <a:gd name="T22" fmla="*/ 30 w 80"/>
                    <a:gd name="T23" fmla="*/ 5 h 80"/>
                    <a:gd name="T24" fmla="*/ 20 w 80"/>
                    <a:gd name="T25" fmla="*/ 8 h 80"/>
                    <a:gd name="T26" fmla="*/ 8 w 80"/>
                    <a:gd name="T27" fmla="*/ 10 h 80"/>
                    <a:gd name="T28" fmla="*/ 0 w 80"/>
                    <a:gd name="T29" fmla="*/ 9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6 h 174"/>
                    <a:gd name="T2" fmla="*/ 26 w 94"/>
                    <a:gd name="T3" fmla="*/ 20 h 174"/>
                    <a:gd name="T4" fmla="*/ 32 w 94"/>
                    <a:gd name="T5" fmla="*/ 17 h 174"/>
                    <a:gd name="T6" fmla="*/ 52 w 94"/>
                    <a:gd name="T7" fmla="*/ 16 h 174"/>
                    <a:gd name="T8" fmla="*/ 46 w 94"/>
                    <a:gd name="T9" fmla="*/ 20 h 174"/>
                    <a:gd name="T10" fmla="*/ 66 w 94"/>
                    <a:gd name="T11" fmla="*/ 20 h 174"/>
                    <a:gd name="T12" fmla="*/ 76 w 94"/>
                    <a:gd name="T13" fmla="*/ 23 h 174"/>
                    <a:gd name="T14" fmla="*/ 58 w 94"/>
                    <a:gd name="T15" fmla="*/ 24 h 174"/>
                    <a:gd name="T16" fmla="*/ 74 w 94"/>
                    <a:gd name="T17" fmla="*/ 28 h 174"/>
                    <a:gd name="T18" fmla="*/ 84 w 94"/>
                    <a:gd name="T19" fmla="*/ 25 h 174"/>
                    <a:gd name="T20" fmla="*/ 82 w 94"/>
                    <a:gd name="T21" fmla="*/ 18 h 174"/>
                    <a:gd name="T22" fmla="*/ 60 w 94"/>
                    <a:gd name="T23" fmla="*/ 16 h 174"/>
                    <a:gd name="T24" fmla="*/ 50 w 94"/>
                    <a:gd name="T25" fmla="*/ 13 h 174"/>
                    <a:gd name="T26" fmla="*/ 34 w 94"/>
                    <a:gd name="T27" fmla="*/ 13 h 174"/>
                    <a:gd name="T28" fmla="*/ 30 w 94"/>
                    <a:gd name="T29" fmla="*/ 11 h 174"/>
                    <a:gd name="T30" fmla="*/ 42 w 94"/>
                    <a:gd name="T31" fmla="*/ 7 h 174"/>
                    <a:gd name="T32" fmla="*/ 30 w 94"/>
                    <a:gd name="T33" fmla="*/ 0 h 174"/>
                    <a:gd name="T34" fmla="*/ 18 w 94"/>
                    <a:gd name="T35" fmla="*/ 4 h 174"/>
                    <a:gd name="T36" fmla="*/ 4 w 94"/>
                    <a:gd name="T37" fmla="*/ 7 h 174"/>
                    <a:gd name="T38" fmla="*/ 14 w 94"/>
                    <a:gd name="T39" fmla="*/ 13 h 174"/>
                    <a:gd name="T40" fmla="*/ 14 w 94"/>
                    <a:gd name="T41" fmla="*/ 1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4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4 h 50"/>
                    <a:gd name="T8" fmla="*/ 28 w 32"/>
                    <a:gd name="T9" fmla="*/ 4 h 50"/>
                    <a:gd name="T10" fmla="*/ 32 w 32"/>
                    <a:gd name="T11" fmla="*/ 6 h 50"/>
                    <a:gd name="T12" fmla="*/ 18 w 32"/>
                    <a:gd name="T13" fmla="*/ 9 h 50"/>
                    <a:gd name="T14" fmla="*/ 6 w 32"/>
                    <a:gd name="T15" fmla="*/ 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7 h 50"/>
                    <a:gd name="T2" fmla="*/ 31 w 43"/>
                    <a:gd name="T3" fmla="*/ 3 h 50"/>
                    <a:gd name="T4" fmla="*/ 54 w 43"/>
                    <a:gd name="T5" fmla="*/ 0 h 50"/>
                    <a:gd name="T6" fmla="*/ 33 w 43"/>
                    <a:gd name="T7" fmla="*/ 5 h 50"/>
                    <a:gd name="T8" fmla="*/ 2 w 43"/>
                    <a:gd name="T9" fmla="*/ 9 h 50"/>
                    <a:gd name="T10" fmla="*/ 0 w 43"/>
                    <a:gd name="T11" fmla="*/ 7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735 w 471"/>
                    <a:gd name="T1" fmla="*/ 15202 h 281"/>
                    <a:gd name="T2" fmla="*/ 866 w 471"/>
                    <a:gd name="T3" fmla="*/ 13598 h 281"/>
                    <a:gd name="T4" fmla="*/ 795 w 471"/>
                    <a:gd name="T5" fmla="*/ 13293 h 281"/>
                    <a:gd name="T6" fmla="*/ 582 w 471"/>
                    <a:gd name="T7" fmla="*/ 11854 h 281"/>
                    <a:gd name="T8" fmla="*/ 140 w 471"/>
                    <a:gd name="T9" fmla="*/ 11676 h 281"/>
                    <a:gd name="T10" fmla="*/ 0 w 471"/>
                    <a:gd name="T11" fmla="*/ 10372 h 281"/>
                    <a:gd name="T12" fmla="*/ 435 w 471"/>
                    <a:gd name="T13" fmla="*/ 9797 h 281"/>
                    <a:gd name="T14" fmla="*/ 208 w 471"/>
                    <a:gd name="T15" fmla="*/ 8961 h 281"/>
                    <a:gd name="T16" fmla="*/ 63 w 471"/>
                    <a:gd name="T17" fmla="*/ 8676 h 281"/>
                    <a:gd name="T18" fmla="*/ 1021 w 471"/>
                    <a:gd name="T19" fmla="*/ 6519 h 281"/>
                    <a:gd name="T20" fmla="*/ 1566 w 471"/>
                    <a:gd name="T21" fmla="*/ 5239 h 281"/>
                    <a:gd name="T22" fmla="*/ 1520 w 471"/>
                    <a:gd name="T23" fmla="*/ 3802 h 281"/>
                    <a:gd name="T24" fmla="*/ 866 w 471"/>
                    <a:gd name="T25" fmla="*/ 2326 h 281"/>
                    <a:gd name="T26" fmla="*/ 731 w 471"/>
                    <a:gd name="T27" fmla="*/ 1747 h 281"/>
                    <a:gd name="T28" fmla="*/ 938 w 471"/>
                    <a:gd name="T29" fmla="*/ 1947 h 281"/>
                    <a:gd name="T30" fmla="*/ 1716 w 471"/>
                    <a:gd name="T31" fmla="*/ 1925 h 281"/>
                    <a:gd name="T32" fmla="*/ 2288 w 471"/>
                    <a:gd name="T33" fmla="*/ 591 h 281"/>
                    <a:gd name="T34" fmla="*/ 2944 w 471"/>
                    <a:gd name="T35" fmla="*/ 0 h 281"/>
                    <a:gd name="T36" fmla="*/ 3154 w 471"/>
                    <a:gd name="T37" fmla="*/ 114 h 281"/>
                    <a:gd name="T38" fmla="*/ 3303 w 471"/>
                    <a:gd name="T39" fmla="*/ 488 h 281"/>
                    <a:gd name="T40" fmla="*/ 3515 w 471"/>
                    <a:gd name="T41" fmla="*/ 277 h 281"/>
                    <a:gd name="T42" fmla="*/ 3947 w 471"/>
                    <a:gd name="T43" fmla="*/ 432 h 281"/>
                    <a:gd name="T44" fmla="*/ 4158 w 471"/>
                    <a:gd name="T45" fmla="*/ 488 h 281"/>
                    <a:gd name="T46" fmla="*/ 5068 w 471"/>
                    <a:gd name="T47" fmla="*/ 761 h 281"/>
                    <a:gd name="T48" fmla="*/ 5565 w 471"/>
                    <a:gd name="T49" fmla="*/ 1288 h 281"/>
                    <a:gd name="T50" fmla="*/ 6001 w 471"/>
                    <a:gd name="T51" fmla="*/ 921 h 281"/>
                    <a:gd name="T52" fmla="*/ 6188 w 471"/>
                    <a:gd name="T53" fmla="*/ 761 h 281"/>
                    <a:gd name="T54" fmla="*/ 6986 w 471"/>
                    <a:gd name="T55" fmla="*/ 761 h 281"/>
                    <a:gd name="T56" fmla="*/ 7553 w 471"/>
                    <a:gd name="T57" fmla="*/ 1747 h 281"/>
                    <a:gd name="T58" fmla="*/ 8283 w 471"/>
                    <a:gd name="T59" fmla="*/ 3200 h 281"/>
                    <a:gd name="T60" fmla="*/ 8783 w 471"/>
                    <a:gd name="T61" fmla="*/ 3802 h 281"/>
                    <a:gd name="T62" fmla="*/ 9210 w 471"/>
                    <a:gd name="T63" fmla="*/ 3688 h 281"/>
                    <a:gd name="T64" fmla="*/ 9676 w 471"/>
                    <a:gd name="T65" fmla="*/ 3510 h 281"/>
                    <a:gd name="T66" fmla="*/ 10397 w 471"/>
                    <a:gd name="T67" fmla="*/ 3875 h 281"/>
                    <a:gd name="T68" fmla="*/ 10734 w 471"/>
                    <a:gd name="T69" fmla="*/ 4392 h 281"/>
                    <a:gd name="T70" fmla="*/ 11033 w 471"/>
                    <a:gd name="T71" fmla="*/ 4879 h 281"/>
                    <a:gd name="T72" fmla="*/ 11395 w 471"/>
                    <a:gd name="T73" fmla="*/ 6040 h 281"/>
                    <a:gd name="T74" fmla="*/ 11532 w 471"/>
                    <a:gd name="T75" fmla="*/ 6519 h 281"/>
                    <a:gd name="T76" fmla="*/ 11594 w 471"/>
                    <a:gd name="T77" fmla="*/ 6801 h 281"/>
                    <a:gd name="T78" fmla="*/ 11100 w 471"/>
                    <a:gd name="T79" fmla="*/ 7684 h 281"/>
                    <a:gd name="T80" fmla="*/ 11532 w 471"/>
                    <a:gd name="T81" fmla="*/ 7672 h 281"/>
                    <a:gd name="T82" fmla="*/ 12261 w 471"/>
                    <a:gd name="T83" fmla="*/ 8433 h 281"/>
                    <a:gd name="T84" fmla="*/ 13051 w 471"/>
                    <a:gd name="T85" fmla="*/ 8528 h 281"/>
                    <a:gd name="T86" fmla="*/ 13623 w 471"/>
                    <a:gd name="T87" fmla="*/ 9119 h 281"/>
                    <a:gd name="T88" fmla="*/ 13707 w 471"/>
                    <a:gd name="T89" fmla="*/ 9349 h 281"/>
                    <a:gd name="T90" fmla="*/ 13707 w 471"/>
                    <a:gd name="T91" fmla="*/ 9550 h 281"/>
                    <a:gd name="T92" fmla="*/ 14108 w 471"/>
                    <a:gd name="T93" fmla="*/ 9349 h 281"/>
                    <a:gd name="T94" fmla="*/ 14339 w 471"/>
                    <a:gd name="T95" fmla="*/ 9292 h 281"/>
                    <a:gd name="T96" fmla="*/ 15732 w 471"/>
                    <a:gd name="T97" fmla="*/ 10040 h 281"/>
                    <a:gd name="T98" fmla="*/ 16007 w 471"/>
                    <a:gd name="T99" fmla="*/ 10800 h 281"/>
                    <a:gd name="T100" fmla="*/ 16662 w 471"/>
                    <a:gd name="T101" fmla="*/ 10914 h 281"/>
                    <a:gd name="T102" fmla="*/ 16870 w 471"/>
                    <a:gd name="T103" fmla="*/ 11676 h 281"/>
                    <a:gd name="T104" fmla="*/ 16163 w 471"/>
                    <a:gd name="T105" fmla="*/ 14011 h 281"/>
                    <a:gd name="T106" fmla="*/ 15577 w 471"/>
                    <a:gd name="T107" fmla="*/ 1527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6 h 844"/>
                    <a:gd name="T4" fmla="*/ 550 w 984"/>
                    <a:gd name="T5" fmla="*/ 6 h 844"/>
                    <a:gd name="T6" fmla="*/ 578 w 984"/>
                    <a:gd name="T7" fmla="*/ 21 h 844"/>
                    <a:gd name="T8" fmla="*/ 586 w 984"/>
                    <a:gd name="T9" fmla="*/ 16 h 844"/>
                    <a:gd name="T10" fmla="*/ 606 w 984"/>
                    <a:gd name="T11" fmla="*/ 11 h 844"/>
                    <a:gd name="T12" fmla="*/ 642 w 984"/>
                    <a:gd name="T13" fmla="*/ 21 h 844"/>
                    <a:gd name="T14" fmla="*/ 682 w 984"/>
                    <a:gd name="T15" fmla="*/ 16 h 844"/>
                    <a:gd name="T16" fmla="*/ 706 w 984"/>
                    <a:gd name="T17" fmla="*/ 14 h 844"/>
                    <a:gd name="T18" fmla="*/ 762 w 984"/>
                    <a:gd name="T19" fmla="*/ 2 h 844"/>
                    <a:gd name="T20" fmla="*/ 798 w 984"/>
                    <a:gd name="T21" fmla="*/ 11 h 844"/>
                    <a:gd name="T22" fmla="*/ 798 w 984"/>
                    <a:gd name="T23" fmla="*/ 21 h 844"/>
                    <a:gd name="T24" fmla="*/ 790 w 984"/>
                    <a:gd name="T25" fmla="*/ 26 h 844"/>
                    <a:gd name="T26" fmla="*/ 766 w 984"/>
                    <a:gd name="T27" fmla="*/ 27 h 844"/>
                    <a:gd name="T28" fmla="*/ 762 w 984"/>
                    <a:gd name="T29" fmla="*/ 32 h 844"/>
                    <a:gd name="T30" fmla="*/ 802 w 984"/>
                    <a:gd name="T31" fmla="*/ 39 h 844"/>
                    <a:gd name="T32" fmla="*/ 786 w 984"/>
                    <a:gd name="T33" fmla="*/ 54 h 844"/>
                    <a:gd name="T34" fmla="*/ 830 w 984"/>
                    <a:gd name="T35" fmla="*/ 69 h 844"/>
                    <a:gd name="T36" fmla="*/ 854 w 984"/>
                    <a:gd name="T37" fmla="*/ 75 h 844"/>
                    <a:gd name="T38" fmla="*/ 830 w 984"/>
                    <a:gd name="T39" fmla="*/ 75 h 844"/>
                    <a:gd name="T40" fmla="*/ 746 w 984"/>
                    <a:gd name="T41" fmla="*/ 63 h 844"/>
                    <a:gd name="T42" fmla="*/ 678 w 984"/>
                    <a:gd name="T43" fmla="*/ 67 h 844"/>
                    <a:gd name="T44" fmla="*/ 590 w 984"/>
                    <a:gd name="T45" fmla="*/ 74 h 844"/>
                    <a:gd name="T46" fmla="*/ 642 w 984"/>
                    <a:gd name="T47" fmla="*/ 97 h 844"/>
                    <a:gd name="T48" fmla="*/ 710 w 984"/>
                    <a:gd name="T49" fmla="*/ 102 h 844"/>
                    <a:gd name="T50" fmla="*/ 738 w 984"/>
                    <a:gd name="T51" fmla="*/ 92 h 844"/>
                    <a:gd name="T52" fmla="*/ 774 w 984"/>
                    <a:gd name="T53" fmla="*/ 95 h 844"/>
                    <a:gd name="T54" fmla="*/ 766 w 984"/>
                    <a:gd name="T55" fmla="*/ 106 h 844"/>
                    <a:gd name="T56" fmla="*/ 802 w 984"/>
                    <a:gd name="T57" fmla="*/ 112 h 844"/>
                    <a:gd name="T58" fmla="*/ 838 w 984"/>
                    <a:gd name="T59" fmla="*/ 110 h 844"/>
                    <a:gd name="T60" fmla="*/ 922 w 984"/>
                    <a:gd name="T61" fmla="*/ 134 h 844"/>
                    <a:gd name="T62" fmla="*/ 942 w 984"/>
                    <a:gd name="T63" fmla="*/ 139 h 844"/>
                    <a:gd name="T64" fmla="*/ 874 w 984"/>
                    <a:gd name="T65" fmla="*/ 136 h 844"/>
                    <a:gd name="T66" fmla="*/ 830 w 984"/>
                    <a:gd name="T67" fmla="*/ 127 h 844"/>
                    <a:gd name="T68" fmla="*/ 778 w 984"/>
                    <a:gd name="T69" fmla="*/ 119 h 844"/>
                    <a:gd name="T70" fmla="*/ 702 w 984"/>
                    <a:gd name="T71" fmla="*/ 111 h 844"/>
                    <a:gd name="T72" fmla="*/ 614 w 984"/>
                    <a:gd name="T73" fmla="*/ 109 h 844"/>
                    <a:gd name="T74" fmla="*/ 506 w 984"/>
                    <a:gd name="T75" fmla="*/ 99 h 844"/>
                    <a:gd name="T76" fmla="*/ 462 w 984"/>
                    <a:gd name="T77" fmla="*/ 84 h 844"/>
                    <a:gd name="T78" fmla="*/ 430 w 984"/>
                    <a:gd name="T79" fmla="*/ 77 h 844"/>
                    <a:gd name="T80" fmla="*/ 382 w 984"/>
                    <a:gd name="T81" fmla="*/ 72 h 844"/>
                    <a:gd name="T82" fmla="*/ 342 w 984"/>
                    <a:gd name="T83" fmla="*/ 61 h 844"/>
                    <a:gd name="T84" fmla="*/ 354 w 984"/>
                    <a:gd name="T85" fmla="*/ 69 h 844"/>
                    <a:gd name="T86" fmla="*/ 418 w 984"/>
                    <a:gd name="T87" fmla="*/ 83 h 844"/>
                    <a:gd name="T88" fmla="*/ 422 w 984"/>
                    <a:gd name="T89" fmla="*/ 88 h 844"/>
                    <a:gd name="T90" fmla="*/ 394 w 984"/>
                    <a:gd name="T91" fmla="*/ 84 h 844"/>
                    <a:gd name="T92" fmla="*/ 354 w 984"/>
                    <a:gd name="T93" fmla="*/ 78 h 844"/>
                    <a:gd name="T94" fmla="*/ 314 w 984"/>
                    <a:gd name="T95" fmla="*/ 67 h 844"/>
                    <a:gd name="T96" fmla="*/ 266 w 984"/>
                    <a:gd name="T97" fmla="*/ 58 h 844"/>
                    <a:gd name="T98" fmla="*/ 210 w 984"/>
                    <a:gd name="T99" fmla="*/ 52 h 844"/>
                    <a:gd name="T100" fmla="*/ 154 w 984"/>
                    <a:gd name="T101" fmla="*/ 39 h 844"/>
                    <a:gd name="T102" fmla="*/ 66 w 984"/>
                    <a:gd name="T103" fmla="*/ 11 h 844"/>
                    <a:gd name="T104" fmla="*/ 34 w 984"/>
                    <a:gd name="T105" fmla="*/ 6 h 844"/>
                    <a:gd name="T106" fmla="*/ 46 w 984"/>
                    <a:gd name="T107" fmla="*/ 4 h 844"/>
                    <a:gd name="T108" fmla="*/ 102 w 984"/>
                    <a:gd name="T109" fmla="*/ 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5 h 48"/>
                    <a:gd name="T2" fmla="*/ 10 w 36"/>
                    <a:gd name="T3" fmla="*/ 7 h 48"/>
                    <a:gd name="T4" fmla="*/ 6 w 36"/>
                    <a:gd name="T5" fmla="*/ 5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1 w 36"/>
                    <a:gd name="T3" fmla="*/ 1 h 37"/>
                    <a:gd name="T4" fmla="*/ 58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1 h 96"/>
                    <a:gd name="T2" fmla="*/ 28 w 170"/>
                    <a:gd name="T3" fmla="*/ 6 h 96"/>
                    <a:gd name="T4" fmla="*/ 56 w 170"/>
                    <a:gd name="T5" fmla="*/ 5 h 96"/>
                    <a:gd name="T6" fmla="*/ 80 w 170"/>
                    <a:gd name="T7" fmla="*/ 3 h 96"/>
                    <a:gd name="T8" fmla="*/ 64 w 170"/>
                    <a:gd name="T9" fmla="*/ 6 h 96"/>
                    <a:gd name="T10" fmla="*/ 133 w 170"/>
                    <a:gd name="T11" fmla="*/ 11 h 96"/>
                    <a:gd name="T12" fmla="*/ 169 w 170"/>
                    <a:gd name="T13" fmla="*/ 14 h 96"/>
                    <a:gd name="T14" fmla="*/ 125 w 170"/>
                    <a:gd name="T15" fmla="*/ 17 h 96"/>
                    <a:gd name="T16" fmla="*/ 97 w 170"/>
                    <a:gd name="T17" fmla="*/ 13 h 96"/>
                    <a:gd name="T18" fmla="*/ 76 w 170"/>
                    <a:gd name="T19" fmla="*/ 12 h 96"/>
                    <a:gd name="T20" fmla="*/ 24 w 170"/>
                    <a:gd name="T21" fmla="*/ 9 h 96"/>
                    <a:gd name="T22" fmla="*/ 0 w 170"/>
                    <a:gd name="T23" fmla="*/ 1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5 h 44"/>
                    <a:gd name="T6" fmla="*/ 112 w 138"/>
                    <a:gd name="T7" fmla="*/ 4 h 44"/>
                    <a:gd name="T8" fmla="*/ 108 w 138"/>
                    <a:gd name="T9" fmla="*/ 9 h 44"/>
                    <a:gd name="T10" fmla="*/ 64 w 138"/>
                    <a:gd name="T11" fmla="*/ 8 h 44"/>
                    <a:gd name="T12" fmla="*/ 0 w 138"/>
                    <a:gd name="T13" fmla="*/ 8 h 44"/>
                    <a:gd name="T14" fmla="*/ 28 w 138"/>
                    <a:gd name="T15" fmla="*/ 4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4 h 42"/>
                    <a:gd name="T2" fmla="*/ 28 w 57"/>
                    <a:gd name="T3" fmla="*/ 2 h 42"/>
                    <a:gd name="T4" fmla="*/ 17 w 57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0 w 39"/>
                    <a:gd name="T1" fmla="*/ 7 h 52"/>
                    <a:gd name="T2" fmla="*/ 10 w 39"/>
                    <a:gd name="T3" fmla="*/ 0 h 52"/>
                    <a:gd name="T4" fmla="*/ 10 w 39"/>
                    <a:gd name="T5" fmla="*/ 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6 h 80"/>
                    <a:gd name="T4" fmla="*/ 33 w 44"/>
                    <a:gd name="T5" fmla="*/ 8 h 80"/>
                    <a:gd name="T6" fmla="*/ 45 w 44"/>
                    <a:gd name="T7" fmla="*/ 10 h 80"/>
                    <a:gd name="T8" fmla="*/ 33 w 44"/>
                    <a:gd name="T9" fmla="*/ 13 h 80"/>
                    <a:gd name="T10" fmla="*/ 0 w 44"/>
                    <a:gd name="T11" fmla="*/ 4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7778 w 323"/>
                    <a:gd name="T1" fmla="*/ 75 h 64"/>
                    <a:gd name="T2" fmla="*/ 8159 w 323"/>
                    <a:gd name="T3" fmla="*/ 447 h 64"/>
                    <a:gd name="T4" fmla="*/ 8306 w 323"/>
                    <a:gd name="T5" fmla="*/ 0 h 64"/>
                    <a:gd name="T6" fmla="*/ 9379 w 323"/>
                    <a:gd name="T7" fmla="*/ 0 h 64"/>
                    <a:gd name="T8" fmla="*/ 10168 w 323"/>
                    <a:gd name="T9" fmla="*/ 963 h 64"/>
                    <a:gd name="T10" fmla="*/ 11260 w 323"/>
                    <a:gd name="T11" fmla="*/ 564 h 64"/>
                    <a:gd name="T12" fmla="*/ 11105 w 323"/>
                    <a:gd name="T13" fmla="*/ 1588 h 64"/>
                    <a:gd name="T14" fmla="*/ 10527 w 323"/>
                    <a:gd name="T15" fmla="*/ 2583 h 64"/>
                    <a:gd name="T16" fmla="*/ 10413 w 323"/>
                    <a:gd name="T17" fmla="*/ 1588 h 64"/>
                    <a:gd name="T18" fmla="*/ 10168 w 323"/>
                    <a:gd name="T19" fmla="*/ 1705 h 64"/>
                    <a:gd name="T20" fmla="*/ 9882 w 323"/>
                    <a:gd name="T21" fmla="*/ 1588 h 64"/>
                    <a:gd name="T22" fmla="*/ 9291 w 323"/>
                    <a:gd name="T23" fmla="*/ 1180 h 64"/>
                    <a:gd name="T24" fmla="*/ 8068 w 323"/>
                    <a:gd name="T25" fmla="*/ 2097 h 64"/>
                    <a:gd name="T26" fmla="*/ 7111 w 323"/>
                    <a:gd name="T27" fmla="*/ 2461 h 64"/>
                    <a:gd name="T28" fmla="*/ 7487 w 323"/>
                    <a:gd name="T29" fmla="*/ 3159 h 64"/>
                    <a:gd name="T30" fmla="*/ 6650 w 323"/>
                    <a:gd name="T31" fmla="*/ 3473 h 64"/>
                    <a:gd name="T32" fmla="*/ 5962 w 323"/>
                    <a:gd name="T33" fmla="*/ 3363 h 64"/>
                    <a:gd name="T34" fmla="*/ 6252 w 323"/>
                    <a:gd name="T35" fmla="*/ 3159 h 64"/>
                    <a:gd name="T36" fmla="*/ 6029 w 323"/>
                    <a:gd name="T37" fmla="*/ 2223 h 64"/>
                    <a:gd name="T38" fmla="*/ 5962 w 323"/>
                    <a:gd name="T39" fmla="*/ 1705 h 64"/>
                    <a:gd name="T40" fmla="*/ 5589 w 323"/>
                    <a:gd name="T41" fmla="*/ 1289 h 64"/>
                    <a:gd name="T42" fmla="*/ 5029 w 323"/>
                    <a:gd name="T43" fmla="*/ 1505 h 64"/>
                    <a:gd name="T44" fmla="*/ 4739 w 323"/>
                    <a:gd name="T45" fmla="*/ 1505 h 64"/>
                    <a:gd name="T46" fmla="*/ 4353 w 323"/>
                    <a:gd name="T47" fmla="*/ 1377 h 64"/>
                    <a:gd name="T48" fmla="*/ 2929 w 323"/>
                    <a:gd name="T49" fmla="*/ 117 h 64"/>
                    <a:gd name="T50" fmla="*/ 2100 w 323"/>
                    <a:gd name="T51" fmla="*/ 773 h 64"/>
                    <a:gd name="T52" fmla="*/ 1 w 323"/>
                    <a:gd name="T53" fmla="*/ 0 h 64"/>
                    <a:gd name="T54" fmla="*/ 7778 w 323"/>
                    <a:gd name="T55" fmla="*/ 75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3727 w 300"/>
                    <a:gd name="T1" fmla="*/ 1903 h 31"/>
                    <a:gd name="T2" fmla="*/ 1085 w 300"/>
                    <a:gd name="T3" fmla="*/ 82 h 31"/>
                    <a:gd name="T4" fmla="*/ 10115 w 300"/>
                    <a:gd name="T5" fmla="*/ 0 h 31"/>
                    <a:gd name="T6" fmla="*/ 10491 w 300"/>
                    <a:gd name="T7" fmla="*/ 861 h 31"/>
                    <a:gd name="T8" fmla="*/ 9359 w 300"/>
                    <a:gd name="T9" fmla="*/ 986 h 31"/>
                    <a:gd name="T10" fmla="*/ 3727 w 300"/>
                    <a:gd name="T11" fmla="*/ 1903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7 h 29"/>
                    <a:gd name="T2" fmla="*/ 12 w 41"/>
                    <a:gd name="T3" fmla="*/ 8 h 29"/>
                    <a:gd name="T4" fmla="*/ 0 w 41"/>
                    <a:gd name="T5" fmla="*/ 7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55907 w 436"/>
                    <a:gd name="T1" fmla="*/ 2553 h 152"/>
                    <a:gd name="T2" fmla="*/ 931560 w 436"/>
                    <a:gd name="T3" fmla="*/ 0 h 152"/>
                    <a:gd name="T4" fmla="*/ 888456 w 436"/>
                    <a:gd name="T5" fmla="*/ 169984 h 152"/>
                    <a:gd name="T6" fmla="*/ 848478 w 436"/>
                    <a:gd name="T7" fmla="*/ 213609 h 152"/>
                    <a:gd name="T8" fmla="*/ 837517 w 436"/>
                    <a:gd name="T9" fmla="*/ 220280 h 152"/>
                    <a:gd name="T10" fmla="*/ 800990 w 436"/>
                    <a:gd name="T11" fmla="*/ 230390 h 152"/>
                    <a:gd name="T12" fmla="*/ 770984 w 436"/>
                    <a:gd name="T13" fmla="*/ 276570 h 152"/>
                    <a:gd name="T14" fmla="*/ 773813 w 436"/>
                    <a:gd name="T15" fmla="*/ 311322 h 152"/>
                    <a:gd name="T16" fmla="*/ 777292 w 436"/>
                    <a:gd name="T17" fmla="*/ 337149 h 152"/>
                    <a:gd name="T18" fmla="*/ 781968 w 436"/>
                    <a:gd name="T19" fmla="*/ 356459 h 152"/>
                    <a:gd name="T20" fmla="*/ 773813 w 436"/>
                    <a:gd name="T21" fmla="*/ 384839 h 152"/>
                    <a:gd name="T22" fmla="*/ 750115 w 436"/>
                    <a:gd name="T23" fmla="*/ 378591 h 152"/>
                    <a:gd name="T24" fmla="*/ 731016 w 436"/>
                    <a:gd name="T25" fmla="*/ 406503 h 152"/>
                    <a:gd name="T26" fmla="*/ 741126 w 436"/>
                    <a:gd name="T27" fmla="*/ 330657 h 152"/>
                    <a:gd name="T28" fmla="*/ 721743 w 436"/>
                    <a:gd name="T29" fmla="*/ 315456 h 152"/>
                    <a:gd name="T30" fmla="*/ 734483 w 436"/>
                    <a:gd name="T31" fmla="*/ 293528 h 152"/>
                    <a:gd name="T32" fmla="*/ 731016 w 436"/>
                    <a:gd name="T33" fmla="*/ 280865 h 152"/>
                    <a:gd name="T34" fmla="*/ 683582 w 436"/>
                    <a:gd name="T35" fmla="*/ 296078 h 152"/>
                    <a:gd name="T36" fmla="*/ 677298 w 436"/>
                    <a:gd name="T37" fmla="*/ 267701 h 152"/>
                    <a:gd name="T38" fmla="*/ 634128 w 436"/>
                    <a:gd name="T39" fmla="*/ 296078 h 152"/>
                    <a:gd name="T40" fmla="*/ 683582 w 436"/>
                    <a:gd name="T41" fmla="*/ 324487 h 152"/>
                    <a:gd name="T42" fmla="*/ 651759 w 436"/>
                    <a:gd name="T43" fmla="*/ 368055 h 152"/>
                    <a:gd name="T44" fmla="*/ 664511 w 436"/>
                    <a:gd name="T45" fmla="*/ 396417 h 152"/>
                    <a:gd name="T46" fmla="*/ 672621 w 436"/>
                    <a:gd name="T47" fmla="*/ 434883 h 152"/>
                    <a:gd name="T48" fmla="*/ 659884 w 436"/>
                    <a:gd name="T49" fmla="*/ 437506 h 152"/>
                    <a:gd name="T50" fmla="*/ 670627 w 436"/>
                    <a:gd name="T51" fmla="*/ 452778 h 152"/>
                    <a:gd name="T52" fmla="*/ 656358 w 436"/>
                    <a:gd name="T53" fmla="*/ 478505 h 152"/>
                    <a:gd name="T54" fmla="*/ 0 w 436"/>
                    <a:gd name="T55" fmla="*/ 469711 h 152"/>
                    <a:gd name="T56" fmla="*/ 155907 w 436"/>
                    <a:gd name="T57" fmla="*/ 2553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4 h 165"/>
                    <a:gd name="T2" fmla="*/ 15 w 47"/>
                    <a:gd name="T3" fmla="*/ 16 h 165"/>
                    <a:gd name="T4" fmla="*/ 17 w 47"/>
                    <a:gd name="T5" fmla="*/ 10 h 165"/>
                    <a:gd name="T6" fmla="*/ 11 w 47"/>
                    <a:gd name="T7" fmla="*/ 6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4 h 165"/>
                    <a:gd name="T14" fmla="*/ 47 w 47"/>
                    <a:gd name="T15" fmla="*/ 15 h 165"/>
                    <a:gd name="T16" fmla="*/ 31 w 47"/>
                    <a:gd name="T17" fmla="*/ 16 h 165"/>
                    <a:gd name="T18" fmla="*/ 23 w 47"/>
                    <a:gd name="T19" fmla="*/ 19 h 165"/>
                    <a:gd name="T20" fmla="*/ 21 w 47"/>
                    <a:gd name="T21" fmla="*/ 20 h 165"/>
                    <a:gd name="T22" fmla="*/ 27 w 47"/>
                    <a:gd name="T23" fmla="*/ 20 h 165"/>
                    <a:gd name="T24" fmla="*/ 31 w 47"/>
                    <a:gd name="T25" fmla="*/ 23 h 165"/>
                    <a:gd name="T26" fmla="*/ 13 w 47"/>
                    <a:gd name="T27" fmla="*/ 23 h 165"/>
                    <a:gd name="T28" fmla="*/ 7 w 47"/>
                    <a:gd name="T29" fmla="*/ 24 h 165"/>
                    <a:gd name="T30" fmla="*/ 3 w 47"/>
                    <a:gd name="T31" fmla="*/ 24 h 165"/>
                    <a:gd name="T32" fmla="*/ 5 w 47"/>
                    <a:gd name="T33" fmla="*/ 2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0 h 103"/>
                    <a:gd name="T2" fmla="*/ 30 w 138"/>
                    <a:gd name="T3" fmla="*/ 7 h 103"/>
                    <a:gd name="T4" fmla="*/ 50 w 138"/>
                    <a:gd name="T5" fmla="*/ 6 h 103"/>
                    <a:gd name="T6" fmla="*/ 54 w 138"/>
                    <a:gd name="T7" fmla="*/ 7 h 103"/>
                    <a:gd name="T8" fmla="*/ 66 w 138"/>
                    <a:gd name="T9" fmla="*/ 8 h 103"/>
                    <a:gd name="T10" fmla="*/ 80 w 138"/>
                    <a:gd name="T11" fmla="*/ 9 h 103"/>
                    <a:gd name="T12" fmla="*/ 116 w 138"/>
                    <a:gd name="T13" fmla="*/ 6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8 h 103"/>
                    <a:gd name="T20" fmla="*/ 84 w 138"/>
                    <a:gd name="T21" fmla="*/ 11 h 103"/>
                    <a:gd name="T22" fmla="*/ 66 w 138"/>
                    <a:gd name="T23" fmla="*/ 13 h 103"/>
                    <a:gd name="T24" fmla="*/ 48 w 138"/>
                    <a:gd name="T25" fmla="*/ 16 h 103"/>
                    <a:gd name="T26" fmla="*/ 26 w 138"/>
                    <a:gd name="T27" fmla="*/ 15 h 103"/>
                    <a:gd name="T28" fmla="*/ 20 w 138"/>
                    <a:gd name="T29" fmla="*/ 13 h 103"/>
                    <a:gd name="T30" fmla="*/ 22 w 138"/>
                    <a:gd name="T31" fmla="*/ 15 h 103"/>
                    <a:gd name="T32" fmla="*/ 0 w 138"/>
                    <a:gd name="T33" fmla="*/ 15 h 103"/>
                    <a:gd name="T34" fmla="*/ 10 w 138"/>
                    <a:gd name="T35" fmla="*/ 12 h 103"/>
                    <a:gd name="T36" fmla="*/ 26 w 138"/>
                    <a:gd name="T37" fmla="*/ 1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9 w 188"/>
                    <a:gd name="T1" fmla="*/ 4 h 214"/>
                    <a:gd name="T2" fmla="*/ 151 w 188"/>
                    <a:gd name="T3" fmla="*/ 2 h 214"/>
                    <a:gd name="T4" fmla="*/ 161 w 188"/>
                    <a:gd name="T5" fmla="*/ 0 h 214"/>
                    <a:gd name="T6" fmla="*/ 173 w 188"/>
                    <a:gd name="T7" fmla="*/ 4 h 214"/>
                    <a:gd name="T8" fmla="*/ 179 w 188"/>
                    <a:gd name="T9" fmla="*/ 7 h 214"/>
                    <a:gd name="T10" fmla="*/ 169 w 188"/>
                    <a:gd name="T11" fmla="*/ 10 h 214"/>
                    <a:gd name="T12" fmla="*/ 161 w 188"/>
                    <a:gd name="T13" fmla="*/ 13 h 214"/>
                    <a:gd name="T14" fmla="*/ 153 w 188"/>
                    <a:gd name="T15" fmla="*/ 21 h 214"/>
                    <a:gd name="T16" fmla="*/ 135 w 188"/>
                    <a:gd name="T17" fmla="*/ 24 h 214"/>
                    <a:gd name="T18" fmla="*/ 111 w 188"/>
                    <a:gd name="T19" fmla="*/ 24 h 214"/>
                    <a:gd name="T20" fmla="*/ 103 w 188"/>
                    <a:gd name="T21" fmla="*/ 21 h 214"/>
                    <a:gd name="T22" fmla="*/ 94 w 188"/>
                    <a:gd name="T23" fmla="*/ 25 h 214"/>
                    <a:gd name="T24" fmla="*/ 90 w 188"/>
                    <a:gd name="T25" fmla="*/ 25 h 214"/>
                    <a:gd name="T26" fmla="*/ 80 w 188"/>
                    <a:gd name="T27" fmla="*/ 23 h 214"/>
                    <a:gd name="T28" fmla="*/ 58 w 188"/>
                    <a:gd name="T29" fmla="*/ 25 h 214"/>
                    <a:gd name="T30" fmla="*/ 76 w 188"/>
                    <a:gd name="T31" fmla="*/ 25 h 214"/>
                    <a:gd name="T32" fmla="*/ 78 w 188"/>
                    <a:gd name="T33" fmla="*/ 28 h 214"/>
                    <a:gd name="T34" fmla="*/ 58 w 188"/>
                    <a:gd name="T35" fmla="*/ 29 h 214"/>
                    <a:gd name="T36" fmla="*/ 34 w 188"/>
                    <a:gd name="T37" fmla="*/ 29 h 214"/>
                    <a:gd name="T38" fmla="*/ 36 w 188"/>
                    <a:gd name="T39" fmla="*/ 26 h 214"/>
                    <a:gd name="T40" fmla="*/ 46 w 188"/>
                    <a:gd name="T41" fmla="*/ 25 h 214"/>
                    <a:gd name="T42" fmla="*/ 34 w 188"/>
                    <a:gd name="T43" fmla="*/ 25 h 214"/>
                    <a:gd name="T44" fmla="*/ 26 w 188"/>
                    <a:gd name="T45" fmla="*/ 29 h 214"/>
                    <a:gd name="T46" fmla="*/ 30 w 188"/>
                    <a:gd name="T47" fmla="*/ 32 h 214"/>
                    <a:gd name="T48" fmla="*/ 14 w 188"/>
                    <a:gd name="T49" fmla="*/ 35 h 214"/>
                    <a:gd name="T50" fmla="*/ 0 w 188"/>
                    <a:gd name="T51" fmla="*/ 37 h 214"/>
                    <a:gd name="T52" fmla="*/ 8 w 188"/>
                    <a:gd name="T53" fmla="*/ 32 h 214"/>
                    <a:gd name="T54" fmla="*/ 0 w 188"/>
                    <a:gd name="T55" fmla="*/ 29 h 214"/>
                    <a:gd name="T56" fmla="*/ 14 w 188"/>
                    <a:gd name="T57" fmla="*/ 26 h 214"/>
                    <a:gd name="T58" fmla="*/ 32 w 188"/>
                    <a:gd name="T59" fmla="*/ 23 h 214"/>
                    <a:gd name="T60" fmla="*/ 44 w 188"/>
                    <a:gd name="T61" fmla="*/ 21 h 214"/>
                    <a:gd name="T62" fmla="*/ 72 w 188"/>
                    <a:gd name="T63" fmla="*/ 21 h 214"/>
                    <a:gd name="T64" fmla="*/ 84 w 188"/>
                    <a:gd name="T65" fmla="*/ 20 h 214"/>
                    <a:gd name="T66" fmla="*/ 105 w 188"/>
                    <a:gd name="T67" fmla="*/ 14 h 214"/>
                    <a:gd name="T68" fmla="*/ 111 w 188"/>
                    <a:gd name="T69" fmla="*/ 16 h 214"/>
                    <a:gd name="T70" fmla="*/ 123 w 188"/>
                    <a:gd name="T71" fmla="*/ 13 h 214"/>
                    <a:gd name="T72" fmla="*/ 141 w 188"/>
                    <a:gd name="T73" fmla="*/ 10 h 214"/>
                    <a:gd name="T74" fmla="*/ 145 w 188"/>
                    <a:gd name="T75" fmla="*/ 7 h 214"/>
                    <a:gd name="T76" fmla="*/ 139 w 188"/>
                    <a:gd name="T77" fmla="*/ 7 h 214"/>
                    <a:gd name="T78" fmla="*/ 143 w 188"/>
                    <a:gd name="T79" fmla="*/ 6 h 214"/>
                    <a:gd name="T80" fmla="*/ 149 w 188"/>
                    <a:gd name="T81" fmla="*/ 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1 w 812"/>
                    <a:gd name="T1" fmla="*/ 4 h 564"/>
                    <a:gd name="T2" fmla="*/ 787 w 812"/>
                    <a:gd name="T3" fmla="*/ 13 h 564"/>
                    <a:gd name="T4" fmla="*/ 757 w 812"/>
                    <a:gd name="T5" fmla="*/ 20 h 564"/>
                    <a:gd name="T6" fmla="*/ 731 w 812"/>
                    <a:gd name="T7" fmla="*/ 24 h 564"/>
                    <a:gd name="T8" fmla="*/ 643 w 812"/>
                    <a:gd name="T9" fmla="*/ 29 h 564"/>
                    <a:gd name="T10" fmla="*/ 641 w 812"/>
                    <a:gd name="T11" fmla="*/ 35 h 564"/>
                    <a:gd name="T12" fmla="*/ 613 w 812"/>
                    <a:gd name="T13" fmla="*/ 39 h 564"/>
                    <a:gd name="T14" fmla="*/ 629 w 812"/>
                    <a:gd name="T15" fmla="*/ 29 h 564"/>
                    <a:gd name="T16" fmla="*/ 585 w 812"/>
                    <a:gd name="T17" fmla="*/ 32 h 564"/>
                    <a:gd name="T18" fmla="*/ 565 w 812"/>
                    <a:gd name="T19" fmla="*/ 36 h 564"/>
                    <a:gd name="T20" fmla="*/ 605 w 812"/>
                    <a:gd name="T21" fmla="*/ 47 h 564"/>
                    <a:gd name="T22" fmla="*/ 603 w 812"/>
                    <a:gd name="T23" fmla="*/ 61 h 564"/>
                    <a:gd name="T24" fmla="*/ 551 w 812"/>
                    <a:gd name="T25" fmla="*/ 68 h 564"/>
                    <a:gd name="T26" fmla="*/ 531 w 812"/>
                    <a:gd name="T27" fmla="*/ 65 h 564"/>
                    <a:gd name="T28" fmla="*/ 491 w 812"/>
                    <a:gd name="T29" fmla="*/ 57 h 564"/>
                    <a:gd name="T30" fmla="*/ 471 w 812"/>
                    <a:gd name="T31" fmla="*/ 57 h 564"/>
                    <a:gd name="T32" fmla="*/ 459 w 812"/>
                    <a:gd name="T33" fmla="*/ 66 h 564"/>
                    <a:gd name="T34" fmla="*/ 509 w 812"/>
                    <a:gd name="T35" fmla="*/ 77 h 564"/>
                    <a:gd name="T36" fmla="*/ 519 w 812"/>
                    <a:gd name="T37" fmla="*/ 87 h 564"/>
                    <a:gd name="T38" fmla="*/ 535 w 812"/>
                    <a:gd name="T39" fmla="*/ 93 h 564"/>
                    <a:gd name="T40" fmla="*/ 501 w 812"/>
                    <a:gd name="T41" fmla="*/ 91 h 564"/>
                    <a:gd name="T42" fmla="*/ 479 w 812"/>
                    <a:gd name="T43" fmla="*/ 86 h 564"/>
                    <a:gd name="T44" fmla="*/ 431 w 812"/>
                    <a:gd name="T45" fmla="*/ 70 h 564"/>
                    <a:gd name="T46" fmla="*/ 435 w 812"/>
                    <a:gd name="T47" fmla="*/ 51 h 564"/>
                    <a:gd name="T48" fmla="*/ 431 w 812"/>
                    <a:gd name="T49" fmla="*/ 44 h 564"/>
                    <a:gd name="T50" fmla="*/ 421 w 812"/>
                    <a:gd name="T51" fmla="*/ 47 h 564"/>
                    <a:gd name="T52" fmla="*/ 386 w 812"/>
                    <a:gd name="T53" fmla="*/ 44 h 564"/>
                    <a:gd name="T54" fmla="*/ 360 w 812"/>
                    <a:gd name="T55" fmla="*/ 28 h 564"/>
                    <a:gd name="T56" fmla="*/ 330 w 812"/>
                    <a:gd name="T57" fmla="*/ 28 h 564"/>
                    <a:gd name="T58" fmla="*/ 288 w 812"/>
                    <a:gd name="T59" fmla="*/ 29 h 564"/>
                    <a:gd name="T60" fmla="*/ 242 w 812"/>
                    <a:gd name="T61" fmla="*/ 39 h 564"/>
                    <a:gd name="T62" fmla="*/ 196 w 812"/>
                    <a:gd name="T63" fmla="*/ 44 h 564"/>
                    <a:gd name="T64" fmla="*/ 184 w 812"/>
                    <a:gd name="T65" fmla="*/ 46 h 564"/>
                    <a:gd name="T66" fmla="*/ 160 w 812"/>
                    <a:gd name="T67" fmla="*/ 54 h 564"/>
                    <a:gd name="T68" fmla="*/ 152 w 812"/>
                    <a:gd name="T69" fmla="*/ 59 h 564"/>
                    <a:gd name="T70" fmla="*/ 128 w 812"/>
                    <a:gd name="T71" fmla="*/ 67 h 564"/>
                    <a:gd name="T72" fmla="*/ 94 w 812"/>
                    <a:gd name="T73" fmla="*/ 65 h 564"/>
                    <a:gd name="T74" fmla="*/ 66 w 812"/>
                    <a:gd name="T75" fmla="*/ 43 h 564"/>
                    <a:gd name="T76" fmla="*/ 72 w 812"/>
                    <a:gd name="T77" fmla="*/ 26 h 564"/>
                    <a:gd name="T78" fmla="*/ 44 w 812"/>
                    <a:gd name="T79" fmla="*/ 29 h 564"/>
                    <a:gd name="T80" fmla="*/ 20 w 812"/>
                    <a:gd name="T81" fmla="*/ 25 h 564"/>
                    <a:gd name="T82" fmla="*/ 24 w 812"/>
                    <a:gd name="T83" fmla="*/ 23 h 564"/>
                    <a:gd name="T84" fmla="*/ 0 w 812"/>
                    <a:gd name="T85" fmla="*/ 16 h 564"/>
                    <a:gd name="T86" fmla="*/ 807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6 w 43"/>
                    <a:gd name="T3" fmla="*/ 3 h 85"/>
                    <a:gd name="T4" fmla="*/ 55 w 43"/>
                    <a:gd name="T5" fmla="*/ 7 h 85"/>
                    <a:gd name="T6" fmla="*/ 28 w 43"/>
                    <a:gd name="T7" fmla="*/ 16 h 85"/>
                    <a:gd name="T8" fmla="*/ 1 w 43"/>
                    <a:gd name="T9" fmla="*/ 1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4 h 74"/>
                    <a:gd name="T2" fmla="*/ 20 w 44"/>
                    <a:gd name="T3" fmla="*/ 2 h 74"/>
                    <a:gd name="T4" fmla="*/ 29 w 44"/>
                    <a:gd name="T5" fmla="*/ 2 h 74"/>
                    <a:gd name="T6" fmla="*/ 27 w 44"/>
                    <a:gd name="T7" fmla="*/ 4 h 74"/>
                    <a:gd name="T8" fmla="*/ 11 w 44"/>
                    <a:gd name="T9" fmla="*/ 10 h 74"/>
                    <a:gd name="T10" fmla="*/ 7 w 44"/>
                    <a:gd name="T11" fmla="*/ 8 h 74"/>
                    <a:gd name="T12" fmla="*/ 3 w 44"/>
                    <a:gd name="T13" fmla="*/ 5 h 74"/>
                    <a:gd name="T14" fmla="*/ 11 w 44"/>
                    <a:gd name="T15" fmla="*/ 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4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7230 w 682"/>
                    <a:gd name="T1" fmla="*/ 24618 h 557"/>
                    <a:gd name="T2" fmla="*/ 17402 w 682"/>
                    <a:gd name="T3" fmla="*/ 23940 h 557"/>
                    <a:gd name="T4" fmla="*/ 17913 w 682"/>
                    <a:gd name="T5" fmla="*/ 21922 h 557"/>
                    <a:gd name="T6" fmla="*/ 11079 w 682"/>
                    <a:gd name="T7" fmla="*/ 15210 h 557"/>
                    <a:gd name="T8" fmla="*/ 10107 w 682"/>
                    <a:gd name="T9" fmla="*/ 18359 h 557"/>
                    <a:gd name="T10" fmla="*/ 10857 w 682"/>
                    <a:gd name="T11" fmla="*/ 29491 h 557"/>
                    <a:gd name="T12" fmla="*/ 10107 w 682"/>
                    <a:gd name="T13" fmla="*/ 26218 h 557"/>
                    <a:gd name="T14" fmla="*/ 8674 w 682"/>
                    <a:gd name="T15" fmla="*/ 23320 h 557"/>
                    <a:gd name="T16" fmla="*/ 8782 w 682"/>
                    <a:gd name="T17" fmla="*/ 21922 h 557"/>
                    <a:gd name="T18" fmla="*/ 8864 w 682"/>
                    <a:gd name="T19" fmla="*/ 20929 h 557"/>
                    <a:gd name="T20" fmla="*/ 7879 w 682"/>
                    <a:gd name="T21" fmla="*/ 19904 h 557"/>
                    <a:gd name="T22" fmla="*/ 6953 w 682"/>
                    <a:gd name="T23" fmla="*/ 18359 h 557"/>
                    <a:gd name="T24" fmla="*/ 5294 w 682"/>
                    <a:gd name="T25" fmla="*/ 18767 h 557"/>
                    <a:gd name="T26" fmla="*/ 4532 w 682"/>
                    <a:gd name="T27" fmla="*/ 19369 h 557"/>
                    <a:gd name="T28" fmla="*/ 2793 w 682"/>
                    <a:gd name="T29" fmla="*/ 19369 h 557"/>
                    <a:gd name="T30" fmla="*/ 795 w 682"/>
                    <a:gd name="T31" fmla="*/ 16557 h 557"/>
                    <a:gd name="T32" fmla="*/ 391 w 682"/>
                    <a:gd name="T33" fmla="*/ 15683 h 557"/>
                    <a:gd name="T34" fmla="*/ 0 w 682"/>
                    <a:gd name="T35" fmla="*/ 13983 h 557"/>
                    <a:gd name="T36" fmla="*/ 866 w 682"/>
                    <a:gd name="T37" fmla="*/ 11312 h 557"/>
                    <a:gd name="T38" fmla="*/ 1153 w 682"/>
                    <a:gd name="T39" fmla="*/ 9594 h 557"/>
                    <a:gd name="T40" fmla="*/ 1828 w 682"/>
                    <a:gd name="T41" fmla="*/ 7565 h 557"/>
                    <a:gd name="T42" fmla="*/ 2916 w 682"/>
                    <a:gd name="T43" fmla="*/ 6140 h 557"/>
                    <a:gd name="T44" fmla="*/ 6001 w 682"/>
                    <a:gd name="T45" fmla="*/ 3559 h 557"/>
                    <a:gd name="T46" fmla="*/ 7879 w 682"/>
                    <a:gd name="T47" fmla="*/ 1600 h 557"/>
                    <a:gd name="T48" fmla="*/ 9236 w 682"/>
                    <a:gd name="T49" fmla="*/ 306 h 557"/>
                    <a:gd name="T50" fmla="*/ 13005 w 682"/>
                    <a:gd name="T51" fmla="*/ 113 h 557"/>
                    <a:gd name="T52" fmla="*/ 14247 w 682"/>
                    <a:gd name="T53" fmla="*/ 0 h 557"/>
                    <a:gd name="T54" fmla="*/ 13746 w 682"/>
                    <a:gd name="T55" fmla="*/ 1790 h 557"/>
                    <a:gd name="T56" fmla="*/ 15865 w 682"/>
                    <a:gd name="T57" fmla="*/ 4476 h 557"/>
                    <a:gd name="T58" fmla="*/ 17809 w 682"/>
                    <a:gd name="T59" fmla="*/ 3927 h 557"/>
                    <a:gd name="T60" fmla="*/ 18943 w 682"/>
                    <a:gd name="T61" fmla="*/ 4327 h 557"/>
                    <a:gd name="T62" fmla="*/ 20013 w 682"/>
                    <a:gd name="T63" fmla="*/ 5154 h 557"/>
                    <a:gd name="T64" fmla="*/ 20496 w 682"/>
                    <a:gd name="T65" fmla="*/ 9974 h 557"/>
                    <a:gd name="T66" fmla="*/ 20496 w 682"/>
                    <a:gd name="T67" fmla="*/ 12737 h 557"/>
                    <a:gd name="T68" fmla="*/ 21440 w 682"/>
                    <a:gd name="T69" fmla="*/ 15019 h 557"/>
                    <a:gd name="T70" fmla="*/ 23117 w 682"/>
                    <a:gd name="T71" fmla="*/ 15916 h 557"/>
                    <a:gd name="T72" fmla="*/ 24347 w 682"/>
                    <a:gd name="T73" fmla="*/ 15683 h 557"/>
                    <a:gd name="T74" fmla="*/ 23774 w 682"/>
                    <a:gd name="T75" fmla="*/ 18052 h 557"/>
                    <a:gd name="T76" fmla="*/ 21440 w 682"/>
                    <a:gd name="T77" fmla="*/ 21613 h 557"/>
                    <a:gd name="T78" fmla="*/ 19633 w 682"/>
                    <a:gd name="T79" fmla="*/ 25742 h 557"/>
                    <a:gd name="T80" fmla="*/ 19915 w 682"/>
                    <a:gd name="T81" fmla="*/ 26964 h 557"/>
                    <a:gd name="T82" fmla="*/ 15573 w 682"/>
                    <a:gd name="T83" fmla="*/ 2949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8603 w 257"/>
                    <a:gd name="T1" fmla="*/ 18561 h 347"/>
                    <a:gd name="T2" fmla="*/ 8243 w 257"/>
                    <a:gd name="T3" fmla="*/ 16093 h 347"/>
                    <a:gd name="T4" fmla="*/ 7695 w 257"/>
                    <a:gd name="T5" fmla="*/ 15408 h 347"/>
                    <a:gd name="T6" fmla="*/ 7636 w 257"/>
                    <a:gd name="T7" fmla="*/ 14424 h 347"/>
                    <a:gd name="T8" fmla="*/ 7408 w 257"/>
                    <a:gd name="T9" fmla="*/ 13590 h 347"/>
                    <a:gd name="T10" fmla="*/ 7408 w 257"/>
                    <a:gd name="T11" fmla="*/ 12243 h 347"/>
                    <a:gd name="T12" fmla="*/ 7344 w 257"/>
                    <a:gd name="T13" fmla="*/ 11443 h 347"/>
                    <a:gd name="T14" fmla="*/ 8073 w 257"/>
                    <a:gd name="T15" fmla="*/ 10808 h 347"/>
                    <a:gd name="T16" fmla="*/ 9103 w 257"/>
                    <a:gd name="T17" fmla="*/ 10568 h 347"/>
                    <a:gd name="T18" fmla="*/ 9103 w 257"/>
                    <a:gd name="T19" fmla="*/ 7299 h 347"/>
                    <a:gd name="T20" fmla="*/ 1909 w 257"/>
                    <a:gd name="T21" fmla="*/ 5134 h 347"/>
                    <a:gd name="T22" fmla="*/ 1146 w 257"/>
                    <a:gd name="T23" fmla="*/ 5252 h 347"/>
                    <a:gd name="T24" fmla="*/ 581 w 257"/>
                    <a:gd name="T25" fmla="*/ 5461 h 347"/>
                    <a:gd name="T26" fmla="*/ 0 w 257"/>
                    <a:gd name="T27" fmla="*/ 7990 h 347"/>
                    <a:gd name="T28" fmla="*/ 3283 w 257"/>
                    <a:gd name="T29" fmla="*/ 18506 h 347"/>
                    <a:gd name="T30" fmla="*/ 8603 w 257"/>
                    <a:gd name="T31" fmla="*/ 1856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3 h 37"/>
                    <a:gd name="T2" fmla="*/ 4 w 19"/>
                    <a:gd name="T3" fmla="*/ 2 h 37"/>
                    <a:gd name="T4" fmla="*/ 3 w 19"/>
                    <a:gd name="T5" fmla="*/ 3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5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1 w 57"/>
                    <a:gd name="T3" fmla="*/ 2 h 30"/>
                    <a:gd name="T4" fmla="*/ 45 w 57"/>
                    <a:gd name="T5" fmla="*/ 4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4 w 693"/>
                    <a:gd name="T1" fmla="*/ 75 h 696"/>
                    <a:gd name="T2" fmla="*/ 384 w 693"/>
                    <a:gd name="T3" fmla="*/ 74 h 696"/>
                    <a:gd name="T4" fmla="*/ 316 w 693"/>
                    <a:gd name="T5" fmla="*/ 68 h 696"/>
                    <a:gd name="T6" fmla="*/ 256 w 693"/>
                    <a:gd name="T7" fmla="*/ 65 h 696"/>
                    <a:gd name="T8" fmla="*/ 228 w 693"/>
                    <a:gd name="T9" fmla="*/ 68 h 696"/>
                    <a:gd name="T10" fmla="*/ 252 w 693"/>
                    <a:gd name="T11" fmla="*/ 70 h 696"/>
                    <a:gd name="T12" fmla="*/ 284 w 693"/>
                    <a:gd name="T13" fmla="*/ 76 h 696"/>
                    <a:gd name="T14" fmla="*/ 312 w 693"/>
                    <a:gd name="T15" fmla="*/ 78 h 696"/>
                    <a:gd name="T16" fmla="*/ 324 w 693"/>
                    <a:gd name="T17" fmla="*/ 87 h 696"/>
                    <a:gd name="T18" fmla="*/ 304 w 693"/>
                    <a:gd name="T19" fmla="*/ 90 h 696"/>
                    <a:gd name="T20" fmla="*/ 252 w 693"/>
                    <a:gd name="T21" fmla="*/ 101 h 696"/>
                    <a:gd name="T22" fmla="*/ 216 w 693"/>
                    <a:gd name="T23" fmla="*/ 102 h 696"/>
                    <a:gd name="T24" fmla="*/ 97 w 693"/>
                    <a:gd name="T25" fmla="*/ 114 h 696"/>
                    <a:gd name="T26" fmla="*/ 77 w 693"/>
                    <a:gd name="T27" fmla="*/ 101 h 696"/>
                    <a:gd name="T28" fmla="*/ 45 w 693"/>
                    <a:gd name="T29" fmla="*/ 86 h 696"/>
                    <a:gd name="T30" fmla="*/ 33 w 693"/>
                    <a:gd name="T31" fmla="*/ 73 h 696"/>
                    <a:gd name="T32" fmla="*/ 53 w 693"/>
                    <a:gd name="T33" fmla="*/ 56 h 696"/>
                    <a:gd name="T34" fmla="*/ 17 w 693"/>
                    <a:gd name="T35" fmla="*/ 64 h 696"/>
                    <a:gd name="T36" fmla="*/ 81 w 693"/>
                    <a:gd name="T37" fmla="*/ 46 h 696"/>
                    <a:gd name="T38" fmla="*/ 113 w 693"/>
                    <a:gd name="T39" fmla="*/ 34 h 696"/>
                    <a:gd name="T40" fmla="*/ 37 w 693"/>
                    <a:gd name="T41" fmla="*/ 34 h 696"/>
                    <a:gd name="T42" fmla="*/ 1 w 693"/>
                    <a:gd name="T43" fmla="*/ 31 h 696"/>
                    <a:gd name="T44" fmla="*/ 25 w 693"/>
                    <a:gd name="T45" fmla="*/ 23 h 696"/>
                    <a:gd name="T46" fmla="*/ 97 w 693"/>
                    <a:gd name="T47" fmla="*/ 19 h 696"/>
                    <a:gd name="T48" fmla="*/ 212 w 693"/>
                    <a:gd name="T49" fmla="*/ 20 h 696"/>
                    <a:gd name="T50" fmla="*/ 220 w 693"/>
                    <a:gd name="T51" fmla="*/ 11 h 696"/>
                    <a:gd name="T52" fmla="*/ 252 w 693"/>
                    <a:gd name="T53" fmla="*/ 0 h 696"/>
                    <a:gd name="T54" fmla="*/ 348 w 693"/>
                    <a:gd name="T55" fmla="*/ 7 h 696"/>
                    <a:gd name="T56" fmla="*/ 320 w 693"/>
                    <a:gd name="T57" fmla="*/ 14 h 696"/>
                    <a:gd name="T58" fmla="*/ 292 w 693"/>
                    <a:gd name="T59" fmla="*/ 29 h 696"/>
                    <a:gd name="T60" fmla="*/ 352 w 693"/>
                    <a:gd name="T61" fmla="*/ 31 h 696"/>
                    <a:gd name="T62" fmla="*/ 364 w 693"/>
                    <a:gd name="T63" fmla="*/ 22 h 696"/>
                    <a:gd name="T64" fmla="*/ 408 w 693"/>
                    <a:gd name="T65" fmla="*/ 16 h 696"/>
                    <a:gd name="T66" fmla="*/ 488 w 693"/>
                    <a:gd name="T67" fmla="*/ 14 h 696"/>
                    <a:gd name="T68" fmla="*/ 515 w 693"/>
                    <a:gd name="T69" fmla="*/ 9 h 696"/>
                    <a:gd name="T70" fmla="*/ 523 w 693"/>
                    <a:gd name="T71" fmla="*/ 7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9623 w 931"/>
                    <a:gd name="T1" fmla="*/ 0 h 149"/>
                    <a:gd name="T2" fmla="*/ 5144 w 931"/>
                    <a:gd name="T3" fmla="*/ 1559 h 149"/>
                    <a:gd name="T4" fmla="*/ 3253 w 931"/>
                    <a:gd name="T5" fmla="*/ 2236 h 149"/>
                    <a:gd name="T6" fmla="*/ 2223 w 931"/>
                    <a:gd name="T7" fmla="*/ 2236 h 149"/>
                    <a:gd name="T8" fmla="*/ 795 w 931"/>
                    <a:gd name="T9" fmla="*/ 4146 h 149"/>
                    <a:gd name="T10" fmla="*/ 0 w 931"/>
                    <a:gd name="T11" fmla="*/ 5632 h 149"/>
                    <a:gd name="T12" fmla="*/ 2121 w 931"/>
                    <a:gd name="T13" fmla="*/ 6192 h 149"/>
                    <a:gd name="T14" fmla="*/ 3475 w 931"/>
                    <a:gd name="T15" fmla="*/ 5141 h 149"/>
                    <a:gd name="T16" fmla="*/ 3887 w 931"/>
                    <a:gd name="T17" fmla="*/ 4529 h 149"/>
                    <a:gd name="T18" fmla="*/ 6010 w 931"/>
                    <a:gd name="T19" fmla="*/ 2793 h 149"/>
                    <a:gd name="T20" fmla="*/ 7722 w 931"/>
                    <a:gd name="T21" fmla="*/ 2480 h 149"/>
                    <a:gd name="T22" fmla="*/ 8526 w 931"/>
                    <a:gd name="T23" fmla="*/ 5032 h 149"/>
                    <a:gd name="T24" fmla="*/ 6757 w 931"/>
                    <a:gd name="T25" fmla="*/ 5884 h 149"/>
                    <a:gd name="T26" fmla="*/ 8291 w 931"/>
                    <a:gd name="T27" fmla="*/ 6085 h 149"/>
                    <a:gd name="T28" fmla="*/ 8978 w 931"/>
                    <a:gd name="T29" fmla="*/ 4832 h 149"/>
                    <a:gd name="T30" fmla="*/ 9559 w 931"/>
                    <a:gd name="T31" fmla="*/ 4941 h 149"/>
                    <a:gd name="T32" fmla="*/ 9087 w 931"/>
                    <a:gd name="T33" fmla="*/ 2909 h 149"/>
                    <a:gd name="T34" fmla="*/ 9559 w 931"/>
                    <a:gd name="T35" fmla="*/ 2381 h 149"/>
                    <a:gd name="T36" fmla="*/ 9937 w 931"/>
                    <a:gd name="T37" fmla="*/ 4730 h 149"/>
                    <a:gd name="T38" fmla="*/ 9559 w 931"/>
                    <a:gd name="T39" fmla="*/ 6085 h 149"/>
                    <a:gd name="T40" fmla="*/ 10652 w 931"/>
                    <a:gd name="T41" fmla="*/ 6985 h 149"/>
                    <a:gd name="T42" fmla="*/ 10734 w 931"/>
                    <a:gd name="T43" fmla="*/ 4941 h 149"/>
                    <a:gd name="T44" fmla="*/ 11896 w 931"/>
                    <a:gd name="T45" fmla="*/ 5528 h 149"/>
                    <a:gd name="T46" fmla="*/ 13723 w 931"/>
                    <a:gd name="T47" fmla="*/ 3944 h 149"/>
                    <a:gd name="T48" fmla="*/ 14697 w 931"/>
                    <a:gd name="T49" fmla="*/ 2681 h 149"/>
                    <a:gd name="T50" fmla="*/ 15789 w 931"/>
                    <a:gd name="T51" fmla="*/ 2994 h 149"/>
                    <a:gd name="T52" fmla="*/ 16343 w 931"/>
                    <a:gd name="T53" fmla="*/ 2681 h 149"/>
                    <a:gd name="T54" fmla="*/ 15487 w 931"/>
                    <a:gd name="T55" fmla="*/ 2381 h 149"/>
                    <a:gd name="T56" fmla="*/ 17038 w 931"/>
                    <a:gd name="T57" fmla="*/ 1868 h 149"/>
                    <a:gd name="T58" fmla="*/ 19539 w 931"/>
                    <a:gd name="T59" fmla="*/ 2909 h 149"/>
                    <a:gd name="T60" fmla="*/ 20873 w 931"/>
                    <a:gd name="T61" fmla="*/ 2236 h 149"/>
                    <a:gd name="T62" fmla="*/ 20964 w 931"/>
                    <a:gd name="T63" fmla="*/ 3396 h 149"/>
                    <a:gd name="T64" fmla="*/ 20403 w 931"/>
                    <a:gd name="T65" fmla="*/ 5422 h 149"/>
                    <a:gd name="T66" fmla="*/ 21962 w 931"/>
                    <a:gd name="T67" fmla="*/ 4730 h 149"/>
                    <a:gd name="T68" fmla="*/ 22413 w 931"/>
                    <a:gd name="T69" fmla="*/ 4325 h 149"/>
                    <a:gd name="T70" fmla="*/ 23285 w 931"/>
                    <a:gd name="T71" fmla="*/ 3273 h 149"/>
                    <a:gd name="T72" fmla="*/ 28521 w 931"/>
                    <a:gd name="T73" fmla="*/ 4529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6 h 30"/>
                    <a:gd name="T2" fmla="*/ 22 w 31"/>
                    <a:gd name="T3" fmla="*/ 0 h 30"/>
                    <a:gd name="T4" fmla="*/ 15 w 31"/>
                    <a:gd name="T5" fmla="*/ 5 h 30"/>
                    <a:gd name="T6" fmla="*/ 3 w 31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7 h 32"/>
                    <a:gd name="T2" fmla="*/ 31 w 44"/>
                    <a:gd name="T3" fmla="*/ 0 h 32"/>
                    <a:gd name="T4" fmla="*/ 47 w 44"/>
                    <a:gd name="T5" fmla="*/ 3 h 32"/>
                    <a:gd name="T6" fmla="*/ 6 w 44"/>
                    <a:gd name="T7" fmla="*/ 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5 h 44"/>
                    <a:gd name="T2" fmla="*/ 12 w 42"/>
                    <a:gd name="T3" fmla="*/ 3 h 44"/>
                    <a:gd name="T4" fmla="*/ 0 w 42"/>
                    <a:gd name="T5" fmla="*/ 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3 h 30"/>
                    <a:gd name="T2" fmla="*/ 54 w 31"/>
                    <a:gd name="T3" fmla="*/ 2 h 30"/>
                    <a:gd name="T4" fmla="*/ 7 w 31"/>
                    <a:gd name="T5" fmla="*/ 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1AE9CB6-D75E-4A29-B911-6CEEF53D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5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5952DE5-143E-46DC-AE4F-11D5A99C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6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3FEE4B-4BC5-40FA-9203-F848D1B8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896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A66315A-FAD1-463D-84BC-32CA527B7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4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EA3102-7906-4D4A-9C86-9A805B7E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89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015FC6C-FEC5-4ED0-9107-2092254A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DBAB4D5-16B0-40D7-8093-56F6B0F2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3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3BC9879-2D49-4D4A-B594-106D4DAF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2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961883B-7338-4BB4-B792-BBE07608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D896BCB-DE72-4B9B-A48B-01251621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3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CD64322-C27A-43C2-8AFF-09121DB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1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0D2D2FE-7C78-4EA0-9460-944994EE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0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CCD9741-D906-4E9B-847C-2F26C336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1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22E48CE-154A-43A2-B04D-08400BE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1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A2FCCD7-DD4C-41F7-8261-29D539D19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6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CDE9E79-7C77-4327-97D5-F87707F01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fld id="{2347868A-83A5-4173-B1AD-649A8F4661C1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8 h 281"/>
                      <a:gd name="T2" fmla="*/ 2 w 471"/>
                      <a:gd name="T3" fmla="*/ 17 h 281"/>
                      <a:gd name="T4" fmla="*/ 2 w 471"/>
                      <a:gd name="T5" fmla="*/ 16 h 281"/>
                      <a:gd name="T6" fmla="*/ 1 w 471"/>
                      <a:gd name="T7" fmla="*/ 15 h 281"/>
                      <a:gd name="T8" fmla="*/ 1 w 471"/>
                      <a:gd name="T9" fmla="*/ 14 h 281"/>
                      <a:gd name="T10" fmla="*/ 0 w 471"/>
                      <a:gd name="T11" fmla="*/ 13 h 281"/>
                      <a:gd name="T12" fmla="*/ 1 w 471"/>
                      <a:gd name="T13" fmla="*/ 12 h 281"/>
                      <a:gd name="T14" fmla="*/ 1 w 471"/>
                      <a:gd name="T15" fmla="*/ 11 h 281"/>
                      <a:gd name="T16" fmla="*/ 1 w 471"/>
                      <a:gd name="T17" fmla="*/ 11 h 281"/>
                      <a:gd name="T18" fmla="*/ 2 w 471"/>
                      <a:gd name="T19" fmla="*/ 8 h 281"/>
                      <a:gd name="T20" fmla="*/ 3 w 471"/>
                      <a:gd name="T21" fmla="*/ 6 h 281"/>
                      <a:gd name="T22" fmla="*/ 3 w 471"/>
                      <a:gd name="T23" fmla="*/ 4 h 281"/>
                      <a:gd name="T24" fmla="*/ 2 w 471"/>
                      <a:gd name="T25" fmla="*/ 3 h 281"/>
                      <a:gd name="T26" fmla="*/ 1 w 471"/>
                      <a:gd name="T27" fmla="*/ 2 h 281"/>
                      <a:gd name="T28" fmla="*/ 2 w 471"/>
                      <a:gd name="T29" fmla="*/ 3 h 281"/>
                      <a:gd name="T30" fmla="*/ 3 w 471"/>
                      <a:gd name="T31" fmla="*/ 3 h 281"/>
                      <a:gd name="T32" fmla="*/ 4 w 471"/>
                      <a:gd name="T33" fmla="*/ 1 h 281"/>
                      <a:gd name="T34" fmla="*/ 5 w 471"/>
                      <a:gd name="T35" fmla="*/ 0 h 281"/>
                      <a:gd name="T36" fmla="*/ 6 w 471"/>
                      <a:gd name="T37" fmla="*/ 1 h 281"/>
                      <a:gd name="T38" fmla="*/ 6 w 471"/>
                      <a:gd name="T39" fmla="*/ 1 h 281"/>
                      <a:gd name="T40" fmla="*/ 6 w 471"/>
                      <a:gd name="T41" fmla="*/ 1 h 281"/>
                      <a:gd name="T42" fmla="*/ 7 w 471"/>
                      <a:gd name="T43" fmla="*/ 1 h 281"/>
                      <a:gd name="T44" fmla="*/ 8 w 471"/>
                      <a:gd name="T45" fmla="*/ 1 h 281"/>
                      <a:gd name="T46" fmla="*/ 10 w 471"/>
                      <a:gd name="T47" fmla="*/ 1 h 281"/>
                      <a:gd name="T48" fmla="*/ 10 w 471"/>
                      <a:gd name="T49" fmla="*/ 2 h 281"/>
                      <a:gd name="T50" fmla="*/ 11 w 471"/>
                      <a:gd name="T51" fmla="*/ 1 h 281"/>
                      <a:gd name="T52" fmla="*/ 11 w 471"/>
                      <a:gd name="T53" fmla="*/ 1 h 281"/>
                      <a:gd name="T54" fmla="*/ 13 w 471"/>
                      <a:gd name="T55" fmla="*/ 1 h 281"/>
                      <a:gd name="T56" fmla="*/ 14 w 471"/>
                      <a:gd name="T57" fmla="*/ 2 h 281"/>
                      <a:gd name="T58" fmla="*/ 15 w 471"/>
                      <a:gd name="T59" fmla="*/ 4 h 281"/>
                      <a:gd name="T60" fmla="*/ 16 w 471"/>
                      <a:gd name="T61" fmla="*/ 4 h 281"/>
                      <a:gd name="T62" fmla="*/ 17 w 471"/>
                      <a:gd name="T63" fmla="*/ 4 h 281"/>
                      <a:gd name="T64" fmla="*/ 18 w 471"/>
                      <a:gd name="T65" fmla="*/ 4 h 281"/>
                      <a:gd name="T66" fmla="*/ 19 w 471"/>
                      <a:gd name="T67" fmla="*/ 4 h 281"/>
                      <a:gd name="T68" fmla="*/ 20 w 471"/>
                      <a:gd name="T69" fmla="*/ 5 h 281"/>
                      <a:gd name="T70" fmla="*/ 20 w 471"/>
                      <a:gd name="T71" fmla="*/ 6 h 281"/>
                      <a:gd name="T72" fmla="*/ 20 w 471"/>
                      <a:gd name="T73" fmla="*/ 7 h 281"/>
                      <a:gd name="T74" fmla="*/ 22 w 471"/>
                      <a:gd name="T75" fmla="*/ 8 h 281"/>
                      <a:gd name="T76" fmla="*/ 22 w 471"/>
                      <a:gd name="T77" fmla="*/ 8 h 281"/>
                      <a:gd name="T78" fmla="*/ 20 w 471"/>
                      <a:gd name="T79" fmla="*/ 10 h 281"/>
                      <a:gd name="T80" fmla="*/ 22 w 471"/>
                      <a:gd name="T81" fmla="*/ 10 h 281"/>
                      <a:gd name="T82" fmla="*/ 23 w 471"/>
                      <a:gd name="T83" fmla="*/ 10 h 281"/>
                      <a:gd name="T84" fmla="*/ 23 w 471"/>
                      <a:gd name="T85" fmla="*/ 11 h 281"/>
                      <a:gd name="T86" fmla="*/ 25 w 471"/>
                      <a:gd name="T87" fmla="*/ 11 h 281"/>
                      <a:gd name="T88" fmla="*/ 25 w 471"/>
                      <a:gd name="T89" fmla="*/ 11 h 281"/>
                      <a:gd name="T90" fmla="*/ 25 w 471"/>
                      <a:gd name="T91" fmla="*/ 11 h 281"/>
                      <a:gd name="T92" fmla="*/ 26 w 471"/>
                      <a:gd name="T93" fmla="*/ 11 h 281"/>
                      <a:gd name="T94" fmla="*/ 26 w 471"/>
                      <a:gd name="T95" fmla="*/ 11 h 281"/>
                      <a:gd name="T96" fmla="*/ 29 w 471"/>
                      <a:gd name="T97" fmla="*/ 13 h 281"/>
                      <a:gd name="T98" fmla="*/ 29 w 471"/>
                      <a:gd name="T99" fmla="*/ 13 h 281"/>
                      <a:gd name="T100" fmla="*/ 30 w 471"/>
                      <a:gd name="T101" fmla="*/ 13 h 281"/>
                      <a:gd name="T102" fmla="*/ 31 w 471"/>
                      <a:gd name="T103" fmla="*/ 14 h 281"/>
                      <a:gd name="T104" fmla="*/ 30 w 471"/>
                      <a:gd name="T105" fmla="*/ 17 h 281"/>
                      <a:gd name="T106" fmla="*/ 28 w 471"/>
                      <a:gd name="T107" fmla="*/ 1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 w 984"/>
                      <a:gd name="T1" fmla="*/ 0 h 844"/>
                      <a:gd name="T2" fmla="*/ 3 w 984"/>
                      <a:gd name="T3" fmla="*/ 0 h 844"/>
                      <a:gd name="T4" fmla="*/ 3 w 984"/>
                      <a:gd name="T5" fmla="*/ 0 h 844"/>
                      <a:gd name="T6" fmla="*/ 3 w 984"/>
                      <a:gd name="T7" fmla="*/ 0 h 844"/>
                      <a:gd name="T8" fmla="*/ 4 w 984"/>
                      <a:gd name="T9" fmla="*/ 0 h 844"/>
                      <a:gd name="T10" fmla="*/ 4 w 984"/>
                      <a:gd name="T11" fmla="*/ 0 h 844"/>
                      <a:gd name="T12" fmla="*/ 4 w 984"/>
                      <a:gd name="T13" fmla="*/ 0 h 844"/>
                      <a:gd name="T14" fmla="*/ 4 w 984"/>
                      <a:gd name="T15" fmla="*/ 0 h 844"/>
                      <a:gd name="T16" fmla="*/ 4 w 984"/>
                      <a:gd name="T17" fmla="*/ 0 h 844"/>
                      <a:gd name="T18" fmla="*/ 5 w 984"/>
                      <a:gd name="T19" fmla="*/ 0 h 844"/>
                      <a:gd name="T20" fmla="*/ 5 w 984"/>
                      <a:gd name="T21" fmla="*/ 0 h 844"/>
                      <a:gd name="T22" fmla="*/ 5 w 984"/>
                      <a:gd name="T23" fmla="*/ 0 h 844"/>
                      <a:gd name="T24" fmla="*/ 5 w 984"/>
                      <a:gd name="T25" fmla="*/ 0 h 844"/>
                      <a:gd name="T26" fmla="*/ 5 w 984"/>
                      <a:gd name="T27" fmla="*/ 0 h 844"/>
                      <a:gd name="T28" fmla="*/ 5 w 984"/>
                      <a:gd name="T29" fmla="*/ 0 h 844"/>
                      <a:gd name="T30" fmla="*/ 5 w 984"/>
                      <a:gd name="T31" fmla="*/ 0 h 844"/>
                      <a:gd name="T32" fmla="*/ 5 w 984"/>
                      <a:gd name="T33" fmla="*/ 0 h 844"/>
                      <a:gd name="T34" fmla="*/ 5 w 984"/>
                      <a:gd name="T35" fmla="*/ 1 h 844"/>
                      <a:gd name="T36" fmla="*/ 5 w 984"/>
                      <a:gd name="T37" fmla="*/ 1 h 844"/>
                      <a:gd name="T38" fmla="*/ 5 w 984"/>
                      <a:gd name="T39" fmla="*/ 1 h 844"/>
                      <a:gd name="T40" fmla="*/ 5 w 984"/>
                      <a:gd name="T41" fmla="*/ 1 h 844"/>
                      <a:gd name="T42" fmla="*/ 4 w 984"/>
                      <a:gd name="T43" fmla="*/ 1 h 844"/>
                      <a:gd name="T44" fmla="*/ 4 w 984"/>
                      <a:gd name="T45" fmla="*/ 1 h 844"/>
                      <a:gd name="T46" fmla="*/ 4 w 984"/>
                      <a:gd name="T47" fmla="*/ 1 h 844"/>
                      <a:gd name="T48" fmla="*/ 4 w 984"/>
                      <a:gd name="T49" fmla="*/ 1 h 844"/>
                      <a:gd name="T50" fmla="*/ 4 w 984"/>
                      <a:gd name="T51" fmla="*/ 1 h 844"/>
                      <a:gd name="T52" fmla="*/ 5 w 984"/>
                      <a:gd name="T53" fmla="*/ 1 h 844"/>
                      <a:gd name="T54" fmla="*/ 5 w 984"/>
                      <a:gd name="T55" fmla="*/ 1 h 844"/>
                      <a:gd name="T56" fmla="*/ 5 w 984"/>
                      <a:gd name="T57" fmla="*/ 1 h 844"/>
                      <a:gd name="T58" fmla="*/ 5 w 984"/>
                      <a:gd name="T59" fmla="*/ 1 h 844"/>
                      <a:gd name="T60" fmla="*/ 6 w 984"/>
                      <a:gd name="T61" fmla="*/ 1 h 844"/>
                      <a:gd name="T62" fmla="*/ 6 w 984"/>
                      <a:gd name="T63" fmla="*/ 1 h 844"/>
                      <a:gd name="T64" fmla="*/ 5 w 984"/>
                      <a:gd name="T65" fmla="*/ 1 h 844"/>
                      <a:gd name="T66" fmla="*/ 5 w 984"/>
                      <a:gd name="T67" fmla="*/ 1 h 844"/>
                      <a:gd name="T68" fmla="*/ 5 w 984"/>
                      <a:gd name="T69" fmla="*/ 1 h 844"/>
                      <a:gd name="T70" fmla="*/ 4 w 984"/>
                      <a:gd name="T71" fmla="*/ 1 h 844"/>
                      <a:gd name="T72" fmla="*/ 4 w 984"/>
                      <a:gd name="T73" fmla="*/ 1 h 844"/>
                      <a:gd name="T74" fmla="*/ 3 w 984"/>
                      <a:gd name="T75" fmla="*/ 1 h 844"/>
                      <a:gd name="T76" fmla="*/ 3 w 984"/>
                      <a:gd name="T77" fmla="*/ 1 h 844"/>
                      <a:gd name="T78" fmla="*/ 3 w 984"/>
                      <a:gd name="T79" fmla="*/ 1 h 844"/>
                      <a:gd name="T80" fmla="*/ 3 w 984"/>
                      <a:gd name="T81" fmla="*/ 1 h 844"/>
                      <a:gd name="T82" fmla="*/ 2 w 984"/>
                      <a:gd name="T83" fmla="*/ 1 h 844"/>
                      <a:gd name="T84" fmla="*/ 2 w 984"/>
                      <a:gd name="T85" fmla="*/ 1 h 844"/>
                      <a:gd name="T86" fmla="*/ 3 w 984"/>
                      <a:gd name="T87" fmla="*/ 1 h 844"/>
                      <a:gd name="T88" fmla="*/ 3 w 984"/>
                      <a:gd name="T89" fmla="*/ 1 h 844"/>
                      <a:gd name="T90" fmla="*/ 3 w 984"/>
                      <a:gd name="T91" fmla="*/ 1 h 844"/>
                      <a:gd name="T92" fmla="*/ 2 w 984"/>
                      <a:gd name="T93" fmla="*/ 1 h 844"/>
                      <a:gd name="T94" fmla="*/ 2 w 984"/>
                      <a:gd name="T95" fmla="*/ 1 h 844"/>
                      <a:gd name="T96" fmla="*/ 2 w 984"/>
                      <a:gd name="T97" fmla="*/ 0 h 844"/>
                      <a:gd name="T98" fmla="*/ 1 w 984"/>
                      <a:gd name="T99" fmla="*/ 0 h 844"/>
                      <a:gd name="T100" fmla="*/ 1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1 w 170"/>
                      <a:gd name="T11" fmla="*/ 0 h 96"/>
                      <a:gd name="T12" fmla="*/ 1 w 170"/>
                      <a:gd name="T13" fmla="*/ 0 h 96"/>
                      <a:gd name="T14" fmla="*/ 1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1 w 138"/>
                      <a:gd name="T7" fmla="*/ 0 h 44"/>
                      <a:gd name="T8" fmla="*/ 1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5 w 323"/>
                      <a:gd name="T1" fmla="*/ 1 h 64"/>
                      <a:gd name="T2" fmla="*/ 15 w 323"/>
                      <a:gd name="T3" fmla="*/ 1 h 64"/>
                      <a:gd name="T4" fmla="*/ 15 w 323"/>
                      <a:gd name="T5" fmla="*/ 0 h 64"/>
                      <a:gd name="T6" fmla="*/ 17 w 323"/>
                      <a:gd name="T7" fmla="*/ 0 h 64"/>
                      <a:gd name="T8" fmla="*/ 19 w 323"/>
                      <a:gd name="T9" fmla="*/ 1 h 64"/>
                      <a:gd name="T10" fmla="*/ 20 w 323"/>
                      <a:gd name="T11" fmla="*/ 1 h 64"/>
                      <a:gd name="T12" fmla="*/ 20 w 323"/>
                      <a:gd name="T13" fmla="*/ 2 h 64"/>
                      <a:gd name="T14" fmla="*/ 19 w 323"/>
                      <a:gd name="T15" fmla="*/ 3 h 64"/>
                      <a:gd name="T16" fmla="*/ 19 w 323"/>
                      <a:gd name="T17" fmla="*/ 2 h 64"/>
                      <a:gd name="T18" fmla="*/ 19 w 323"/>
                      <a:gd name="T19" fmla="*/ 2 h 64"/>
                      <a:gd name="T20" fmla="*/ 18 w 323"/>
                      <a:gd name="T21" fmla="*/ 2 h 64"/>
                      <a:gd name="T22" fmla="*/ 17 w 323"/>
                      <a:gd name="T23" fmla="*/ 1 h 64"/>
                      <a:gd name="T24" fmla="*/ 15 w 323"/>
                      <a:gd name="T25" fmla="*/ 3 h 64"/>
                      <a:gd name="T26" fmla="*/ 13 w 323"/>
                      <a:gd name="T27" fmla="*/ 3 h 64"/>
                      <a:gd name="T28" fmla="*/ 14 w 323"/>
                      <a:gd name="T29" fmla="*/ 4 h 64"/>
                      <a:gd name="T30" fmla="*/ 12 w 323"/>
                      <a:gd name="T31" fmla="*/ 4 h 64"/>
                      <a:gd name="T32" fmla="*/ 11 w 323"/>
                      <a:gd name="T33" fmla="*/ 4 h 64"/>
                      <a:gd name="T34" fmla="*/ 11 w 323"/>
                      <a:gd name="T35" fmla="*/ 4 h 64"/>
                      <a:gd name="T36" fmla="*/ 11 w 323"/>
                      <a:gd name="T37" fmla="*/ 3 h 64"/>
                      <a:gd name="T38" fmla="*/ 11 w 323"/>
                      <a:gd name="T39" fmla="*/ 2 h 64"/>
                      <a:gd name="T40" fmla="*/ 10 w 323"/>
                      <a:gd name="T41" fmla="*/ 2 h 64"/>
                      <a:gd name="T42" fmla="*/ 10 w 323"/>
                      <a:gd name="T43" fmla="*/ 2 h 64"/>
                      <a:gd name="T44" fmla="*/ 9 w 323"/>
                      <a:gd name="T45" fmla="*/ 2 h 64"/>
                      <a:gd name="T46" fmla="*/ 8 w 323"/>
                      <a:gd name="T47" fmla="*/ 2 h 64"/>
                      <a:gd name="T48" fmla="*/ 6 w 323"/>
                      <a:gd name="T49" fmla="*/ 1 h 64"/>
                      <a:gd name="T50" fmla="*/ 4 w 323"/>
                      <a:gd name="T51" fmla="*/ 1 h 64"/>
                      <a:gd name="T52" fmla="*/ 1 w 323"/>
                      <a:gd name="T53" fmla="*/ 0 h 64"/>
                      <a:gd name="T54" fmla="*/ 15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7 w 300"/>
                      <a:gd name="T1" fmla="*/ 2 h 31"/>
                      <a:gd name="T2" fmla="*/ 2 w 300"/>
                      <a:gd name="T3" fmla="*/ 1 h 31"/>
                      <a:gd name="T4" fmla="*/ 18 w 300"/>
                      <a:gd name="T5" fmla="*/ 0 h 31"/>
                      <a:gd name="T6" fmla="*/ 19 w 300"/>
                      <a:gd name="T7" fmla="*/ 1 h 31"/>
                      <a:gd name="T8" fmla="*/ 17 w 300"/>
                      <a:gd name="T9" fmla="*/ 1 h 31"/>
                      <a:gd name="T10" fmla="*/ 7 w 300"/>
                      <a:gd name="T11" fmla="*/ 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5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  <p:sldLayoutId id="2147490516" r:id="rId15"/>
    <p:sldLayoutId id="214749051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66A62-701B-4D7D-8743-A73A420D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3" r:id="rId1"/>
    <p:sldLayoutId id="2147490544" r:id="rId2"/>
    <p:sldLayoutId id="2147490545" r:id="rId3"/>
    <p:sldLayoutId id="2147490546" r:id="rId4"/>
    <p:sldLayoutId id="2147490547" r:id="rId5"/>
    <p:sldLayoutId id="2147490548" r:id="rId6"/>
    <p:sldLayoutId id="2147490549" r:id="rId7"/>
    <p:sldLayoutId id="2147490550" r:id="rId8"/>
    <p:sldLayoutId id="2147490551" r:id="rId9"/>
    <p:sldLayoutId id="2147490552" r:id="rId10"/>
    <p:sldLayoutId id="2147490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F2AA117-2053-495A-847D-D98E91CC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2" r:id="rId1"/>
    <p:sldLayoutId id="2147490573" r:id="rId2"/>
    <p:sldLayoutId id="2147490574" r:id="rId3"/>
    <p:sldLayoutId id="2147490575" r:id="rId4"/>
    <p:sldLayoutId id="2147490576" r:id="rId5"/>
    <p:sldLayoutId id="2147490577" r:id="rId6"/>
    <p:sldLayoutId id="2147490578" r:id="rId7"/>
    <p:sldLayoutId id="2147490579" r:id="rId8"/>
    <p:sldLayoutId id="2147490580" r:id="rId9"/>
    <p:sldLayoutId id="2147490581" r:id="rId10"/>
    <p:sldLayoutId id="2147490582" r:id="rId11"/>
    <p:sldLayoutId id="2147490583" r:id="rId12"/>
    <p:sldLayoutId id="2147490584" r:id="rId13"/>
    <p:sldLayoutId id="2147490585" r:id="rId14"/>
    <p:sldLayoutId id="2147490586" r:id="rId15"/>
    <p:sldLayoutId id="214749058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9B0610F-11A8-4ADD-B4FD-5723C9C0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15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15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620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2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4 h 281"/>
                      <a:gd name="T2" fmla="*/ 1 w 471"/>
                      <a:gd name="T3" fmla="*/ 4 h 281"/>
                      <a:gd name="T4" fmla="*/ 1 w 471"/>
                      <a:gd name="T5" fmla="*/ 4 h 281"/>
                      <a:gd name="T6" fmla="*/ 1 w 471"/>
                      <a:gd name="T7" fmla="*/ 4 h 281"/>
                      <a:gd name="T8" fmla="*/ 1 w 471"/>
                      <a:gd name="T9" fmla="*/ 4 h 281"/>
                      <a:gd name="T10" fmla="*/ 0 w 471"/>
                      <a:gd name="T11" fmla="*/ 3 h 281"/>
                      <a:gd name="T12" fmla="*/ 1 w 471"/>
                      <a:gd name="T13" fmla="*/ 3 h 281"/>
                      <a:gd name="T14" fmla="*/ 1 w 471"/>
                      <a:gd name="T15" fmla="*/ 3 h 281"/>
                      <a:gd name="T16" fmla="*/ 1 w 471"/>
                      <a:gd name="T17" fmla="*/ 3 h 281"/>
                      <a:gd name="T18" fmla="*/ 1 w 471"/>
                      <a:gd name="T19" fmla="*/ 2 h 281"/>
                      <a:gd name="T20" fmla="*/ 1 w 471"/>
                      <a:gd name="T21" fmla="*/ 2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2 w 471"/>
                      <a:gd name="T37" fmla="*/ 1 h 281"/>
                      <a:gd name="T38" fmla="*/ 2 w 471"/>
                      <a:gd name="T39" fmla="*/ 1 h 281"/>
                      <a:gd name="T40" fmla="*/ 2 w 471"/>
                      <a:gd name="T41" fmla="*/ 1 h 281"/>
                      <a:gd name="T42" fmla="*/ 2 w 471"/>
                      <a:gd name="T43" fmla="*/ 1 h 281"/>
                      <a:gd name="T44" fmla="*/ 2 w 471"/>
                      <a:gd name="T45" fmla="*/ 1 h 281"/>
                      <a:gd name="T46" fmla="*/ 3 w 471"/>
                      <a:gd name="T47" fmla="*/ 1 h 281"/>
                      <a:gd name="T48" fmla="*/ 3 w 471"/>
                      <a:gd name="T49" fmla="*/ 1 h 281"/>
                      <a:gd name="T50" fmla="*/ 3 w 471"/>
                      <a:gd name="T51" fmla="*/ 1 h 281"/>
                      <a:gd name="T52" fmla="*/ 3 w 471"/>
                      <a:gd name="T53" fmla="*/ 1 h 281"/>
                      <a:gd name="T54" fmla="*/ 3 w 471"/>
                      <a:gd name="T55" fmla="*/ 1 h 281"/>
                      <a:gd name="T56" fmla="*/ 4 w 471"/>
                      <a:gd name="T57" fmla="*/ 1 h 281"/>
                      <a:gd name="T58" fmla="*/ 4 w 471"/>
                      <a:gd name="T59" fmla="*/ 1 h 281"/>
                      <a:gd name="T60" fmla="*/ 4 w 471"/>
                      <a:gd name="T61" fmla="*/ 1 h 281"/>
                      <a:gd name="T62" fmla="*/ 4 w 471"/>
                      <a:gd name="T63" fmla="*/ 1 h 281"/>
                      <a:gd name="T64" fmla="*/ 4 w 471"/>
                      <a:gd name="T65" fmla="*/ 1 h 281"/>
                      <a:gd name="T66" fmla="*/ 5 w 471"/>
                      <a:gd name="T67" fmla="*/ 1 h 281"/>
                      <a:gd name="T68" fmla="*/ 5 w 471"/>
                      <a:gd name="T69" fmla="*/ 1 h 281"/>
                      <a:gd name="T70" fmla="*/ 5 w 471"/>
                      <a:gd name="T71" fmla="*/ 2 h 281"/>
                      <a:gd name="T72" fmla="*/ 5 w 471"/>
                      <a:gd name="T73" fmla="*/ 2 h 281"/>
                      <a:gd name="T74" fmla="*/ 6 w 471"/>
                      <a:gd name="T75" fmla="*/ 2 h 281"/>
                      <a:gd name="T76" fmla="*/ 6 w 471"/>
                      <a:gd name="T77" fmla="*/ 2 h 281"/>
                      <a:gd name="T78" fmla="*/ 5 w 471"/>
                      <a:gd name="T79" fmla="*/ 3 h 281"/>
                      <a:gd name="T80" fmla="*/ 6 w 471"/>
                      <a:gd name="T81" fmla="*/ 3 h 281"/>
                      <a:gd name="T82" fmla="*/ 6 w 471"/>
                      <a:gd name="T83" fmla="*/ 3 h 281"/>
                      <a:gd name="T84" fmla="*/ 6 w 471"/>
                      <a:gd name="T85" fmla="*/ 3 h 281"/>
                      <a:gd name="T86" fmla="*/ 6 w 471"/>
                      <a:gd name="T87" fmla="*/ 3 h 281"/>
                      <a:gd name="T88" fmla="*/ 6 w 471"/>
                      <a:gd name="T89" fmla="*/ 3 h 281"/>
                      <a:gd name="T90" fmla="*/ 6 w 471"/>
                      <a:gd name="T91" fmla="*/ 3 h 281"/>
                      <a:gd name="T92" fmla="*/ 7 w 471"/>
                      <a:gd name="T93" fmla="*/ 3 h 281"/>
                      <a:gd name="T94" fmla="*/ 7 w 471"/>
                      <a:gd name="T95" fmla="*/ 3 h 281"/>
                      <a:gd name="T96" fmla="*/ 7 w 471"/>
                      <a:gd name="T97" fmla="*/ 3 h 281"/>
                      <a:gd name="T98" fmla="*/ 7 w 471"/>
                      <a:gd name="T99" fmla="*/ 3 h 281"/>
                      <a:gd name="T100" fmla="*/ 8 w 471"/>
                      <a:gd name="T101" fmla="*/ 3 h 281"/>
                      <a:gd name="T102" fmla="*/ 8 w 471"/>
                      <a:gd name="T103" fmla="*/ 4 h 281"/>
                      <a:gd name="T104" fmla="*/ 8 w 471"/>
                      <a:gd name="T105" fmla="*/ 4 h 281"/>
                      <a:gd name="T106" fmla="*/ 7 w 471"/>
                      <a:gd name="T107" fmla="*/ 5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4 w 323"/>
                      <a:gd name="T1" fmla="*/ 1 h 64"/>
                      <a:gd name="T2" fmla="*/ 4 w 323"/>
                      <a:gd name="T3" fmla="*/ 1 h 64"/>
                      <a:gd name="T4" fmla="*/ 4 w 323"/>
                      <a:gd name="T5" fmla="*/ 0 h 64"/>
                      <a:gd name="T6" fmla="*/ 4 w 323"/>
                      <a:gd name="T7" fmla="*/ 0 h 64"/>
                      <a:gd name="T8" fmla="*/ 5 w 323"/>
                      <a:gd name="T9" fmla="*/ 1 h 64"/>
                      <a:gd name="T10" fmla="*/ 5 w 323"/>
                      <a:gd name="T11" fmla="*/ 1 h 64"/>
                      <a:gd name="T12" fmla="*/ 5 w 323"/>
                      <a:gd name="T13" fmla="*/ 1 h 64"/>
                      <a:gd name="T14" fmla="*/ 5 w 323"/>
                      <a:gd name="T15" fmla="*/ 1 h 64"/>
                      <a:gd name="T16" fmla="*/ 5 w 323"/>
                      <a:gd name="T17" fmla="*/ 1 h 64"/>
                      <a:gd name="T18" fmla="*/ 5 w 323"/>
                      <a:gd name="T19" fmla="*/ 1 h 64"/>
                      <a:gd name="T20" fmla="*/ 4 w 323"/>
                      <a:gd name="T21" fmla="*/ 1 h 64"/>
                      <a:gd name="T22" fmla="*/ 4 w 323"/>
                      <a:gd name="T23" fmla="*/ 1 h 64"/>
                      <a:gd name="T24" fmla="*/ 4 w 323"/>
                      <a:gd name="T25" fmla="*/ 1 h 64"/>
                      <a:gd name="T26" fmla="*/ 3 w 323"/>
                      <a:gd name="T27" fmla="*/ 1 h 64"/>
                      <a:gd name="T28" fmla="*/ 4 w 323"/>
                      <a:gd name="T29" fmla="*/ 1 h 64"/>
                      <a:gd name="T30" fmla="*/ 3 w 323"/>
                      <a:gd name="T31" fmla="*/ 1 h 64"/>
                      <a:gd name="T32" fmla="*/ 3 w 323"/>
                      <a:gd name="T33" fmla="*/ 1 h 64"/>
                      <a:gd name="T34" fmla="*/ 3 w 323"/>
                      <a:gd name="T35" fmla="*/ 1 h 64"/>
                      <a:gd name="T36" fmla="*/ 3 w 323"/>
                      <a:gd name="T37" fmla="*/ 1 h 64"/>
                      <a:gd name="T38" fmla="*/ 3 w 323"/>
                      <a:gd name="T39" fmla="*/ 1 h 64"/>
                      <a:gd name="T40" fmla="*/ 3 w 323"/>
                      <a:gd name="T41" fmla="*/ 1 h 64"/>
                      <a:gd name="T42" fmla="*/ 3 w 323"/>
                      <a:gd name="T43" fmla="*/ 1 h 64"/>
                      <a:gd name="T44" fmla="*/ 3 w 323"/>
                      <a:gd name="T45" fmla="*/ 1 h 64"/>
                      <a:gd name="T46" fmla="*/ 2 w 323"/>
                      <a:gd name="T47" fmla="*/ 1 h 64"/>
                      <a:gd name="T48" fmla="*/ 2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4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2 w 300"/>
                      <a:gd name="T1" fmla="*/ 1 h 31"/>
                      <a:gd name="T2" fmla="*/ 1 w 300"/>
                      <a:gd name="T3" fmla="*/ 1 h 31"/>
                      <a:gd name="T4" fmla="*/ 4 w 300"/>
                      <a:gd name="T5" fmla="*/ 0 h 31"/>
                      <a:gd name="T6" fmla="*/ 5 w 300"/>
                      <a:gd name="T7" fmla="*/ 1 h 31"/>
                      <a:gd name="T8" fmla="*/ 4 w 300"/>
                      <a:gd name="T9" fmla="*/ 1 h 31"/>
                      <a:gd name="T10" fmla="*/ 2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0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20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15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18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5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15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615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5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9" r:id="rId1"/>
    <p:sldLayoutId id="2147490590" r:id="rId2"/>
    <p:sldLayoutId id="2147490591" r:id="rId3"/>
    <p:sldLayoutId id="2147490592" r:id="rId4"/>
    <p:sldLayoutId id="2147490593" r:id="rId5"/>
    <p:sldLayoutId id="2147490594" r:id="rId6"/>
    <p:sldLayoutId id="2147490595" r:id="rId7"/>
    <p:sldLayoutId id="2147490596" r:id="rId8"/>
    <p:sldLayoutId id="2147490597" r:id="rId9"/>
    <p:sldLayoutId id="2147490598" r:id="rId10"/>
    <p:sldLayoutId id="2147490599" r:id="rId11"/>
    <p:sldLayoutId id="2147490600" r:id="rId12"/>
    <p:sldLayoutId id="2147490601" r:id="rId13"/>
    <p:sldLayoutId id="2147490602" r:id="rId14"/>
    <p:sldLayoutId id="2147490603" r:id="rId15"/>
    <p:sldLayoutId id="21474906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April 14,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how McCarthyism impacted the American </a:t>
            </a:r>
            <a:r>
              <a:rPr lang="en-US" sz="2400" dirty="0" err="1" smtClean="0"/>
              <a:t>homefront</a:t>
            </a:r>
            <a:r>
              <a:rPr lang="en-US" sz="2400" dirty="0" smtClean="0"/>
              <a:t> during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Red Scare.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Red Scare ?s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Cold War @ Home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VIDEO: Cold War </a:t>
            </a:r>
            <a:r>
              <a:rPr lang="en-US" sz="1700" dirty="0" smtClean="0"/>
              <a:t>(37:10 </a:t>
            </a:r>
            <a:r>
              <a:rPr lang="en-US" sz="1700" dirty="0" smtClean="0">
                <a:sym typeface="Wingdings" panose="05000000000000000000" pitchFamily="2" charset="2"/>
              </a:rPr>
              <a:t> 50:50)</a:t>
            </a:r>
            <a:endParaRPr lang="en-US" sz="17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CHART: Cold War Review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Pg. 73</a:t>
            </a:r>
            <a:endParaRPr lang="en-US" sz="18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2</a:t>
            </a:r>
            <a:r>
              <a:rPr lang="en-US" sz="2600" b="1" baseline="30000" dirty="0" smtClean="0">
                <a:solidFill>
                  <a:schemeClr val="tx2"/>
                </a:solidFill>
              </a:rPr>
              <a:t>nd</a:t>
            </a:r>
            <a:r>
              <a:rPr lang="en-US" sz="2600" b="1" dirty="0" smtClean="0">
                <a:solidFill>
                  <a:schemeClr val="tx2"/>
                </a:solidFill>
              </a:rPr>
              <a:t> Red Scare ?s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the questions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“The McCarron Act” on P. 618.  What did the McCarron Act do?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Political Cartoon on P. 620.  Answer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#1.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Political Cartoon.  Answer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162800" cy="2362200"/>
          </a:xfrm>
        </p:spPr>
        <p:txBody>
          <a:bodyPr/>
          <a:lstStyle/>
          <a:p>
            <a:r>
              <a:rPr lang="en-US" altLang="en-US" sz="6000" b="1" dirty="0" smtClean="0"/>
              <a:t>COLD WAR ON</a:t>
            </a:r>
            <a:br>
              <a:rPr lang="en-US" altLang="en-US" sz="6000" b="1" dirty="0" smtClean="0"/>
            </a:br>
            <a:r>
              <a:rPr lang="en-US" altLang="en-US" sz="6000" b="1" dirty="0" smtClean="0"/>
              <a:t>THE HOMEFRONT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563" y="4572000"/>
            <a:ext cx="6477000" cy="129540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rgbClr val="CC6600"/>
                </a:solidFill>
              </a:rPr>
              <a:t>2</a:t>
            </a:r>
            <a:r>
              <a:rPr lang="en-US" altLang="en-US" sz="3600" b="1" baseline="30000" dirty="0" smtClean="0">
                <a:solidFill>
                  <a:srgbClr val="CC6600"/>
                </a:solidFill>
              </a:rPr>
              <a:t>nd</a:t>
            </a:r>
            <a:r>
              <a:rPr lang="en-US" altLang="en-US" sz="3600" b="1" dirty="0" smtClean="0">
                <a:solidFill>
                  <a:srgbClr val="CC6600"/>
                </a:solidFill>
              </a:rPr>
              <a:t> Red Scare</a:t>
            </a:r>
            <a:endParaRPr lang="en-US" altLang="en-US" sz="3600" b="1" dirty="0" smtClean="0">
              <a:solidFill>
                <a:schemeClr val="hlink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53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6527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74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MCCARTHY LAUNCHES “WITCH HUNT”</a:t>
            </a:r>
            <a:r>
              <a:rPr lang="en-US" altLang="en-US" sz="4000" smtClean="0"/>
              <a:t> 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362200"/>
            <a:ext cx="5486400" cy="4710113"/>
          </a:xfrm>
        </p:spPr>
        <p:txBody>
          <a:bodyPr/>
          <a:lstStyle/>
          <a:p>
            <a:r>
              <a:rPr lang="en-US" altLang="en-US" sz="2400" b="1" smtClean="0"/>
              <a:t>The most famous anti-Communist activist was Senator </a:t>
            </a:r>
            <a:r>
              <a:rPr lang="en-US" altLang="en-US" sz="2400" b="1" smtClean="0">
                <a:solidFill>
                  <a:srgbClr val="0000FF"/>
                </a:solidFill>
              </a:rPr>
              <a:t>Joseph McCarthy</a:t>
            </a:r>
            <a:r>
              <a:rPr lang="en-US" altLang="en-US" sz="2400" b="1" smtClean="0"/>
              <a:t>, a Republican from Wisconsin</a:t>
            </a:r>
          </a:p>
          <a:p>
            <a:r>
              <a:rPr lang="en-US" altLang="en-US" sz="2400" b="1" smtClean="0"/>
              <a:t>McCarthy took advantage of people’s </a:t>
            </a:r>
            <a:r>
              <a:rPr lang="en-US" altLang="en-US" sz="2400" b="1" smtClean="0">
                <a:solidFill>
                  <a:srgbClr val="0000FF"/>
                </a:solidFill>
              </a:rPr>
              <a:t>concern</a:t>
            </a:r>
            <a:r>
              <a:rPr lang="en-US" altLang="en-US" sz="2400" b="1" smtClean="0"/>
              <a:t> about Communism by making unsupported claims that </a:t>
            </a:r>
            <a:r>
              <a:rPr lang="en-US" altLang="en-US" sz="2400" b="1" smtClean="0">
                <a:solidFill>
                  <a:srgbClr val="0000FF"/>
                </a:solidFill>
              </a:rPr>
              <a:t>205 state</a:t>
            </a:r>
            <a:r>
              <a:rPr lang="en-US" altLang="en-US" sz="2400" b="1" smtClean="0"/>
              <a:t> department members were Communists </a:t>
            </a:r>
          </a:p>
        </p:txBody>
      </p:sp>
      <p:pic>
        <p:nvPicPr>
          <p:cNvPr id="49156" name="Picture 6" descr="McCarthy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3038475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red MortalEn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140075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red marrycomm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3733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RedMen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92563"/>
            <a:ext cx="429101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7315200" y="1676400"/>
            <a:ext cx="1828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6600"/>
                </a:solidFill>
                <a:cs typeface="+mn-cs"/>
              </a:rPr>
              <a:t>Anti-Communist propaganda during McCarthy era</a:t>
            </a:r>
          </a:p>
        </p:txBody>
      </p:sp>
    </p:spTree>
    <p:extLst>
      <p:ext uri="{BB962C8B-B14F-4D97-AF65-F5344CB8AC3E}">
        <p14:creationId xmlns:p14="http://schemas.microsoft.com/office/powerpoint/2010/main" val="38611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MCCARTHY’S DOWNFALL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7888"/>
            <a:ext cx="4495800" cy="4557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Finally, in 1954 McCarthy went </a:t>
            </a:r>
            <a:r>
              <a:rPr lang="en-US" altLang="en-US" sz="2400" b="1" smtClean="0">
                <a:solidFill>
                  <a:srgbClr val="0000FF"/>
                </a:solidFill>
              </a:rPr>
              <a:t>too far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He accused high ranking </a:t>
            </a:r>
            <a:r>
              <a:rPr lang="en-US" altLang="en-US" sz="2400" b="1" smtClean="0">
                <a:solidFill>
                  <a:srgbClr val="009900"/>
                </a:solidFill>
              </a:rPr>
              <a:t>Army officers</a:t>
            </a:r>
            <a:r>
              <a:rPr lang="en-US" altLang="en-US" sz="2400" b="1" smtClean="0"/>
              <a:t> of being Communists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 the televised proceedings McCarthy’s </a:t>
            </a:r>
            <a:r>
              <a:rPr lang="en-US" altLang="en-US" sz="2400" b="1" smtClean="0">
                <a:solidFill>
                  <a:srgbClr val="0000FF"/>
                </a:solidFill>
              </a:rPr>
              <a:t>bullying</a:t>
            </a:r>
            <a:r>
              <a:rPr lang="en-US" altLang="en-US" sz="2400" b="1" smtClean="0"/>
              <a:t> of witnesses alienated the national audience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Three years later he died of </a:t>
            </a:r>
            <a:r>
              <a:rPr lang="en-US" altLang="en-US" sz="2400" b="1" smtClean="0">
                <a:solidFill>
                  <a:srgbClr val="FF0000"/>
                </a:solidFill>
              </a:rPr>
              <a:t>alcoholism</a:t>
            </a:r>
            <a:r>
              <a:rPr lang="en-US" altLang="en-US" sz="2400" b="1" smtClean="0"/>
              <a:t> at age 49</a:t>
            </a:r>
          </a:p>
          <a:p>
            <a:pPr>
              <a:lnSpc>
                <a:spcPct val="90000"/>
              </a:lnSpc>
            </a:pPr>
            <a:endParaRPr lang="en-US" altLang="en-US" sz="2400" b="1" smtClean="0"/>
          </a:p>
        </p:txBody>
      </p:sp>
      <p:pic>
        <p:nvPicPr>
          <p:cNvPr id="52228" name="Picture 6" descr="mccarthy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038600" cy="337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4724400" y="57912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6600"/>
                </a:solidFill>
                <a:cs typeface="+mn-cs"/>
              </a:rPr>
              <a:t>McCarthy’s attacking style and utter lack of evidence led to his downfall</a:t>
            </a:r>
          </a:p>
        </p:txBody>
      </p:sp>
    </p:spTree>
    <p:extLst>
      <p:ext uri="{BB962C8B-B14F-4D97-AF65-F5344CB8AC3E}">
        <p14:creationId xmlns:p14="http://schemas.microsoft.com/office/powerpoint/2010/main" val="4453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4478337" cy="1143000"/>
          </a:xfrm>
        </p:spPr>
        <p:txBody>
          <a:bodyPr/>
          <a:lstStyle/>
          <a:p>
            <a:r>
              <a:rPr lang="en-US" altLang="en-US" sz="4000" b="1" smtClean="0"/>
              <a:t>THE AMERICAN SHAME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672013" cy="6057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/>
              <a:t>Today, those Congressional </a:t>
            </a:r>
            <a:r>
              <a:rPr lang="en-US" altLang="en-US" sz="2400" b="1" smtClean="0">
                <a:solidFill>
                  <a:srgbClr val="FF0000"/>
                </a:solidFill>
              </a:rPr>
              <a:t>witch hunts</a:t>
            </a:r>
            <a:r>
              <a:rPr lang="en-US" altLang="en-US" sz="2400" b="1" smtClean="0"/>
              <a:t> and episodes of “red-baiting" are universally discredited as </a:t>
            </a:r>
            <a:r>
              <a:rPr lang="en-US" altLang="en-US" sz="2400" b="1" smtClean="0">
                <a:solidFill>
                  <a:srgbClr val="FF0000"/>
                </a:solidFill>
              </a:rPr>
              <a:t>abuse</a:t>
            </a:r>
            <a:r>
              <a:rPr lang="en-US" altLang="en-US" sz="2400" b="1" smtClean="0"/>
              <a:t> of official power 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The history of the </a:t>
            </a:r>
            <a:r>
              <a:rPr lang="en-US" altLang="en-US" sz="2400" b="1" smtClean="0">
                <a:solidFill>
                  <a:srgbClr val="FF0000"/>
                </a:solidFill>
              </a:rPr>
              <a:t>blacklist era</a:t>
            </a:r>
            <a:r>
              <a:rPr lang="en-US" altLang="en-US" sz="2400" b="1" smtClean="0"/>
              <a:t> has come to stand for demagoguery, censorship, and political despotism; and the blacklisting, persecution, and jailing of American citizens for their political beliefs - or their perceived political beliefs - is regarded as a </a:t>
            </a:r>
            <a:r>
              <a:rPr lang="en-US" altLang="en-US" sz="2400" b="1" smtClean="0">
                <a:solidFill>
                  <a:srgbClr val="FF0000"/>
                </a:solidFill>
              </a:rPr>
              <a:t>shameful</a:t>
            </a:r>
            <a:r>
              <a:rPr lang="en-US" altLang="en-US" sz="2400" b="1" smtClean="0"/>
              <a:t> chapter in modern American history </a:t>
            </a:r>
          </a:p>
        </p:txBody>
      </p:sp>
      <p:pic>
        <p:nvPicPr>
          <p:cNvPr id="53252" name="Picture 7" descr="blackli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311" r="20888" b="-771"/>
          <a:stretch>
            <a:fillRect/>
          </a:stretch>
        </p:blipFill>
        <p:spPr>
          <a:xfrm>
            <a:off x="212725" y="2332038"/>
            <a:ext cx="3825875" cy="39782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Text Box 32"/>
          <p:cNvSpPr txBox="1">
            <a:spLocks noChangeArrowheads="1"/>
          </p:cNvSpPr>
          <p:nvPr/>
        </p:nvSpPr>
        <p:spPr bwMode="auto">
          <a:xfrm>
            <a:off x="3124200" y="6278563"/>
            <a:ext cx="533400" cy="3683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0275"/>
            <a:ext cx="9143999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MCCARTHYISM CHART&amp;CARTOON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Turn to P. 621 in your textbook</a:t>
            </a:r>
          </a:p>
          <a:p>
            <a:endParaRPr lang="en-US" dirty="0"/>
          </a:p>
          <a:p>
            <a:r>
              <a:rPr lang="en-US" dirty="0" smtClean="0"/>
              <a:t>Work with your partner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4495800" cy="4710112"/>
          </a:xfrm>
        </p:spPr>
        <p:txBody>
          <a:bodyPr/>
          <a:lstStyle/>
          <a:p>
            <a:r>
              <a:rPr lang="en-US" dirty="0" smtClean="0"/>
              <a:t>Analyze the chart on P. 621 &amp; discuss the questions</a:t>
            </a:r>
          </a:p>
          <a:p>
            <a:endParaRPr lang="en-US" dirty="0"/>
          </a:p>
          <a:p>
            <a:r>
              <a:rPr lang="en-US" dirty="0" smtClean="0"/>
              <a:t>Analyze the cartoon at the bottom of P. 621 &amp; discuss the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Cold War 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609600"/>
            <a:ext cx="9144000" cy="624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      Communist Spread              vs.              Containment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z="5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Nuclear Arms Race</a:t>
            </a:r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1600" smtClean="0"/>
          </a:p>
          <a:p>
            <a:pPr marL="0" indent="0" algn="ctr" eaLnBrk="1" hangingPunct="1">
              <a:buFontTx/>
              <a:buNone/>
            </a:pPr>
            <a:endParaRPr lang="en-US" altLang="en-US" sz="1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Fear of Communism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63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3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3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275" y="30480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04958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050" y="306705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4925" y="38862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9775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288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4271963" y="11525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9" idx="1"/>
          </p:cNvCxnSpPr>
          <p:nvPr/>
        </p:nvCxnSpPr>
        <p:spPr>
          <a:xfrm>
            <a:off x="4271963" y="1598613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4271963" y="20542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42672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13" idx="1"/>
          </p:cNvCxnSpPr>
          <p:nvPr/>
        </p:nvCxnSpPr>
        <p:spPr>
          <a:xfrm>
            <a:off x="2759075" y="3352800"/>
            <a:ext cx="517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4" idx="1"/>
          </p:cNvCxnSpPr>
          <p:nvPr/>
        </p:nvCxnSpPr>
        <p:spPr>
          <a:xfrm>
            <a:off x="5867400" y="3354388"/>
            <a:ext cx="501650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5" name="Straight Arrow Connector 47104"/>
          <p:cNvCxnSpPr>
            <a:stCxn id="14" idx="2"/>
            <a:endCxn id="15" idx="0"/>
          </p:cNvCxnSpPr>
          <p:nvPr/>
        </p:nvCxnSpPr>
        <p:spPr>
          <a:xfrm>
            <a:off x="7664450" y="3676650"/>
            <a:ext cx="15875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9" name="Straight Arrow Connector 47108"/>
          <p:cNvCxnSpPr>
            <a:stCxn id="15" idx="1"/>
            <a:endCxn id="16" idx="3"/>
          </p:cNvCxnSpPr>
          <p:nvPr/>
        </p:nvCxnSpPr>
        <p:spPr>
          <a:xfrm flipH="1">
            <a:off x="5870575" y="4191000"/>
            <a:ext cx="51435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1" name="Straight Arrow Connector 47110"/>
          <p:cNvCxnSpPr>
            <a:stCxn id="16" idx="1"/>
            <a:endCxn id="17" idx="3"/>
          </p:cNvCxnSpPr>
          <p:nvPr/>
        </p:nvCxnSpPr>
        <p:spPr>
          <a:xfrm flipH="1">
            <a:off x="2732088" y="4198938"/>
            <a:ext cx="547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0" name="Rectangle 47129"/>
          <p:cNvSpPr/>
          <p:nvPr/>
        </p:nvSpPr>
        <p:spPr>
          <a:xfrm>
            <a:off x="141288" y="4876800"/>
            <a:ext cx="4202112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CAUSES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59325" y="4876800"/>
            <a:ext cx="420052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EFFECTS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5334000" cy="669925"/>
          </a:xfrm>
        </p:spPr>
        <p:txBody>
          <a:bodyPr/>
          <a:lstStyle/>
          <a:p>
            <a:r>
              <a:rPr lang="en-US" altLang="en-US" smtClean="0"/>
              <a:t>ASSIGNMENT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15400" cy="4633913"/>
          </a:xfrm>
        </p:spPr>
        <p:txBody>
          <a:bodyPr/>
          <a:lstStyle/>
          <a:p>
            <a:r>
              <a:rPr lang="en-US" altLang="en-US" dirty="0" smtClean="0"/>
              <a:t>Read Pgs. 616 - 621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Complete Workbook Pg. 73 (Part A ONLY)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Turn it into the basket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DUE THURSDAY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366</Words>
  <Application>Microsoft Office PowerPoint</Application>
  <PresentationFormat>On-screen Show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15_TP030004031</vt:lpstr>
      <vt:lpstr>Title Slide</vt:lpstr>
      <vt:lpstr>Basic Slide</vt:lpstr>
      <vt:lpstr>Transition Slide</vt:lpstr>
      <vt:lpstr>1_Basic Slide</vt:lpstr>
      <vt:lpstr>GLOBAL</vt:lpstr>
      <vt:lpstr>16_Default Design</vt:lpstr>
      <vt:lpstr>2_GLOBAL</vt:lpstr>
      <vt:lpstr>3_GLOBAL</vt:lpstr>
      <vt:lpstr>Tuesday April 14, 2015 Mr. Goblirsch – U.S. History</vt:lpstr>
      <vt:lpstr>COLD WAR ON THE HOMEFRONT</vt:lpstr>
      <vt:lpstr>MCCARTHY LAUNCHES “WITCH HUNT” </vt:lpstr>
      <vt:lpstr>PowerPoint Presentation</vt:lpstr>
      <vt:lpstr>MCCARTHY’S DOWNFALL</vt:lpstr>
      <vt:lpstr>THE AMERICAN SHAME</vt:lpstr>
      <vt:lpstr>MCCARTHYISM CHART&amp;CARTOON</vt:lpstr>
      <vt:lpstr>Cold War Review</vt:lpstr>
      <vt:lpstr>ASSIGNMENT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227</cp:revision>
  <cp:lastPrinted>2015-03-16T15:53:36Z</cp:lastPrinted>
  <dcterms:created xsi:type="dcterms:W3CDTF">2013-10-22T21:15:14Z</dcterms:created>
  <dcterms:modified xsi:type="dcterms:W3CDTF">2015-04-14T16:37:50Z</dcterms:modified>
</cp:coreProperties>
</file>