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42" r:id="rId6"/>
    <p:sldMasterId id="2147490571" r:id="rId7"/>
    <p:sldMasterId id="2147490605" r:id="rId8"/>
    <p:sldMasterId id="2147490622" r:id="rId9"/>
    <p:sldMasterId id="2147490639" r:id="rId10"/>
  </p:sldMasterIdLst>
  <p:notesMasterIdLst>
    <p:notesMasterId r:id="rId28"/>
  </p:notesMasterIdLst>
  <p:handoutMasterIdLst>
    <p:handoutMasterId r:id="rId29"/>
  </p:handoutMasterIdLst>
  <p:sldIdLst>
    <p:sldId id="321" r:id="rId11"/>
    <p:sldId id="352" r:id="rId12"/>
    <p:sldId id="349" r:id="rId13"/>
    <p:sldId id="350" r:id="rId14"/>
    <p:sldId id="362" r:id="rId15"/>
    <p:sldId id="351" r:id="rId16"/>
    <p:sldId id="340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1" r:id="rId25"/>
    <p:sldId id="337" r:id="rId26"/>
    <p:sldId id="36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2BB51-2984-47BC-A399-827E8F44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B24FB-7E17-4B86-A516-136AF17BC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1E3DFA-0DED-4981-AAF3-9843DA87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9C37B-66F5-4D46-847C-64830FDFF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2EAD5-DBC3-49A9-8C5F-306890C5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BC3726-2924-4F80-BF8E-B67C1097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2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A027F-6E8D-4E17-B14E-A6021A2D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0F93BE-24E7-4CAB-BA7E-546B6CAA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6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1EDA65-A5CB-4C9F-AA17-97BF0344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FD3FF-D2B5-4E88-8B08-6600B71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6DDCD-11D7-44B6-B6AE-259AB1F4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90814 w 4848"/>
                  <a:gd name="T1" fmla="*/ 1160857961 h 432"/>
                  <a:gd name="T2" fmla="*/ 0 w 4848"/>
                  <a:gd name="T3" fmla="*/ 1160857961 h 432"/>
                  <a:gd name="T4" fmla="*/ 0 w 4848"/>
                  <a:gd name="T5" fmla="*/ 0 h 432"/>
                  <a:gd name="T6" fmla="*/ 90814 w 4848"/>
                  <a:gd name="T7" fmla="*/ 0 h 432"/>
                  <a:gd name="T8" fmla="*/ 90814 w 4848"/>
                  <a:gd name="T9" fmla="*/ 1160857961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42 w 15"/>
                    <a:gd name="T1" fmla="*/ 3 h 23"/>
                    <a:gd name="T2" fmla="*/ 125 w 15"/>
                    <a:gd name="T3" fmla="*/ 3 h 23"/>
                    <a:gd name="T4" fmla="*/ 110 w 15"/>
                    <a:gd name="T5" fmla="*/ 3 h 23"/>
                    <a:gd name="T6" fmla="*/ 42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8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3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3 w 30"/>
                    <a:gd name="T7" fmla="*/ 2 h 42"/>
                    <a:gd name="T8" fmla="*/ 49 w 30"/>
                    <a:gd name="T9" fmla="*/ 2 h 42"/>
                    <a:gd name="T10" fmla="*/ 45 w 30"/>
                    <a:gd name="T11" fmla="*/ 2 h 42"/>
                    <a:gd name="T12" fmla="*/ 33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5 w 69"/>
                    <a:gd name="T5" fmla="*/ 1 h 47"/>
                    <a:gd name="T6" fmla="*/ 47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4 h 277"/>
                    <a:gd name="T12" fmla="*/ 136 w 355"/>
                    <a:gd name="T13" fmla="*/ 5 h 277"/>
                    <a:gd name="T14" fmla="*/ 148 w 355"/>
                    <a:gd name="T15" fmla="*/ 5 h 277"/>
                    <a:gd name="T16" fmla="*/ 154 w 355"/>
                    <a:gd name="T17" fmla="*/ 6 h 277"/>
                    <a:gd name="T18" fmla="*/ 176 w 355"/>
                    <a:gd name="T19" fmla="*/ 6 h 277"/>
                    <a:gd name="T20" fmla="*/ 170 w 355"/>
                    <a:gd name="T21" fmla="*/ 7 h 277"/>
                    <a:gd name="T22" fmla="*/ 177 w 355"/>
                    <a:gd name="T23" fmla="*/ 8 h 277"/>
                    <a:gd name="T24" fmla="*/ 181 w 355"/>
                    <a:gd name="T25" fmla="*/ 8 h 277"/>
                    <a:gd name="T26" fmla="*/ 199 w 355"/>
                    <a:gd name="T27" fmla="*/ 8 h 277"/>
                    <a:gd name="T28" fmla="*/ 219 w 355"/>
                    <a:gd name="T29" fmla="*/ 9 h 277"/>
                    <a:gd name="T30" fmla="*/ 237 w 355"/>
                    <a:gd name="T31" fmla="*/ 9 h 277"/>
                    <a:gd name="T32" fmla="*/ 255 w 355"/>
                    <a:gd name="T33" fmla="*/ 9 h 277"/>
                    <a:gd name="T34" fmla="*/ 279 w 355"/>
                    <a:gd name="T35" fmla="*/ 10 h 277"/>
                    <a:gd name="T36" fmla="*/ 297 w 355"/>
                    <a:gd name="T37" fmla="*/ 10 h 277"/>
                    <a:gd name="T38" fmla="*/ 335 w 355"/>
                    <a:gd name="T39" fmla="*/ 10 h 277"/>
                    <a:gd name="T40" fmla="*/ 325 w 355"/>
                    <a:gd name="T41" fmla="*/ 10 h 277"/>
                    <a:gd name="T42" fmla="*/ 305 w 355"/>
                    <a:gd name="T43" fmla="*/ 10 h 277"/>
                    <a:gd name="T44" fmla="*/ 283 w 355"/>
                    <a:gd name="T45" fmla="*/ 10 h 277"/>
                    <a:gd name="T46" fmla="*/ 271 w 355"/>
                    <a:gd name="T47" fmla="*/ 10 h 277"/>
                    <a:gd name="T48" fmla="*/ 235 w 355"/>
                    <a:gd name="T49" fmla="*/ 10 h 277"/>
                    <a:gd name="T50" fmla="*/ 217 w 355"/>
                    <a:gd name="T51" fmla="*/ 10 h 277"/>
                    <a:gd name="T52" fmla="*/ 172 w 355"/>
                    <a:gd name="T53" fmla="*/ 9 h 277"/>
                    <a:gd name="T54" fmla="*/ 160 w 355"/>
                    <a:gd name="T55" fmla="*/ 8 h 277"/>
                    <a:gd name="T56" fmla="*/ 126 w 355"/>
                    <a:gd name="T57" fmla="*/ 7 h 277"/>
                    <a:gd name="T58" fmla="*/ 108 w 355"/>
                    <a:gd name="T59" fmla="*/ 7 h 277"/>
                    <a:gd name="T60" fmla="*/ 94 w 355"/>
                    <a:gd name="T61" fmla="*/ 6 h 277"/>
                    <a:gd name="T62" fmla="*/ 68 w 355"/>
                    <a:gd name="T63" fmla="*/ 4 h 277"/>
                    <a:gd name="T64" fmla="*/ 64 w 355"/>
                    <a:gd name="T65" fmla="*/ 4 h 277"/>
                    <a:gd name="T66" fmla="*/ 58 w 355"/>
                    <a:gd name="T67" fmla="*/ 4 h 277"/>
                    <a:gd name="T68" fmla="*/ 54 w 355"/>
                    <a:gd name="T69" fmla="*/ 3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97 w 156"/>
                    <a:gd name="T7" fmla="*/ 2 h 206"/>
                    <a:gd name="T8" fmla="*/ 123 w 156"/>
                    <a:gd name="T9" fmla="*/ 2 h 206"/>
                    <a:gd name="T10" fmla="*/ 129 w 156"/>
                    <a:gd name="T11" fmla="*/ 2 h 206"/>
                    <a:gd name="T12" fmla="*/ 141 w 156"/>
                    <a:gd name="T13" fmla="*/ 0 h 206"/>
                    <a:gd name="T14" fmla="*/ 167 w 156"/>
                    <a:gd name="T15" fmla="*/ 2 h 206"/>
                    <a:gd name="T16" fmla="*/ 163 w 156"/>
                    <a:gd name="T17" fmla="*/ 2 h 206"/>
                    <a:gd name="T18" fmla="*/ 143 w 156"/>
                    <a:gd name="T19" fmla="*/ 2 h 206"/>
                    <a:gd name="T20" fmla="*/ 149 w 156"/>
                    <a:gd name="T21" fmla="*/ 2 h 206"/>
                    <a:gd name="T22" fmla="*/ 159 w 156"/>
                    <a:gd name="T23" fmla="*/ 3 h 206"/>
                    <a:gd name="T24" fmla="*/ 163 w 156"/>
                    <a:gd name="T25" fmla="*/ 3 h 206"/>
                    <a:gd name="T26" fmla="*/ 145 w 156"/>
                    <a:gd name="T27" fmla="*/ 3 h 206"/>
                    <a:gd name="T28" fmla="*/ 133 w 156"/>
                    <a:gd name="T29" fmla="*/ 4 h 206"/>
                    <a:gd name="T30" fmla="*/ 121 w 156"/>
                    <a:gd name="T31" fmla="*/ 4 h 206"/>
                    <a:gd name="T32" fmla="*/ 117 w 156"/>
                    <a:gd name="T33" fmla="*/ 5 h 206"/>
                    <a:gd name="T34" fmla="*/ 105 w 156"/>
                    <a:gd name="T35" fmla="*/ 6 h 206"/>
                    <a:gd name="T36" fmla="*/ 99 w 156"/>
                    <a:gd name="T37" fmla="*/ 6 h 206"/>
                    <a:gd name="T38" fmla="*/ 76 w 156"/>
                    <a:gd name="T39" fmla="*/ 6 h 206"/>
                    <a:gd name="T40" fmla="*/ 72 w 156"/>
                    <a:gd name="T41" fmla="*/ 5 h 206"/>
                    <a:gd name="T42" fmla="*/ 60 w 156"/>
                    <a:gd name="T43" fmla="*/ 5 h 206"/>
                    <a:gd name="T44" fmla="*/ 42 w 156"/>
                    <a:gd name="T45" fmla="*/ 5 h 206"/>
                    <a:gd name="T46" fmla="*/ 28 w 156"/>
                    <a:gd name="T47" fmla="*/ 5 h 206"/>
                    <a:gd name="T48" fmla="*/ 10 w 156"/>
                    <a:gd name="T49" fmla="*/ 4 h 206"/>
                    <a:gd name="T50" fmla="*/ 4 w 156"/>
                    <a:gd name="T51" fmla="*/ 3 h 206"/>
                    <a:gd name="T52" fmla="*/ 0 w 156"/>
                    <a:gd name="T53" fmla="*/ 3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89 w 109"/>
                    <a:gd name="T7" fmla="*/ 3 h 38"/>
                    <a:gd name="T8" fmla="*/ 107 w 109"/>
                    <a:gd name="T9" fmla="*/ 0 h 38"/>
                    <a:gd name="T10" fmla="*/ 93 w 109"/>
                    <a:gd name="T11" fmla="*/ 3 h 38"/>
                    <a:gd name="T12" fmla="*/ 77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5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41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5 w 49"/>
                    <a:gd name="T5" fmla="*/ 2 h 29"/>
                    <a:gd name="T6" fmla="*/ 18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5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3 h 182"/>
                    <a:gd name="T24" fmla="*/ 104 w 286"/>
                    <a:gd name="T25" fmla="*/ 4 h 182"/>
                    <a:gd name="T26" fmla="*/ 98 w 286"/>
                    <a:gd name="T27" fmla="*/ 5 h 182"/>
                    <a:gd name="T28" fmla="*/ 122 w 286"/>
                    <a:gd name="T29" fmla="*/ 4 h 182"/>
                    <a:gd name="T30" fmla="*/ 140 w 286"/>
                    <a:gd name="T31" fmla="*/ 5 h 182"/>
                    <a:gd name="T32" fmla="*/ 168 w 286"/>
                    <a:gd name="T33" fmla="*/ 5 h 182"/>
                    <a:gd name="T34" fmla="*/ 174 w 286"/>
                    <a:gd name="T35" fmla="*/ 5 h 182"/>
                    <a:gd name="T36" fmla="*/ 168 w 286"/>
                    <a:gd name="T37" fmla="*/ 5 h 182"/>
                    <a:gd name="T38" fmla="*/ 178 w 286"/>
                    <a:gd name="T39" fmla="*/ 5 h 182"/>
                    <a:gd name="T40" fmla="*/ 186 w 286"/>
                    <a:gd name="T41" fmla="*/ 4 h 182"/>
                    <a:gd name="T42" fmla="*/ 202 w 286"/>
                    <a:gd name="T43" fmla="*/ 4 h 182"/>
                    <a:gd name="T44" fmla="*/ 214 w 286"/>
                    <a:gd name="T45" fmla="*/ 4 h 182"/>
                    <a:gd name="T46" fmla="*/ 244 w 286"/>
                    <a:gd name="T47" fmla="*/ 6 h 182"/>
                    <a:gd name="T48" fmla="*/ 262 w 286"/>
                    <a:gd name="T49" fmla="*/ 6 h 182"/>
                    <a:gd name="T50" fmla="*/ 284 w 286"/>
                    <a:gd name="T51" fmla="*/ 6 h 182"/>
                    <a:gd name="T52" fmla="*/ 268 w 286"/>
                    <a:gd name="T53" fmla="*/ 5 h 182"/>
                    <a:gd name="T54" fmla="*/ 256 w 286"/>
                    <a:gd name="T55" fmla="*/ 5 h 182"/>
                    <a:gd name="T56" fmla="*/ 250 w 286"/>
                    <a:gd name="T57" fmla="*/ 4 h 182"/>
                    <a:gd name="T58" fmla="*/ 248 w 286"/>
                    <a:gd name="T59" fmla="*/ 4 h 182"/>
                    <a:gd name="T60" fmla="*/ 236 w 286"/>
                    <a:gd name="T61" fmla="*/ 4 h 182"/>
                    <a:gd name="T62" fmla="*/ 240 w 286"/>
                    <a:gd name="T63" fmla="*/ 3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3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3 h 174"/>
                    <a:gd name="T2" fmla="*/ 26 w 94"/>
                    <a:gd name="T3" fmla="*/ 4 h 174"/>
                    <a:gd name="T4" fmla="*/ 32 w 94"/>
                    <a:gd name="T5" fmla="*/ 3 h 174"/>
                    <a:gd name="T6" fmla="*/ 52 w 94"/>
                    <a:gd name="T7" fmla="*/ 3 h 174"/>
                    <a:gd name="T8" fmla="*/ 46 w 94"/>
                    <a:gd name="T9" fmla="*/ 4 h 174"/>
                    <a:gd name="T10" fmla="*/ 66 w 94"/>
                    <a:gd name="T11" fmla="*/ 4 h 174"/>
                    <a:gd name="T12" fmla="*/ 76 w 94"/>
                    <a:gd name="T13" fmla="*/ 5 h 174"/>
                    <a:gd name="T14" fmla="*/ 58 w 94"/>
                    <a:gd name="T15" fmla="*/ 5 h 174"/>
                    <a:gd name="T16" fmla="*/ 74 w 94"/>
                    <a:gd name="T17" fmla="*/ 6 h 174"/>
                    <a:gd name="T18" fmla="*/ 84 w 94"/>
                    <a:gd name="T19" fmla="*/ 5 h 174"/>
                    <a:gd name="T20" fmla="*/ 82 w 94"/>
                    <a:gd name="T21" fmla="*/ 4 h 174"/>
                    <a:gd name="T22" fmla="*/ 60 w 94"/>
                    <a:gd name="T23" fmla="*/ 3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45 w 43"/>
                    <a:gd name="T3" fmla="*/ 2 h 50"/>
                    <a:gd name="T4" fmla="*/ 78 w 43"/>
                    <a:gd name="T5" fmla="*/ 0 h 50"/>
                    <a:gd name="T6" fmla="*/ 49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7695 w 471"/>
                    <a:gd name="T1" fmla="*/ 529717 h 281"/>
                    <a:gd name="T2" fmla="*/ 20848 w 471"/>
                    <a:gd name="T3" fmla="*/ 473807 h 281"/>
                    <a:gd name="T4" fmla="*/ 19141 w 471"/>
                    <a:gd name="T5" fmla="*/ 463200 h 281"/>
                    <a:gd name="T6" fmla="*/ 14008 w 471"/>
                    <a:gd name="T7" fmla="*/ 413045 h 281"/>
                    <a:gd name="T8" fmla="*/ 3367 w 471"/>
                    <a:gd name="T9" fmla="*/ 406865 h 281"/>
                    <a:gd name="T10" fmla="*/ 0 w 471"/>
                    <a:gd name="T11" fmla="*/ 361415 h 281"/>
                    <a:gd name="T12" fmla="*/ 10466 w 471"/>
                    <a:gd name="T13" fmla="*/ 341381 h 281"/>
                    <a:gd name="T14" fmla="*/ 5011 w 471"/>
                    <a:gd name="T15" fmla="*/ 312250 h 281"/>
                    <a:gd name="T16" fmla="*/ 1520 w 471"/>
                    <a:gd name="T17" fmla="*/ 302310 h 281"/>
                    <a:gd name="T18" fmla="*/ 24587 w 471"/>
                    <a:gd name="T19" fmla="*/ 227149 h 281"/>
                    <a:gd name="T20" fmla="*/ 37701 w 471"/>
                    <a:gd name="T21" fmla="*/ 182537 h 281"/>
                    <a:gd name="T22" fmla="*/ 36593 w 471"/>
                    <a:gd name="T23" fmla="*/ 132477 h 281"/>
                    <a:gd name="T24" fmla="*/ 20848 w 471"/>
                    <a:gd name="T25" fmla="*/ 81060 h 281"/>
                    <a:gd name="T26" fmla="*/ 17601 w 471"/>
                    <a:gd name="T27" fmla="*/ 60866 h 281"/>
                    <a:gd name="T28" fmla="*/ 22585 w 471"/>
                    <a:gd name="T29" fmla="*/ 67849 h 281"/>
                    <a:gd name="T30" fmla="*/ 41310 w 471"/>
                    <a:gd name="T31" fmla="*/ 67090 h 281"/>
                    <a:gd name="T32" fmla="*/ 55083 w 471"/>
                    <a:gd name="T33" fmla="*/ 20591 h 281"/>
                    <a:gd name="T34" fmla="*/ 70887 w 471"/>
                    <a:gd name="T35" fmla="*/ 0 h 281"/>
                    <a:gd name="T36" fmla="*/ 75925 w 471"/>
                    <a:gd name="T37" fmla="*/ 3973 h 281"/>
                    <a:gd name="T38" fmla="*/ 79529 w 471"/>
                    <a:gd name="T39" fmla="*/ 17012 h 281"/>
                    <a:gd name="T40" fmla="*/ 84614 w 471"/>
                    <a:gd name="T41" fmla="*/ 9653 h 281"/>
                    <a:gd name="T42" fmla="*/ 95017 w 471"/>
                    <a:gd name="T43" fmla="*/ 15046 h 281"/>
                    <a:gd name="T44" fmla="*/ 100096 w 471"/>
                    <a:gd name="T45" fmla="*/ 17012 h 281"/>
                    <a:gd name="T46" fmla="*/ 122014 w 471"/>
                    <a:gd name="T47" fmla="*/ 26517 h 281"/>
                    <a:gd name="T48" fmla="*/ 133992 w 471"/>
                    <a:gd name="T49" fmla="*/ 44891 h 281"/>
                    <a:gd name="T50" fmla="*/ 144469 w 471"/>
                    <a:gd name="T51" fmla="*/ 32096 h 281"/>
                    <a:gd name="T52" fmla="*/ 148975 w 471"/>
                    <a:gd name="T53" fmla="*/ 26517 h 281"/>
                    <a:gd name="T54" fmla="*/ 168182 w 471"/>
                    <a:gd name="T55" fmla="*/ 26517 h 281"/>
                    <a:gd name="T56" fmla="*/ 181837 w 471"/>
                    <a:gd name="T57" fmla="*/ 60866 h 281"/>
                    <a:gd name="T58" fmla="*/ 199423 w 471"/>
                    <a:gd name="T59" fmla="*/ 111506 h 281"/>
                    <a:gd name="T60" fmla="*/ 211449 w 471"/>
                    <a:gd name="T61" fmla="*/ 132477 h 281"/>
                    <a:gd name="T62" fmla="*/ 221723 w 471"/>
                    <a:gd name="T63" fmla="*/ 128519 h 281"/>
                    <a:gd name="T64" fmla="*/ 232951 w 471"/>
                    <a:gd name="T65" fmla="*/ 122311 h 281"/>
                    <a:gd name="T66" fmla="*/ 250309 w 471"/>
                    <a:gd name="T67" fmla="*/ 135026 h 281"/>
                    <a:gd name="T68" fmla="*/ 258429 w 471"/>
                    <a:gd name="T69" fmla="*/ 153038 h 281"/>
                    <a:gd name="T70" fmla="*/ 265640 w 471"/>
                    <a:gd name="T71" fmla="*/ 170005 h 281"/>
                    <a:gd name="T72" fmla="*/ 274329 w 471"/>
                    <a:gd name="T73" fmla="*/ 210468 h 281"/>
                    <a:gd name="T74" fmla="*/ 277636 w 471"/>
                    <a:gd name="T75" fmla="*/ 227149 h 281"/>
                    <a:gd name="T76" fmla="*/ 279132 w 471"/>
                    <a:gd name="T77" fmla="*/ 236978 h 281"/>
                    <a:gd name="T78" fmla="*/ 267228 w 471"/>
                    <a:gd name="T79" fmla="*/ 267755 h 281"/>
                    <a:gd name="T80" fmla="*/ 277636 w 471"/>
                    <a:gd name="T81" fmla="*/ 267317 h 281"/>
                    <a:gd name="T82" fmla="*/ 295181 w 471"/>
                    <a:gd name="T83" fmla="*/ 293857 h 281"/>
                    <a:gd name="T84" fmla="*/ 314210 w 471"/>
                    <a:gd name="T85" fmla="*/ 297167 h 281"/>
                    <a:gd name="T86" fmla="*/ 327982 w 471"/>
                    <a:gd name="T87" fmla="*/ 317759 h 281"/>
                    <a:gd name="T88" fmla="*/ 329995 w 471"/>
                    <a:gd name="T89" fmla="*/ 325758 h 281"/>
                    <a:gd name="T90" fmla="*/ 329995 w 471"/>
                    <a:gd name="T91" fmla="*/ 332772 h 281"/>
                    <a:gd name="T92" fmla="*/ 339650 w 471"/>
                    <a:gd name="T93" fmla="*/ 325758 h 281"/>
                    <a:gd name="T94" fmla="*/ 345213 w 471"/>
                    <a:gd name="T95" fmla="*/ 323783 h 281"/>
                    <a:gd name="T96" fmla="*/ 378759 w 471"/>
                    <a:gd name="T97" fmla="*/ 349853 h 281"/>
                    <a:gd name="T98" fmla="*/ 385383 w 471"/>
                    <a:gd name="T99" fmla="*/ 376314 h 281"/>
                    <a:gd name="T100" fmla="*/ 401140 w 471"/>
                    <a:gd name="T101" fmla="*/ 380313 h 281"/>
                    <a:gd name="T102" fmla="*/ 406154 w 471"/>
                    <a:gd name="T103" fmla="*/ 406865 h 281"/>
                    <a:gd name="T104" fmla="*/ 389134 w 471"/>
                    <a:gd name="T105" fmla="*/ 488209 h 281"/>
                    <a:gd name="T106" fmla="*/ 375032 w 471"/>
                    <a:gd name="T107" fmla="*/ 53211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4 h 844"/>
                    <a:gd name="T8" fmla="*/ 586 w 984"/>
                    <a:gd name="T9" fmla="*/ 3 h 844"/>
                    <a:gd name="T10" fmla="*/ 606 w 984"/>
                    <a:gd name="T11" fmla="*/ 2 h 844"/>
                    <a:gd name="T12" fmla="*/ 642 w 984"/>
                    <a:gd name="T13" fmla="*/ 4 h 844"/>
                    <a:gd name="T14" fmla="*/ 682 w 984"/>
                    <a:gd name="T15" fmla="*/ 3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4 h 844"/>
                    <a:gd name="T24" fmla="*/ 790 w 984"/>
                    <a:gd name="T25" fmla="*/ 5 h 844"/>
                    <a:gd name="T26" fmla="*/ 766 w 984"/>
                    <a:gd name="T27" fmla="*/ 6 h 844"/>
                    <a:gd name="T28" fmla="*/ 762 w 984"/>
                    <a:gd name="T29" fmla="*/ 6 h 844"/>
                    <a:gd name="T30" fmla="*/ 802 w 984"/>
                    <a:gd name="T31" fmla="*/ 7 h 844"/>
                    <a:gd name="T32" fmla="*/ 786 w 984"/>
                    <a:gd name="T33" fmla="*/ 11 h 844"/>
                    <a:gd name="T34" fmla="*/ 830 w 984"/>
                    <a:gd name="T35" fmla="*/ 14 h 844"/>
                    <a:gd name="T36" fmla="*/ 854 w 984"/>
                    <a:gd name="T37" fmla="*/ 16 h 844"/>
                    <a:gd name="T38" fmla="*/ 830 w 984"/>
                    <a:gd name="T39" fmla="*/ 16 h 844"/>
                    <a:gd name="T40" fmla="*/ 746 w 984"/>
                    <a:gd name="T41" fmla="*/ 13 h 844"/>
                    <a:gd name="T42" fmla="*/ 678 w 984"/>
                    <a:gd name="T43" fmla="*/ 13 h 844"/>
                    <a:gd name="T44" fmla="*/ 590 w 984"/>
                    <a:gd name="T45" fmla="*/ 16 h 844"/>
                    <a:gd name="T46" fmla="*/ 642 w 984"/>
                    <a:gd name="T47" fmla="*/ 20 h 844"/>
                    <a:gd name="T48" fmla="*/ 710 w 984"/>
                    <a:gd name="T49" fmla="*/ 21 h 844"/>
                    <a:gd name="T50" fmla="*/ 738 w 984"/>
                    <a:gd name="T51" fmla="*/ 19 h 844"/>
                    <a:gd name="T52" fmla="*/ 774 w 984"/>
                    <a:gd name="T53" fmla="*/ 20 h 844"/>
                    <a:gd name="T54" fmla="*/ 766 w 984"/>
                    <a:gd name="T55" fmla="*/ 21 h 844"/>
                    <a:gd name="T56" fmla="*/ 802 w 984"/>
                    <a:gd name="T57" fmla="*/ 23 h 844"/>
                    <a:gd name="T58" fmla="*/ 838 w 984"/>
                    <a:gd name="T59" fmla="*/ 23 h 844"/>
                    <a:gd name="T60" fmla="*/ 922 w 984"/>
                    <a:gd name="T61" fmla="*/ 28 h 844"/>
                    <a:gd name="T62" fmla="*/ 942 w 984"/>
                    <a:gd name="T63" fmla="*/ 28 h 844"/>
                    <a:gd name="T64" fmla="*/ 874 w 984"/>
                    <a:gd name="T65" fmla="*/ 28 h 844"/>
                    <a:gd name="T66" fmla="*/ 830 w 984"/>
                    <a:gd name="T67" fmla="*/ 26 h 844"/>
                    <a:gd name="T68" fmla="*/ 778 w 984"/>
                    <a:gd name="T69" fmla="*/ 25 h 844"/>
                    <a:gd name="T70" fmla="*/ 702 w 984"/>
                    <a:gd name="T71" fmla="*/ 23 h 844"/>
                    <a:gd name="T72" fmla="*/ 614 w 984"/>
                    <a:gd name="T73" fmla="*/ 22 h 844"/>
                    <a:gd name="T74" fmla="*/ 506 w 984"/>
                    <a:gd name="T75" fmla="*/ 20 h 844"/>
                    <a:gd name="T76" fmla="*/ 462 w 984"/>
                    <a:gd name="T77" fmla="*/ 17 h 844"/>
                    <a:gd name="T78" fmla="*/ 430 w 984"/>
                    <a:gd name="T79" fmla="*/ 16 h 844"/>
                    <a:gd name="T80" fmla="*/ 382 w 984"/>
                    <a:gd name="T81" fmla="*/ 14 h 844"/>
                    <a:gd name="T82" fmla="*/ 342 w 984"/>
                    <a:gd name="T83" fmla="*/ 13 h 844"/>
                    <a:gd name="T84" fmla="*/ 354 w 984"/>
                    <a:gd name="T85" fmla="*/ 14 h 844"/>
                    <a:gd name="T86" fmla="*/ 418 w 984"/>
                    <a:gd name="T87" fmla="*/ 16 h 844"/>
                    <a:gd name="T88" fmla="*/ 422 w 984"/>
                    <a:gd name="T89" fmla="*/ 17 h 844"/>
                    <a:gd name="T90" fmla="*/ 394 w 984"/>
                    <a:gd name="T91" fmla="*/ 17 h 844"/>
                    <a:gd name="T92" fmla="*/ 354 w 984"/>
                    <a:gd name="T93" fmla="*/ 16 h 844"/>
                    <a:gd name="T94" fmla="*/ 314 w 984"/>
                    <a:gd name="T95" fmla="*/ 13 h 844"/>
                    <a:gd name="T96" fmla="*/ 266 w 984"/>
                    <a:gd name="T97" fmla="*/ 11 h 844"/>
                    <a:gd name="T98" fmla="*/ 210 w 984"/>
                    <a:gd name="T99" fmla="*/ 11 h 844"/>
                    <a:gd name="T100" fmla="*/ 154 w 984"/>
                    <a:gd name="T101" fmla="*/ 7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1 w 36"/>
                    <a:gd name="T3" fmla="*/ 1 h 37"/>
                    <a:gd name="T4" fmla="*/ 89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1 w 170"/>
                    <a:gd name="T11" fmla="*/ 3 h 96"/>
                    <a:gd name="T12" fmla="*/ 177 w 170"/>
                    <a:gd name="T13" fmla="*/ 3 h 96"/>
                    <a:gd name="T14" fmla="*/ 133 w 170"/>
                    <a:gd name="T15" fmla="*/ 4 h 96"/>
                    <a:gd name="T16" fmla="*/ 105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1 w 44"/>
                    <a:gd name="T5" fmla="*/ 2 h 80"/>
                    <a:gd name="T6" fmla="*/ 53 w 44"/>
                    <a:gd name="T7" fmla="*/ 2 h 80"/>
                    <a:gd name="T8" fmla="*/ 41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84999 w 323"/>
                    <a:gd name="T1" fmla="*/ 2664 h 64"/>
                    <a:gd name="T2" fmla="*/ 194067 w 323"/>
                    <a:gd name="T3" fmla="*/ 15881 h 64"/>
                    <a:gd name="T4" fmla="*/ 197564 w 323"/>
                    <a:gd name="T5" fmla="*/ 0 h 64"/>
                    <a:gd name="T6" fmla="*/ 223089 w 323"/>
                    <a:gd name="T7" fmla="*/ 0 h 64"/>
                    <a:gd name="T8" fmla="*/ 241837 w 323"/>
                    <a:gd name="T9" fmla="*/ 34227 h 64"/>
                    <a:gd name="T10" fmla="*/ 267821 w 323"/>
                    <a:gd name="T11" fmla="*/ 20047 h 64"/>
                    <a:gd name="T12" fmla="*/ 264144 w 323"/>
                    <a:gd name="T13" fmla="*/ 56423 h 64"/>
                    <a:gd name="T14" fmla="*/ 250391 w 323"/>
                    <a:gd name="T15" fmla="*/ 91763 h 64"/>
                    <a:gd name="T16" fmla="*/ 247668 w 323"/>
                    <a:gd name="T17" fmla="*/ 56423 h 64"/>
                    <a:gd name="T18" fmla="*/ 241837 w 323"/>
                    <a:gd name="T19" fmla="*/ 60581 h 64"/>
                    <a:gd name="T20" fmla="*/ 235038 w 323"/>
                    <a:gd name="T21" fmla="*/ 56423 h 64"/>
                    <a:gd name="T22" fmla="*/ 220987 w 323"/>
                    <a:gd name="T23" fmla="*/ 41927 h 64"/>
                    <a:gd name="T24" fmla="*/ 191912 w 323"/>
                    <a:gd name="T25" fmla="*/ 74505 h 64"/>
                    <a:gd name="T26" fmla="*/ 169131 w 323"/>
                    <a:gd name="T27" fmla="*/ 87434 h 64"/>
                    <a:gd name="T28" fmla="*/ 178079 w 323"/>
                    <a:gd name="T29" fmla="*/ 112239 h 64"/>
                    <a:gd name="T30" fmla="*/ 158161 w 323"/>
                    <a:gd name="T31" fmla="*/ 123398 h 64"/>
                    <a:gd name="T32" fmla="*/ 141814 w 323"/>
                    <a:gd name="T33" fmla="*/ 119488 h 64"/>
                    <a:gd name="T34" fmla="*/ 148706 w 323"/>
                    <a:gd name="T35" fmla="*/ 112239 h 64"/>
                    <a:gd name="T36" fmla="*/ 143409 w 323"/>
                    <a:gd name="T37" fmla="*/ 78975 h 64"/>
                    <a:gd name="T38" fmla="*/ 141814 w 323"/>
                    <a:gd name="T39" fmla="*/ 60581 h 64"/>
                    <a:gd name="T40" fmla="*/ 132944 w 323"/>
                    <a:gd name="T41" fmla="*/ 45795 h 64"/>
                    <a:gd name="T42" fmla="*/ 119609 w 323"/>
                    <a:gd name="T43" fmla="*/ 53480 h 64"/>
                    <a:gd name="T44" fmla="*/ 112714 w 323"/>
                    <a:gd name="T45" fmla="*/ 53480 h 64"/>
                    <a:gd name="T46" fmla="*/ 103539 w 323"/>
                    <a:gd name="T47" fmla="*/ 48942 h 64"/>
                    <a:gd name="T48" fmla="*/ 69673 w 323"/>
                    <a:gd name="T49" fmla="*/ 4163 h 64"/>
                    <a:gd name="T50" fmla="*/ 49950 w 323"/>
                    <a:gd name="T51" fmla="*/ 27473 h 64"/>
                    <a:gd name="T52" fmla="*/ 1 w 323"/>
                    <a:gd name="T53" fmla="*/ 0 h 64"/>
                    <a:gd name="T54" fmla="*/ 184999 w 323"/>
                    <a:gd name="T55" fmla="*/ 2664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88940 w 300"/>
                    <a:gd name="T1" fmla="*/ 74156 h 31"/>
                    <a:gd name="T2" fmla="*/ 25887 w 300"/>
                    <a:gd name="T3" fmla="*/ 3196 h 31"/>
                    <a:gd name="T4" fmla="*/ 241369 w 300"/>
                    <a:gd name="T5" fmla="*/ 0 h 31"/>
                    <a:gd name="T6" fmla="*/ 250352 w 300"/>
                    <a:gd name="T7" fmla="*/ 33544 h 31"/>
                    <a:gd name="T8" fmla="*/ 223326 w 300"/>
                    <a:gd name="T9" fmla="*/ 38433 h 31"/>
                    <a:gd name="T10" fmla="*/ 88940 w 300"/>
                    <a:gd name="T11" fmla="*/ 7415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42095774 w 436"/>
                    <a:gd name="T1" fmla="*/ 3285768 h 152"/>
                    <a:gd name="T2" fmla="*/ 849035958 w 436"/>
                    <a:gd name="T3" fmla="*/ 0 h 152"/>
                    <a:gd name="T4" fmla="*/ 809750297 w 436"/>
                    <a:gd name="T5" fmla="*/ 218777307 h 152"/>
                    <a:gd name="T6" fmla="*/ 773314089 w 436"/>
                    <a:gd name="T7" fmla="*/ 274925080 h 152"/>
                    <a:gd name="T8" fmla="*/ 763324133 w 436"/>
                    <a:gd name="T9" fmla="*/ 283510835 h 152"/>
                    <a:gd name="T10" fmla="*/ 730032745 w 436"/>
                    <a:gd name="T11" fmla="*/ 296522867 h 152"/>
                    <a:gd name="T12" fmla="*/ 702684958 w 436"/>
                    <a:gd name="T13" fmla="*/ 355959096 h 152"/>
                    <a:gd name="T14" fmla="*/ 705263309 w 436"/>
                    <a:gd name="T15" fmla="*/ 400686601 h 152"/>
                    <a:gd name="T16" fmla="*/ 708434081 w 436"/>
                    <a:gd name="T17" fmla="*/ 433927033 h 152"/>
                    <a:gd name="T18" fmla="*/ 712695957 w 436"/>
                    <a:gd name="T19" fmla="*/ 458779688 h 152"/>
                    <a:gd name="T20" fmla="*/ 705263309 w 436"/>
                    <a:gd name="T21" fmla="*/ 495306500 h 152"/>
                    <a:gd name="T22" fmla="*/ 683664645 w 436"/>
                    <a:gd name="T23" fmla="*/ 487265049 h 152"/>
                    <a:gd name="T24" fmla="*/ 666257528 w 436"/>
                    <a:gd name="T25" fmla="*/ 523189109 h 152"/>
                    <a:gd name="T26" fmla="*/ 675472120 w 436"/>
                    <a:gd name="T27" fmla="*/ 425571710 h 152"/>
                    <a:gd name="T28" fmla="*/ 657806074 w 436"/>
                    <a:gd name="T29" fmla="*/ 406007036 h 152"/>
                    <a:gd name="T30" fmla="*/ 669417267 w 436"/>
                    <a:gd name="T31" fmla="*/ 377784456 h 152"/>
                    <a:gd name="T32" fmla="*/ 666257528 w 436"/>
                    <a:gd name="T33" fmla="*/ 361486673 h 152"/>
                    <a:gd name="T34" fmla="*/ 623025421 w 436"/>
                    <a:gd name="T35" fmla="*/ 381066783 h 152"/>
                    <a:gd name="T36" fmla="*/ 617297995 w 436"/>
                    <a:gd name="T37" fmla="*/ 344544092 h 152"/>
                    <a:gd name="T38" fmla="*/ 577952498 w 436"/>
                    <a:gd name="T39" fmla="*/ 381066783 h 152"/>
                    <a:gd name="T40" fmla="*/ 623025421 w 436"/>
                    <a:gd name="T41" fmla="*/ 417630328 h 152"/>
                    <a:gd name="T42" fmla="*/ 594021650 w 436"/>
                    <a:gd name="T43" fmla="*/ 473704340 h 152"/>
                    <a:gd name="T44" fmla="*/ 605643995 w 436"/>
                    <a:gd name="T45" fmla="*/ 510207552 h 152"/>
                    <a:gd name="T46" fmla="*/ 613035531 w 436"/>
                    <a:gd name="T47" fmla="*/ 559715525 h 152"/>
                    <a:gd name="T48" fmla="*/ 601426773 w 436"/>
                    <a:gd name="T49" fmla="*/ 563091018 h 152"/>
                    <a:gd name="T50" fmla="*/ 611218117 w 436"/>
                    <a:gd name="T51" fmla="*/ 582747427 h 152"/>
                    <a:gd name="T52" fmla="*/ 598213237 w 436"/>
                    <a:gd name="T53" fmla="*/ 615858885 h 152"/>
                    <a:gd name="T54" fmla="*/ 0 w 436"/>
                    <a:gd name="T55" fmla="*/ 604540795 h 152"/>
                    <a:gd name="T56" fmla="*/ 142095774 w 436"/>
                    <a:gd name="T57" fmla="*/ 328576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 h 165"/>
                    <a:gd name="T2" fmla="*/ 15 w 47"/>
                    <a:gd name="T3" fmla="*/ 3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3 h 165"/>
                    <a:gd name="T18" fmla="*/ 23 w 47"/>
                    <a:gd name="T19" fmla="*/ 3 h 165"/>
                    <a:gd name="T20" fmla="*/ 21 w 47"/>
                    <a:gd name="T21" fmla="*/ 4 h 165"/>
                    <a:gd name="T22" fmla="*/ 27 w 47"/>
                    <a:gd name="T23" fmla="*/ 4 h 165"/>
                    <a:gd name="T24" fmla="*/ 31 w 47"/>
                    <a:gd name="T25" fmla="*/ 4 h 165"/>
                    <a:gd name="T26" fmla="*/ 13 w 47"/>
                    <a:gd name="T27" fmla="*/ 4 h 165"/>
                    <a:gd name="T28" fmla="*/ 7 w 47"/>
                    <a:gd name="T29" fmla="*/ 4 h 165"/>
                    <a:gd name="T30" fmla="*/ 3 w 47"/>
                    <a:gd name="T31" fmla="*/ 4 h 165"/>
                    <a:gd name="T32" fmla="*/ 5 w 47"/>
                    <a:gd name="T33" fmla="*/ 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3 h 103"/>
                    <a:gd name="T26" fmla="*/ 26 w 138"/>
                    <a:gd name="T27" fmla="*/ 3 h 103"/>
                    <a:gd name="T28" fmla="*/ 20 w 138"/>
                    <a:gd name="T29" fmla="*/ 2 h 103"/>
                    <a:gd name="T30" fmla="*/ 22 w 138"/>
                    <a:gd name="T31" fmla="*/ 3 h 103"/>
                    <a:gd name="T32" fmla="*/ 0 w 138"/>
                    <a:gd name="T33" fmla="*/ 3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1 w 188"/>
                    <a:gd name="T1" fmla="*/ 2 h 214"/>
                    <a:gd name="T2" fmla="*/ 143 w 188"/>
                    <a:gd name="T3" fmla="*/ 2 h 214"/>
                    <a:gd name="T4" fmla="*/ 153 w 188"/>
                    <a:gd name="T5" fmla="*/ 0 h 214"/>
                    <a:gd name="T6" fmla="*/ 165 w 188"/>
                    <a:gd name="T7" fmla="*/ 2 h 214"/>
                    <a:gd name="T8" fmla="*/ 171 w 188"/>
                    <a:gd name="T9" fmla="*/ 2 h 214"/>
                    <a:gd name="T10" fmla="*/ 161 w 188"/>
                    <a:gd name="T11" fmla="*/ 2 h 214"/>
                    <a:gd name="T12" fmla="*/ 153 w 188"/>
                    <a:gd name="T13" fmla="*/ 2 h 214"/>
                    <a:gd name="T14" fmla="*/ 145 w 188"/>
                    <a:gd name="T15" fmla="*/ 5 h 214"/>
                    <a:gd name="T16" fmla="*/ 127 w 188"/>
                    <a:gd name="T17" fmla="*/ 5 h 214"/>
                    <a:gd name="T18" fmla="*/ 103 w 188"/>
                    <a:gd name="T19" fmla="*/ 5 h 214"/>
                    <a:gd name="T20" fmla="*/ 95 w 188"/>
                    <a:gd name="T21" fmla="*/ 5 h 214"/>
                    <a:gd name="T22" fmla="*/ 94 w 188"/>
                    <a:gd name="T23" fmla="*/ 6 h 214"/>
                    <a:gd name="T24" fmla="*/ 90 w 188"/>
                    <a:gd name="T25" fmla="*/ 6 h 214"/>
                    <a:gd name="T26" fmla="*/ 80 w 188"/>
                    <a:gd name="T27" fmla="*/ 5 h 214"/>
                    <a:gd name="T28" fmla="*/ 58 w 188"/>
                    <a:gd name="T29" fmla="*/ 6 h 214"/>
                    <a:gd name="T30" fmla="*/ 76 w 188"/>
                    <a:gd name="T31" fmla="*/ 6 h 214"/>
                    <a:gd name="T32" fmla="*/ 78 w 188"/>
                    <a:gd name="T33" fmla="*/ 6 h 214"/>
                    <a:gd name="T34" fmla="*/ 58 w 188"/>
                    <a:gd name="T35" fmla="*/ 6 h 214"/>
                    <a:gd name="T36" fmla="*/ 34 w 188"/>
                    <a:gd name="T37" fmla="*/ 6 h 214"/>
                    <a:gd name="T38" fmla="*/ 36 w 188"/>
                    <a:gd name="T39" fmla="*/ 6 h 214"/>
                    <a:gd name="T40" fmla="*/ 46 w 188"/>
                    <a:gd name="T41" fmla="*/ 6 h 214"/>
                    <a:gd name="T42" fmla="*/ 34 w 188"/>
                    <a:gd name="T43" fmla="*/ 6 h 214"/>
                    <a:gd name="T44" fmla="*/ 26 w 188"/>
                    <a:gd name="T45" fmla="*/ 6 h 214"/>
                    <a:gd name="T46" fmla="*/ 30 w 188"/>
                    <a:gd name="T47" fmla="*/ 7 h 214"/>
                    <a:gd name="T48" fmla="*/ 14 w 188"/>
                    <a:gd name="T49" fmla="*/ 7 h 214"/>
                    <a:gd name="T50" fmla="*/ 0 w 188"/>
                    <a:gd name="T51" fmla="*/ 8 h 214"/>
                    <a:gd name="T52" fmla="*/ 8 w 188"/>
                    <a:gd name="T53" fmla="*/ 7 h 214"/>
                    <a:gd name="T54" fmla="*/ 0 w 188"/>
                    <a:gd name="T55" fmla="*/ 6 h 214"/>
                    <a:gd name="T56" fmla="*/ 14 w 188"/>
                    <a:gd name="T57" fmla="*/ 6 h 214"/>
                    <a:gd name="T58" fmla="*/ 32 w 188"/>
                    <a:gd name="T59" fmla="*/ 5 h 214"/>
                    <a:gd name="T60" fmla="*/ 44 w 188"/>
                    <a:gd name="T61" fmla="*/ 5 h 214"/>
                    <a:gd name="T62" fmla="*/ 72 w 188"/>
                    <a:gd name="T63" fmla="*/ 5 h 214"/>
                    <a:gd name="T64" fmla="*/ 84 w 188"/>
                    <a:gd name="T65" fmla="*/ 4 h 214"/>
                    <a:gd name="T66" fmla="*/ 97 w 188"/>
                    <a:gd name="T67" fmla="*/ 3 h 214"/>
                    <a:gd name="T68" fmla="*/ 103 w 188"/>
                    <a:gd name="T69" fmla="*/ 3 h 214"/>
                    <a:gd name="T70" fmla="*/ 115 w 188"/>
                    <a:gd name="T71" fmla="*/ 2 h 214"/>
                    <a:gd name="T72" fmla="*/ 133 w 188"/>
                    <a:gd name="T73" fmla="*/ 2 h 214"/>
                    <a:gd name="T74" fmla="*/ 137 w 188"/>
                    <a:gd name="T75" fmla="*/ 2 h 214"/>
                    <a:gd name="T76" fmla="*/ 131 w 188"/>
                    <a:gd name="T77" fmla="*/ 2 h 214"/>
                    <a:gd name="T78" fmla="*/ 135 w 188"/>
                    <a:gd name="T79" fmla="*/ 2 h 214"/>
                    <a:gd name="T80" fmla="*/ 141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9 w 812"/>
                    <a:gd name="T1" fmla="*/ 2 h 564"/>
                    <a:gd name="T2" fmla="*/ 795 w 812"/>
                    <a:gd name="T3" fmla="*/ 2 h 564"/>
                    <a:gd name="T4" fmla="*/ 765 w 812"/>
                    <a:gd name="T5" fmla="*/ 4 h 564"/>
                    <a:gd name="T6" fmla="*/ 739 w 812"/>
                    <a:gd name="T7" fmla="*/ 5 h 564"/>
                    <a:gd name="T8" fmla="*/ 651 w 812"/>
                    <a:gd name="T9" fmla="*/ 6 h 564"/>
                    <a:gd name="T10" fmla="*/ 649 w 812"/>
                    <a:gd name="T11" fmla="*/ 7 h 564"/>
                    <a:gd name="T12" fmla="*/ 621 w 812"/>
                    <a:gd name="T13" fmla="*/ 7 h 564"/>
                    <a:gd name="T14" fmla="*/ 637 w 812"/>
                    <a:gd name="T15" fmla="*/ 6 h 564"/>
                    <a:gd name="T16" fmla="*/ 593 w 812"/>
                    <a:gd name="T17" fmla="*/ 6 h 564"/>
                    <a:gd name="T18" fmla="*/ 573 w 812"/>
                    <a:gd name="T19" fmla="*/ 7 h 564"/>
                    <a:gd name="T20" fmla="*/ 613 w 812"/>
                    <a:gd name="T21" fmla="*/ 9 h 564"/>
                    <a:gd name="T22" fmla="*/ 611 w 812"/>
                    <a:gd name="T23" fmla="*/ 13 h 564"/>
                    <a:gd name="T24" fmla="*/ 559 w 812"/>
                    <a:gd name="T25" fmla="*/ 13 h 564"/>
                    <a:gd name="T26" fmla="*/ 539 w 812"/>
                    <a:gd name="T27" fmla="*/ 13 h 564"/>
                    <a:gd name="T28" fmla="*/ 499 w 812"/>
                    <a:gd name="T29" fmla="*/ 11 h 564"/>
                    <a:gd name="T30" fmla="*/ 479 w 812"/>
                    <a:gd name="T31" fmla="*/ 11 h 564"/>
                    <a:gd name="T32" fmla="*/ 467 w 812"/>
                    <a:gd name="T33" fmla="*/ 13 h 564"/>
                    <a:gd name="T34" fmla="*/ 517 w 812"/>
                    <a:gd name="T35" fmla="*/ 16 h 564"/>
                    <a:gd name="T36" fmla="*/ 527 w 812"/>
                    <a:gd name="T37" fmla="*/ 17 h 564"/>
                    <a:gd name="T38" fmla="*/ 543 w 812"/>
                    <a:gd name="T39" fmla="*/ 19 h 564"/>
                    <a:gd name="T40" fmla="*/ 509 w 812"/>
                    <a:gd name="T41" fmla="*/ 19 h 564"/>
                    <a:gd name="T42" fmla="*/ 487 w 812"/>
                    <a:gd name="T43" fmla="*/ 17 h 564"/>
                    <a:gd name="T44" fmla="*/ 439 w 812"/>
                    <a:gd name="T45" fmla="*/ 14 h 564"/>
                    <a:gd name="T46" fmla="*/ 443 w 812"/>
                    <a:gd name="T47" fmla="*/ 11 h 564"/>
                    <a:gd name="T48" fmla="*/ 439 w 812"/>
                    <a:gd name="T49" fmla="*/ 9 h 564"/>
                    <a:gd name="T50" fmla="*/ 429 w 812"/>
                    <a:gd name="T51" fmla="*/ 9 h 564"/>
                    <a:gd name="T52" fmla="*/ 386 w 812"/>
                    <a:gd name="T53" fmla="*/ 9 h 564"/>
                    <a:gd name="T54" fmla="*/ 360 w 812"/>
                    <a:gd name="T55" fmla="*/ 6 h 564"/>
                    <a:gd name="T56" fmla="*/ 330 w 812"/>
                    <a:gd name="T57" fmla="*/ 6 h 564"/>
                    <a:gd name="T58" fmla="*/ 288 w 812"/>
                    <a:gd name="T59" fmla="*/ 6 h 564"/>
                    <a:gd name="T60" fmla="*/ 242 w 812"/>
                    <a:gd name="T61" fmla="*/ 7 h 564"/>
                    <a:gd name="T62" fmla="*/ 196 w 812"/>
                    <a:gd name="T63" fmla="*/ 9 h 564"/>
                    <a:gd name="T64" fmla="*/ 184 w 812"/>
                    <a:gd name="T65" fmla="*/ 9 h 564"/>
                    <a:gd name="T66" fmla="*/ 160 w 812"/>
                    <a:gd name="T67" fmla="*/ 11 h 564"/>
                    <a:gd name="T68" fmla="*/ 152 w 812"/>
                    <a:gd name="T69" fmla="*/ 11 h 564"/>
                    <a:gd name="T70" fmla="*/ 128 w 812"/>
                    <a:gd name="T71" fmla="*/ 13 h 564"/>
                    <a:gd name="T72" fmla="*/ 94 w 812"/>
                    <a:gd name="T73" fmla="*/ 13 h 564"/>
                    <a:gd name="T74" fmla="*/ 66 w 812"/>
                    <a:gd name="T75" fmla="*/ 9 h 564"/>
                    <a:gd name="T76" fmla="*/ 72 w 812"/>
                    <a:gd name="T77" fmla="*/ 5 h 564"/>
                    <a:gd name="T78" fmla="*/ 44 w 812"/>
                    <a:gd name="T79" fmla="*/ 6 h 564"/>
                    <a:gd name="T80" fmla="*/ 20 w 812"/>
                    <a:gd name="T81" fmla="*/ 5 h 564"/>
                    <a:gd name="T82" fmla="*/ 24 w 812"/>
                    <a:gd name="T83" fmla="*/ 5 h 564"/>
                    <a:gd name="T84" fmla="*/ 0 w 812"/>
                    <a:gd name="T85" fmla="*/ 3 h 564"/>
                    <a:gd name="T86" fmla="*/ 815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5 w 43"/>
                    <a:gd name="T3" fmla="*/ 3 h 85"/>
                    <a:gd name="T4" fmla="*/ 80 w 43"/>
                    <a:gd name="T5" fmla="*/ 3 h 85"/>
                    <a:gd name="T6" fmla="*/ 39 w 43"/>
                    <a:gd name="T7" fmla="*/ 4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2 w 44"/>
                    <a:gd name="T3" fmla="*/ 2 h 74"/>
                    <a:gd name="T4" fmla="*/ 21 w 44"/>
                    <a:gd name="T5" fmla="*/ 2 h 74"/>
                    <a:gd name="T6" fmla="*/ 19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14709 w 682"/>
                    <a:gd name="T1" fmla="*/ 840533 h 557"/>
                    <a:gd name="T2" fmla="*/ 418848 w 682"/>
                    <a:gd name="T3" fmla="*/ 817394 h 557"/>
                    <a:gd name="T4" fmla="*/ 431144 w 682"/>
                    <a:gd name="T5" fmla="*/ 748474 h 557"/>
                    <a:gd name="T6" fmla="*/ 266667 w 682"/>
                    <a:gd name="T7" fmla="*/ 519322 h 557"/>
                    <a:gd name="T8" fmla="*/ 243268 w 682"/>
                    <a:gd name="T9" fmla="*/ 626843 h 557"/>
                    <a:gd name="T10" fmla="*/ 261301 w 682"/>
                    <a:gd name="T11" fmla="*/ 1006900 h 557"/>
                    <a:gd name="T12" fmla="*/ 243268 w 682"/>
                    <a:gd name="T13" fmla="*/ 895178 h 557"/>
                    <a:gd name="T14" fmla="*/ 208770 w 682"/>
                    <a:gd name="T15" fmla="*/ 796215 h 557"/>
                    <a:gd name="T16" fmla="*/ 211374 w 682"/>
                    <a:gd name="T17" fmla="*/ 748474 h 557"/>
                    <a:gd name="T18" fmla="*/ 213342 w 682"/>
                    <a:gd name="T19" fmla="*/ 714591 h 557"/>
                    <a:gd name="T20" fmla="*/ 189631 w 682"/>
                    <a:gd name="T21" fmla="*/ 679594 h 557"/>
                    <a:gd name="T22" fmla="*/ 167357 w 682"/>
                    <a:gd name="T23" fmla="*/ 626843 h 557"/>
                    <a:gd name="T24" fmla="*/ 127417 w 682"/>
                    <a:gd name="T25" fmla="*/ 640765 h 557"/>
                    <a:gd name="T26" fmla="*/ 109075 w 682"/>
                    <a:gd name="T27" fmla="*/ 661318 h 557"/>
                    <a:gd name="T28" fmla="*/ 67230 w 682"/>
                    <a:gd name="T29" fmla="*/ 661318 h 557"/>
                    <a:gd name="T30" fmla="*/ 19139 w 682"/>
                    <a:gd name="T31" fmla="*/ 565308 h 557"/>
                    <a:gd name="T32" fmla="*/ 9412 w 682"/>
                    <a:gd name="T33" fmla="*/ 535465 h 557"/>
                    <a:gd name="T34" fmla="*/ 0 w 682"/>
                    <a:gd name="T35" fmla="*/ 477413 h 557"/>
                    <a:gd name="T36" fmla="*/ 20848 w 682"/>
                    <a:gd name="T37" fmla="*/ 386219 h 557"/>
                    <a:gd name="T38" fmla="*/ 27753 w 682"/>
                    <a:gd name="T39" fmla="*/ 327559 h 557"/>
                    <a:gd name="T40" fmla="*/ 44007 w 682"/>
                    <a:gd name="T41" fmla="*/ 258298 h 557"/>
                    <a:gd name="T42" fmla="*/ 70191 w 682"/>
                    <a:gd name="T43" fmla="*/ 209642 h 557"/>
                    <a:gd name="T44" fmla="*/ 144437 w 682"/>
                    <a:gd name="T45" fmla="*/ 121497 h 557"/>
                    <a:gd name="T46" fmla="*/ 189631 w 682"/>
                    <a:gd name="T47" fmla="*/ 54636 h 557"/>
                    <a:gd name="T48" fmla="*/ 222306 w 682"/>
                    <a:gd name="T49" fmla="*/ 10459 h 557"/>
                    <a:gd name="T50" fmla="*/ 313014 w 682"/>
                    <a:gd name="T51" fmla="*/ 3868 h 557"/>
                    <a:gd name="T52" fmla="*/ 342905 w 682"/>
                    <a:gd name="T53" fmla="*/ 0 h 557"/>
                    <a:gd name="T54" fmla="*/ 330851 w 682"/>
                    <a:gd name="T55" fmla="*/ 61113 h 557"/>
                    <a:gd name="T56" fmla="*/ 381853 w 682"/>
                    <a:gd name="T57" fmla="*/ 152822 h 557"/>
                    <a:gd name="T58" fmla="*/ 428651 w 682"/>
                    <a:gd name="T59" fmla="*/ 134084 h 557"/>
                    <a:gd name="T60" fmla="*/ 455924 w 682"/>
                    <a:gd name="T61" fmla="*/ 147727 h 557"/>
                    <a:gd name="T62" fmla="*/ 481689 w 682"/>
                    <a:gd name="T63" fmla="*/ 175963 h 557"/>
                    <a:gd name="T64" fmla="*/ 493312 w 682"/>
                    <a:gd name="T65" fmla="*/ 340540 h 557"/>
                    <a:gd name="T66" fmla="*/ 493312 w 682"/>
                    <a:gd name="T67" fmla="*/ 434881 h 557"/>
                    <a:gd name="T68" fmla="*/ 516038 w 682"/>
                    <a:gd name="T69" fmla="*/ 512785 h 557"/>
                    <a:gd name="T70" fmla="*/ 556384 w 682"/>
                    <a:gd name="T71" fmla="*/ 543431 h 557"/>
                    <a:gd name="T72" fmla="*/ 586002 w 682"/>
                    <a:gd name="T73" fmla="*/ 535465 h 557"/>
                    <a:gd name="T74" fmla="*/ 572206 w 682"/>
                    <a:gd name="T75" fmla="*/ 616334 h 557"/>
                    <a:gd name="T76" fmla="*/ 516038 w 682"/>
                    <a:gd name="T77" fmla="*/ 737938 h 557"/>
                    <a:gd name="T78" fmla="*/ 472541 w 682"/>
                    <a:gd name="T79" fmla="*/ 878917 h 557"/>
                    <a:gd name="T80" fmla="*/ 479329 w 682"/>
                    <a:gd name="T81" fmla="*/ 920630 h 557"/>
                    <a:gd name="T82" fmla="*/ 374828 w 682"/>
                    <a:gd name="T83" fmla="*/ 1006900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04960 w 257"/>
                    <a:gd name="T1" fmla="*/ 638454 h 347"/>
                    <a:gd name="T2" fmla="*/ 196385 w 257"/>
                    <a:gd name="T3" fmla="*/ 553540 h 347"/>
                    <a:gd name="T4" fmla="*/ 183341 w 257"/>
                    <a:gd name="T5" fmla="*/ 529980 h 347"/>
                    <a:gd name="T6" fmla="*/ 181926 w 257"/>
                    <a:gd name="T7" fmla="*/ 496143 h 347"/>
                    <a:gd name="T8" fmla="*/ 176508 w 257"/>
                    <a:gd name="T9" fmla="*/ 467459 h 347"/>
                    <a:gd name="T10" fmla="*/ 176508 w 257"/>
                    <a:gd name="T11" fmla="*/ 421119 h 347"/>
                    <a:gd name="T12" fmla="*/ 174972 w 257"/>
                    <a:gd name="T13" fmla="*/ 393616 h 347"/>
                    <a:gd name="T14" fmla="*/ 192356 w 257"/>
                    <a:gd name="T15" fmla="*/ 371758 h 347"/>
                    <a:gd name="T16" fmla="*/ 216890 w 257"/>
                    <a:gd name="T17" fmla="*/ 363504 h 347"/>
                    <a:gd name="T18" fmla="*/ 216890 w 257"/>
                    <a:gd name="T19" fmla="*/ 251067 h 347"/>
                    <a:gd name="T20" fmla="*/ 45492 w 257"/>
                    <a:gd name="T21" fmla="*/ 176600 h 347"/>
                    <a:gd name="T22" fmla="*/ 27296 w 257"/>
                    <a:gd name="T23" fmla="*/ 180649 h 347"/>
                    <a:gd name="T24" fmla="*/ 13853 w 257"/>
                    <a:gd name="T25" fmla="*/ 187841 h 347"/>
                    <a:gd name="T26" fmla="*/ 0 w 257"/>
                    <a:gd name="T27" fmla="*/ 274824 h 347"/>
                    <a:gd name="T28" fmla="*/ 78225 w 257"/>
                    <a:gd name="T29" fmla="*/ 636543 h 347"/>
                    <a:gd name="T30" fmla="*/ 204960 w 257"/>
                    <a:gd name="T31" fmla="*/ 63845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9 w 57"/>
                    <a:gd name="T3" fmla="*/ 2 h 30"/>
                    <a:gd name="T4" fmla="*/ 53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6 w 693"/>
                    <a:gd name="T1" fmla="*/ 16 h 696"/>
                    <a:gd name="T2" fmla="*/ 376 w 693"/>
                    <a:gd name="T3" fmla="*/ 15 h 696"/>
                    <a:gd name="T4" fmla="*/ 308 w 693"/>
                    <a:gd name="T5" fmla="*/ 13 h 696"/>
                    <a:gd name="T6" fmla="*/ 248 w 693"/>
                    <a:gd name="T7" fmla="*/ 13 h 696"/>
                    <a:gd name="T8" fmla="*/ 220 w 693"/>
                    <a:gd name="T9" fmla="*/ 13 h 696"/>
                    <a:gd name="T10" fmla="*/ 244 w 693"/>
                    <a:gd name="T11" fmla="*/ 13 h 696"/>
                    <a:gd name="T12" fmla="*/ 276 w 693"/>
                    <a:gd name="T13" fmla="*/ 16 h 696"/>
                    <a:gd name="T14" fmla="*/ 304 w 693"/>
                    <a:gd name="T15" fmla="*/ 16 h 696"/>
                    <a:gd name="T16" fmla="*/ 316 w 693"/>
                    <a:gd name="T17" fmla="*/ 16 h 696"/>
                    <a:gd name="T18" fmla="*/ 296 w 693"/>
                    <a:gd name="T19" fmla="*/ 18 h 696"/>
                    <a:gd name="T20" fmla="*/ 244 w 693"/>
                    <a:gd name="T21" fmla="*/ 20 h 696"/>
                    <a:gd name="T22" fmla="*/ 208 w 693"/>
                    <a:gd name="T23" fmla="*/ 20 h 696"/>
                    <a:gd name="T24" fmla="*/ 97 w 693"/>
                    <a:gd name="T25" fmla="*/ 23 h 696"/>
                    <a:gd name="T26" fmla="*/ 77 w 693"/>
                    <a:gd name="T27" fmla="*/ 20 h 696"/>
                    <a:gd name="T28" fmla="*/ 45 w 693"/>
                    <a:gd name="T29" fmla="*/ 16 h 696"/>
                    <a:gd name="T30" fmla="*/ 33 w 693"/>
                    <a:gd name="T31" fmla="*/ 15 h 696"/>
                    <a:gd name="T32" fmla="*/ 53 w 693"/>
                    <a:gd name="T33" fmla="*/ 11 h 696"/>
                    <a:gd name="T34" fmla="*/ 17 w 693"/>
                    <a:gd name="T35" fmla="*/ 13 h 696"/>
                    <a:gd name="T36" fmla="*/ 81 w 693"/>
                    <a:gd name="T37" fmla="*/ 9 h 696"/>
                    <a:gd name="T38" fmla="*/ 113 w 693"/>
                    <a:gd name="T39" fmla="*/ 7 h 696"/>
                    <a:gd name="T40" fmla="*/ 37 w 693"/>
                    <a:gd name="T41" fmla="*/ 7 h 696"/>
                    <a:gd name="T42" fmla="*/ 1 w 693"/>
                    <a:gd name="T43" fmla="*/ 6 h 696"/>
                    <a:gd name="T44" fmla="*/ 25 w 693"/>
                    <a:gd name="T45" fmla="*/ 5 h 696"/>
                    <a:gd name="T46" fmla="*/ 97 w 693"/>
                    <a:gd name="T47" fmla="*/ 4 h 696"/>
                    <a:gd name="T48" fmla="*/ 204 w 693"/>
                    <a:gd name="T49" fmla="*/ 4 h 696"/>
                    <a:gd name="T50" fmla="*/ 212 w 693"/>
                    <a:gd name="T51" fmla="*/ 2 h 696"/>
                    <a:gd name="T52" fmla="*/ 244 w 693"/>
                    <a:gd name="T53" fmla="*/ 0 h 696"/>
                    <a:gd name="T54" fmla="*/ 340 w 693"/>
                    <a:gd name="T55" fmla="*/ 2 h 696"/>
                    <a:gd name="T56" fmla="*/ 312 w 693"/>
                    <a:gd name="T57" fmla="*/ 2 h 696"/>
                    <a:gd name="T58" fmla="*/ 284 w 693"/>
                    <a:gd name="T59" fmla="*/ 6 h 696"/>
                    <a:gd name="T60" fmla="*/ 344 w 693"/>
                    <a:gd name="T61" fmla="*/ 6 h 696"/>
                    <a:gd name="T62" fmla="*/ 356 w 693"/>
                    <a:gd name="T63" fmla="*/ 5 h 696"/>
                    <a:gd name="T64" fmla="*/ 400 w 693"/>
                    <a:gd name="T65" fmla="*/ 3 h 696"/>
                    <a:gd name="T66" fmla="*/ 480 w 693"/>
                    <a:gd name="T67" fmla="*/ 2 h 696"/>
                    <a:gd name="T68" fmla="*/ 507 w 693"/>
                    <a:gd name="T69" fmla="*/ 2 h 696"/>
                    <a:gd name="T70" fmla="*/ 513 w 693"/>
                    <a:gd name="T71" fmla="*/ 1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714719 w 931"/>
                    <a:gd name="T1" fmla="*/ 0 h 149"/>
                    <a:gd name="T2" fmla="*/ 124115 w 931"/>
                    <a:gd name="T3" fmla="*/ 53854 h 149"/>
                    <a:gd name="T4" fmla="*/ 78494 w 931"/>
                    <a:gd name="T5" fmla="*/ 77261 h 149"/>
                    <a:gd name="T6" fmla="*/ 53624 w 931"/>
                    <a:gd name="T7" fmla="*/ 77261 h 149"/>
                    <a:gd name="T8" fmla="*/ 19196 w 931"/>
                    <a:gd name="T9" fmla="*/ 143236 h 149"/>
                    <a:gd name="T10" fmla="*/ 0 w 931"/>
                    <a:gd name="T11" fmla="*/ 194570 h 149"/>
                    <a:gd name="T12" fmla="*/ 51175 w 931"/>
                    <a:gd name="T13" fmla="*/ 213909 h 149"/>
                    <a:gd name="T14" fmla="*/ 83837 w 931"/>
                    <a:gd name="T15" fmla="*/ 177614 h 149"/>
                    <a:gd name="T16" fmla="*/ 93782 w 931"/>
                    <a:gd name="T17" fmla="*/ 156458 h 149"/>
                    <a:gd name="T18" fmla="*/ 145007 w 931"/>
                    <a:gd name="T19" fmla="*/ 96501 h 149"/>
                    <a:gd name="T20" fmla="*/ 186311 w 931"/>
                    <a:gd name="T21" fmla="*/ 85675 h 149"/>
                    <a:gd name="T22" fmla="*/ 205707 w 931"/>
                    <a:gd name="T23" fmla="*/ 173833 h 149"/>
                    <a:gd name="T24" fmla="*/ 163028 w 931"/>
                    <a:gd name="T25" fmla="*/ 203293 h 149"/>
                    <a:gd name="T26" fmla="*/ 200037 w 931"/>
                    <a:gd name="T27" fmla="*/ 210229 h 149"/>
                    <a:gd name="T28" fmla="*/ 216618 w 931"/>
                    <a:gd name="T29" fmla="*/ 166937 h 149"/>
                    <a:gd name="T30" fmla="*/ 230634 w 931"/>
                    <a:gd name="T31" fmla="*/ 170682 h 149"/>
                    <a:gd name="T32" fmla="*/ 219235 w 931"/>
                    <a:gd name="T33" fmla="*/ 100484 h 149"/>
                    <a:gd name="T34" fmla="*/ 230634 w 931"/>
                    <a:gd name="T35" fmla="*/ 82248 h 149"/>
                    <a:gd name="T36" fmla="*/ 239747 w 931"/>
                    <a:gd name="T37" fmla="*/ 163418 h 149"/>
                    <a:gd name="T38" fmla="*/ 230634 w 931"/>
                    <a:gd name="T39" fmla="*/ 210229 h 149"/>
                    <a:gd name="T40" fmla="*/ 257005 w 931"/>
                    <a:gd name="T41" fmla="*/ 241310 h 149"/>
                    <a:gd name="T42" fmla="*/ 258987 w 931"/>
                    <a:gd name="T43" fmla="*/ 170682 h 149"/>
                    <a:gd name="T44" fmla="*/ 287014 w 931"/>
                    <a:gd name="T45" fmla="*/ 190980 h 149"/>
                    <a:gd name="T46" fmla="*/ 331105 w 931"/>
                    <a:gd name="T47" fmla="*/ 136251 h 149"/>
                    <a:gd name="T48" fmla="*/ 354599 w 931"/>
                    <a:gd name="T49" fmla="*/ 92610 h 149"/>
                    <a:gd name="T50" fmla="*/ 380930 w 931"/>
                    <a:gd name="T51" fmla="*/ 103439 h 149"/>
                    <a:gd name="T52" fmla="*/ 394313 w 931"/>
                    <a:gd name="T53" fmla="*/ 92610 h 149"/>
                    <a:gd name="T54" fmla="*/ 373663 w 931"/>
                    <a:gd name="T55" fmla="*/ 82248 h 149"/>
                    <a:gd name="T56" fmla="*/ 411081 w 931"/>
                    <a:gd name="T57" fmla="*/ 64535 h 149"/>
                    <a:gd name="T58" fmla="*/ 471426 w 931"/>
                    <a:gd name="T59" fmla="*/ 100484 h 149"/>
                    <a:gd name="T60" fmla="*/ 503615 w 931"/>
                    <a:gd name="T61" fmla="*/ 77261 h 149"/>
                    <a:gd name="T62" fmla="*/ 505810 w 931"/>
                    <a:gd name="T63" fmla="*/ 117336 h 149"/>
                    <a:gd name="T64" fmla="*/ 492256 w 931"/>
                    <a:gd name="T65" fmla="*/ 187311 h 149"/>
                    <a:gd name="T66" fmla="*/ 529881 w 931"/>
                    <a:gd name="T67" fmla="*/ 163418 h 149"/>
                    <a:gd name="T68" fmla="*/ 540766 w 931"/>
                    <a:gd name="T69" fmla="*/ 149411 h 149"/>
                    <a:gd name="T70" fmla="*/ 561811 w 931"/>
                    <a:gd name="T71" fmla="*/ 113070 h 149"/>
                    <a:gd name="T72" fmla="*/ 688139 w 931"/>
                    <a:gd name="T73" fmla="*/ 15645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39 w 44"/>
                    <a:gd name="T3" fmla="*/ 0 h 32"/>
                    <a:gd name="T4" fmla="*/ 55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88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2B69CD-53D5-4201-8805-59B270A0F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70A70F-3CFC-4F5B-9F3C-A703D0D8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235E9C-ACB0-4AE5-BA3C-C0D312DF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7F502A-026F-4E0B-BB9D-A4683F29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11E253-7061-4B0D-92A3-882FCCFA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AC2CB-B9F9-45CE-81AD-8638098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9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40B880-8383-4B92-B361-3CCDD585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0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A75B0D-ACC0-4F59-A112-57B32B0A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1BFAF7-5577-4840-AAFC-3020A33F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5A4734-7C8D-4B6C-A92A-49556A05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EE236E-176D-4DEB-ADB7-E698FB09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632BC0-2487-412F-AFD8-0B2C9EFA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1D4C8-EDD5-4222-A51E-EC180964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2A25FC-824C-4E12-87D8-C68545E7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484AA1-BB45-434E-88A8-2C600697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8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11B6E-7919-4674-89D5-C509BB4A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3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E4C2-DBB0-4EE8-A013-2E9B3EFFA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80DA-05D6-4AAF-91EE-C56660FD3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5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D4A8-2616-463D-940A-B64BC1613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9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4E7-BC5A-4112-BD22-8255A805B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52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71388-8AB4-4A73-ABF2-718426FFF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9D2D-7FBD-4583-91E5-9689C8756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8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C50A-44E7-49C2-A476-010B859CE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13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D1E-E4DE-4394-AEC4-C674BAB78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7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696B-05C4-4305-8F09-E9DAF1D85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5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5842-1A1D-4E84-ACF8-4D6B6DEA9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14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14A7-D83E-4567-8F3E-5F0BA0710E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6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1878-7F39-4E93-A30B-8038B177E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2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2EC0-42ED-4732-B76E-37BDEDF99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9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041B-2B7C-4A77-95DC-52FCCEA75B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55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0C28-62CB-4F20-B4FA-A7FFC5783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719B-C5CA-45BE-A891-CC82E856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37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B1A3-B27F-4CB0-BAA2-2A78293F5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5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DE70-0FAA-42C6-8C03-5418714E0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91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7749-3648-48AF-AA4B-CAF46CC4E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34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6FE5-9A3D-4EB3-8FB2-7926D8B07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533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5B85-DACF-46E8-BB98-617333F30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5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3656-335C-412C-AB67-F112741E1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4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06DD-5B25-4212-872C-8F9673278B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00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2E96-3C3D-47EA-B510-E9B968B38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89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526F-D563-41DA-B4C6-7FD67CE5AC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D592-BCCE-4881-9123-94046952B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5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E463-BCE7-439F-9BFF-F2F777B0C5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7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ACF1-A541-4176-8CE8-A51486EEB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35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3AE9-3EB5-4066-8A96-59E1055B6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626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22AE-F0B2-4773-9F2D-66CE5F20B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9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263F-A76D-4C64-A38F-3C3BCD6A6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2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894E-670E-4963-80B0-4B3EA6E97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95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DF0612-D825-45EA-8B20-5F9ECD0F5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F27852-3DEE-4F05-95F9-FCFC4F9F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7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40E253-4B9E-4C6A-8816-FBA2FF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8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0EE28-C0C5-4260-877D-D75B9D21E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5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D659F3-46FC-4625-82F6-E2DAFEA3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3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39B1DC-3930-4DB8-A728-EA4FE5B5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9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AD240-E85E-4038-B14A-EA81FDBD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8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D27871-4246-4DE6-B907-69121F80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5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7B6ECE-15A4-48A7-9DF8-F6DCE435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0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D743A6-1F78-4E63-A2A8-4A1DAE84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6559EA-74A9-4C75-9740-DA11AF9F8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21F4A-4776-45A0-9568-5D401A5C6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40" r:id="rId1"/>
    <p:sldLayoutId id="2147490641" r:id="rId2"/>
    <p:sldLayoutId id="2147490642" r:id="rId3"/>
    <p:sldLayoutId id="2147490643" r:id="rId4"/>
    <p:sldLayoutId id="2147490644" r:id="rId5"/>
    <p:sldLayoutId id="2147490645" r:id="rId6"/>
    <p:sldLayoutId id="2147490646" r:id="rId7"/>
    <p:sldLayoutId id="2147490647" r:id="rId8"/>
    <p:sldLayoutId id="2147490648" r:id="rId9"/>
    <p:sldLayoutId id="2147490649" r:id="rId10"/>
    <p:sldLayoutId id="2147490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66A62-701B-4D7D-8743-A73A420D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3" r:id="rId1"/>
    <p:sldLayoutId id="2147490544" r:id="rId2"/>
    <p:sldLayoutId id="2147490545" r:id="rId3"/>
    <p:sldLayoutId id="2147490546" r:id="rId4"/>
    <p:sldLayoutId id="2147490547" r:id="rId5"/>
    <p:sldLayoutId id="2147490548" r:id="rId6"/>
    <p:sldLayoutId id="2147490549" r:id="rId7"/>
    <p:sldLayoutId id="2147490550" r:id="rId8"/>
    <p:sldLayoutId id="2147490551" r:id="rId9"/>
    <p:sldLayoutId id="2147490552" r:id="rId10"/>
    <p:sldLayoutId id="2147490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F2AA117-2053-495A-847D-D98E91CC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2" r:id="rId1"/>
    <p:sldLayoutId id="2147490573" r:id="rId2"/>
    <p:sldLayoutId id="2147490574" r:id="rId3"/>
    <p:sldLayoutId id="2147490575" r:id="rId4"/>
    <p:sldLayoutId id="2147490576" r:id="rId5"/>
    <p:sldLayoutId id="2147490577" r:id="rId6"/>
    <p:sldLayoutId id="2147490578" r:id="rId7"/>
    <p:sldLayoutId id="2147490579" r:id="rId8"/>
    <p:sldLayoutId id="2147490580" r:id="rId9"/>
    <p:sldLayoutId id="2147490581" r:id="rId10"/>
    <p:sldLayoutId id="2147490582" r:id="rId11"/>
    <p:sldLayoutId id="2147490583" r:id="rId12"/>
    <p:sldLayoutId id="2147490584" r:id="rId13"/>
    <p:sldLayoutId id="2147490585" r:id="rId14"/>
    <p:sldLayoutId id="2147490586" r:id="rId15"/>
    <p:sldLayoutId id="214749058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80A31A1F-A736-419A-AD29-A09503C842D6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1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6" r:id="rId1"/>
    <p:sldLayoutId id="2147490607" r:id="rId2"/>
    <p:sldLayoutId id="2147490608" r:id="rId3"/>
    <p:sldLayoutId id="2147490609" r:id="rId4"/>
    <p:sldLayoutId id="2147490610" r:id="rId5"/>
    <p:sldLayoutId id="2147490611" r:id="rId6"/>
    <p:sldLayoutId id="2147490612" r:id="rId7"/>
    <p:sldLayoutId id="2147490613" r:id="rId8"/>
    <p:sldLayoutId id="2147490614" r:id="rId9"/>
    <p:sldLayoutId id="2147490615" r:id="rId10"/>
    <p:sldLayoutId id="2147490616" r:id="rId11"/>
    <p:sldLayoutId id="2147490617" r:id="rId12"/>
    <p:sldLayoutId id="2147490618" r:id="rId13"/>
    <p:sldLayoutId id="2147490619" r:id="rId14"/>
    <p:sldLayoutId id="2147490620" r:id="rId15"/>
    <p:sldLayoutId id="214749062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6DAAA8AE-FA18-4935-B3E0-2074254BAEC3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4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23" r:id="rId1"/>
    <p:sldLayoutId id="2147490624" r:id="rId2"/>
    <p:sldLayoutId id="2147490625" r:id="rId3"/>
    <p:sldLayoutId id="2147490626" r:id="rId4"/>
    <p:sldLayoutId id="2147490627" r:id="rId5"/>
    <p:sldLayoutId id="2147490628" r:id="rId6"/>
    <p:sldLayoutId id="2147490629" r:id="rId7"/>
    <p:sldLayoutId id="2147490630" r:id="rId8"/>
    <p:sldLayoutId id="2147490631" r:id="rId9"/>
    <p:sldLayoutId id="2147490632" r:id="rId10"/>
    <p:sldLayoutId id="2147490633" r:id="rId11"/>
    <p:sldLayoutId id="2147490634" r:id="rId12"/>
    <p:sldLayoutId id="2147490635" r:id="rId13"/>
    <p:sldLayoutId id="2147490636" r:id="rId14"/>
    <p:sldLayoutId id="2147490637" r:id="rId15"/>
    <p:sldLayoutId id="214749063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</a:t>
            </a:r>
            <a:r>
              <a:rPr lang="en-US" altLang="en-US" b="1" dirty="0" smtClean="0">
                <a:solidFill>
                  <a:srgbClr val="FF0000"/>
                </a:solidFill>
              </a:rPr>
              <a:t>sday </a:t>
            </a:r>
            <a:r>
              <a:rPr lang="en-US" altLang="en-US" b="1" dirty="0" smtClean="0">
                <a:solidFill>
                  <a:srgbClr val="FF0000"/>
                </a:solidFill>
              </a:rPr>
              <a:t>April </a:t>
            </a:r>
            <a:r>
              <a:rPr lang="en-US" altLang="en-US" b="1" dirty="0" smtClean="0">
                <a:solidFill>
                  <a:srgbClr val="FF0000"/>
                </a:solidFill>
              </a:rPr>
              <a:t>16, </a:t>
            </a:r>
            <a:r>
              <a:rPr lang="en-US" altLang="en-US" b="1" dirty="0" smtClean="0">
                <a:solidFill>
                  <a:srgbClr val="FF0000"/>
                </a:solidFill>
              </a:rPr>
              <a:t>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events that led to increasing hostility during the Cold War.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Budget Chart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DOCUMENTS: Cold War in Guatemala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Cold War Heats Up Part </a:t>
            </a:r>
            <a:r>
              <a:rPr lang="en-US" sz="2800" dirty="0" smtClean="0"/>
              <a:t>II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HANDOUT: U-2 Incident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</a:t>
            </a:r>
            <a:r>
              <a:rPr lang="en-US" sz="2800" dirty="0" smtClean="0"/>
              <a:t>: Cold War </a:t>
            </a:r>
            <a:r>
              <a:rPr lang="en-US" sz="2200" dirty="0" smtClean="0"/>
              <a:t>(50:55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1:05:00)</a:t>
            </a:r>
            <a:endParaRPr lang="en-US" sz="28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CLOSURE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/>
              <a:t>Cold War Quiz Study Guide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***DUE TODAY - Workbook Pg. 73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*****Cold War Quiz TOMORROW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Budget Chart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chart on P. 626.  Answer the questions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#1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#2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478337" cy="1508125"/>
          </a:xfrm>
        </p:spPr>
        <p:txBody>
          <a:bodyPr/>
          <a:lstStyle/>
          <a:p>
            <a:r>
              <a:rPr lang="en-US" altLang="en-US" sz="4000" b="1" smtClean="0"/>
              <a:t>THE HUNGARIAN UPRISING</a:t>
            </a:r>
          </a:p>
        </p:txBody>
      </p:sp>
      <p:pic>
        <p:nvPicPr>
          <p:cNvPr id="64515" name="Picture 6" descr="soviet tan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19375"/>
            <a:ext cx="4495800" cy="288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smtClean="0"/>
              <a:t>Dominated by the Soviet Union since the end of WWII, the </a:t>
            </a:r>
            <a:r>
              <a:rPr lang="en-US" altLang="en-US" sz="2000" b="1" smtClean="0">
                <a:solidFill>
                  <a:srgbClr val="FF0000"/>
                </a:solidFill>
              </a:rPr>
              <a:t>Hungarian</a:t>
            </a:r>
            <a:r>
              <a:rPr lang="en-US" altLang="en-US" sz="2000" b="1" smtClean="0"/>
              <a:t> people rose up in revolt in 1956</a:t>
            </a:r>
          </a:p>
          <a:p>
            <a:pPr>
              <a:lnSpc>
                <a:spcPct val="90000"/>
              </a:lnSpc>
            </a:pPr>
            <a:r>
              <a:rPr lang="en-US" altLang="en-US" sz="2000" b="1" smtClean="0"/>
              <a:t>Led by </a:t>
            </a:r>
            <a:r>
              <a:rPr lang="en-US" altLang="en-US" sz="2000" b="1" smtClean="0">
                <a:solidFill>
                  <a:srgbClr val="FF0000"/>
                </a:solidFill>
              </a:rPr>
              <a:t>Imre Nagy</a:t>
            </a:r>
            <a:r>
              <a:rPr lang="en-US" altLang="en-US" sz="2000" b="1" smtClean="0"/>
              <a:t>, the liberal Communist leader of Hungary, the people demanded free elections and the end of Soviet domination</a:t>
            </a:r>
          </a:p>
          <a:p>
            <a:pPr>
              <a:lnSpc>
                <a:spcPct val="90000"/>
              </a:lnSpc>
            </a:pPr>
            <a:endParaRPr lang="en-US" altLang="en-US" sz="2000" b="1" smtClean="0"/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cs typeface="+mn-cs"/>
              </a:rPr>
              <a:t>The Soviets responded to the Hungarian revolt with tanks</a:t>
            </a:r>
          </a:p>
        </p:txBody>
      </p:sp>
      <p:pic>
        <p:nvPicPr>
          <p:cNvPr id="64518" name="Picture 8" descr="na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581400"/>
            <a:ext cx="1743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5029200" y="3581400"/>
            <a:ext cx="2514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cs typeface="+mn-cs"/>
              </a:rPr>
              <a:t>The Soviets’ response was swift and </a:t>
            </a:r>
            <a:r>
              <a:rPr lang="en-US" altLang="en-US" sz="2000" b="1" smtClean="0">
                <a:solidFill>
                  <a:srgbClr val="FF0000"/>
                </a:solidFill>
                <a:cs typeface="+mn-cs"/>
              </a:rPr>
              <a:t>brutal</a:t>
            </a:r>
            <a:r>
              <a:rPr lang="en-US" altLang="en-US" sz="2000" b="1" smtClean="0">
                <a:solidFill>
                  <a:srgbClr val="000000"/>
                </a:solidFill>
                <a:cs typeface="+mn-cs"/>
              </a:rPr>
              <a:t> – 30,000 Hungarians were killed (including Nagy) as the Soviets reasserted control</a:t>
            </a:r>
          </a:p>
        </p:txBody>
      </p:sp>
      <p:sp>
        <p:nvSpPr>
          <p:cNvPr id="64520" name="Line 11"/>
          <p:cNvSpPr>
            <a:spLocks noChangeShapeType="1"/>
          </p:cNvSpPr>
          <p:nvPr/>
        </p:nvSpPr>
        <p:spPr bwMode="auto">
          <a:xfrm flipV="1">
            <a:off x="6934200" y="4191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9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THE COLD WAR TAKES TO THE SKIES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7888"/>
            <a:ext cx="4495800" cy="4710112"/>
          </a:xfrm>
        </p:spPr>
        <p:txBody>
          <a:bodyPr/>
          <a:lstStyle/>
          <a:p>
            <a:r>
              <a:rPr lang="en-US" altLang="en-US" sz="2400" b="1" smtClean="0"/>
              <a:t>The </a:t>
            </a:r>
            <a:r>
              <a:rPr lang="en-US" altLang="en-US" sz="2400" b="1" smtClean="0">
                <a:solidFill>
                  <a:srgbClr val="FF0000"/>
                </a:solidFill>
              </a:rPr>
              <a:t>Space Race</a:t>
            </a:r>
            <a:r>
              <a:rPr lang="en-US" altLang="en-US" sz="2400" b="1" smtClean="0"/>
              <a:t> was initially dominated by the Soviets</a:t>
            </a:r>
          </a:p>
          <a:p>
            <a:r>
              <a:rPr lang="en-US" altLang="en-US" sz="2400" b="1" smtClean="0"/>
              <a:t>On October 4, 1957, they launched </a:t>
            </a:r>
            <a:r>
              <a:rPr lang="en-US" altLang="en-US" sz="2400" b="1" i="1" smtClean="0">
                <a:solidFill>
                  <a:srgbClr val="FF0000"/>
                </a:solidFill>
              </a:rPr>
              <a:t>Sputnik,</a:t>
            </a:r>
            <a:r>
              <a:rPr lang="en-US" altLang="en-US" sz="2400" b="1" i="1" smtClean="0"/>
              <a:t> </a:t>
            </a:r>
            <a:r>
              <a:rPr lang="en-US" altLang="en-US" sz="2400" b="1" smtClean="0"/>
              <a:t>the world’s first artificial satellite</a:t>
            </a:r>
          </a:p>
          <a:p>
            <a:r>
              <a:rPr lang="en-US" altLang="en-US" sz="2400" b="1" smtClean="0"/>
              <a:t>Sputnik traveled around earth at 18,000 miles an hour, </a:t>
            </a:r>
            <a:r>
              <a:rPr lang="en-US" altLang="en-US" sz="2400" b="1" smtClean="0">
                <a:solidFill>
                  <a:srgbClr val="FF0000"/>
                </a:solidFill>
              </a:rPr>
              <a:t>circling</a:t>
            </a:r>
            <a:r>
              <a:rPr lang="en-US" altLang="en-US" sz="2400" b="1" smtClean="0"/>
              <a:t> the globe every 96 minutes</a:t>
            </a:r>
          </a:p>
        </p:txBody>
      </p:sp>
      <p:pic>
        <p:nvPicPr>
          <p:cNvPr id="65540" name="Picture 6" descr="sputni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05000"/>
            <a:ext cx="4078288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5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0275"/>
            <a:ext cx="5105400" cy="1355725"/>
          </a:xfrm>
        </p:spPr>
        <p:txBody>
          <a:bodyPr/>
          <a:lstStyle/>
          <a:p>
            <a:r>
              <a:rPr lang="en-US" altLang="en-US" b="1" smtClean="0"/>
              <a:t>U-2 PLANES SPY ON SOVIETS</a:t>
            </a:r>
            <a:r>
              <a:rPr lang="en-US" altLang="en-US" sz="4000" b="1" smtClean="0"/>
              <a:t> 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24000"/>
            <a:ext cx="4114800" cy="5562600"/>
          </a:xfrm>
        </p:spPr>
        <p:txBody>
          <a:bodyPr/>
          <a:lstStyle/>
          <a:p>
            <a:r>
              <a:rPr lang="en-US" altLang="en-US" sz="2800" b="1" smtClean="0"/>
              <a:t>In the late 1950s, the CIA began  secret </a:t>
            </a:r>
            <a:r>
              <a:rPr lang="en-US" altLang="en-US" sz="2800" b="1" smtClean="0">
                <a:solidFill>
                  <a:srgbClr val="0000FF"/>
                </a:solidFill>
              </a:rPr>
              <a:t>high-altitude spy missions</a:t>
            </a:r>
            <a:r>
              <a:rPr lang="en-US" altLang="en-US" sz="2800" b="1" smtClean="0"/>
              <a:t> over Soviet territory</a:t>
            </a:r>
          </a:p>
          <a:p>
            <a:r>
              <a:rPr lang="en-US" altLang="en-US" sz="2800" b="1" smtClean="0"/>
              <a:t>The U-2’s </a:t>
            </a:r>
            <a:r>
              <a:rPr lang="en-US" altLang="en-US" sz="2800" b="1" smtClean="0">
                <a:solidFill>
                  <a:srgbClr val="FF0000"/>
                </a:solidFill>
              </a:rPr>
              <a:t>infra-red</a:t>
            </a:r>
            <a:r>
              <a:rPr lang="en-US" altLang="en-US" sz="2800" b="1" smtClean="0"/>
              <a:t> cameras took detailed pictures of Soviet troop movements &amp; missile sites</a:t>
            </a:r>
          </a:p>
        </p:txBody>
      </p:sp>
      <p:pic>
        <p:nvPicPr>
          <p:cNvPr id="66564" name="Picture 6" descr="u2pla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667000"/>
            <a:ext cx="48006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8200"/>
            <a:ext cx="6764337" cy="1447800"/>
          </a:xfrm>
        </p:spPr>
        <p:txBody>
          <a:bodyPr/>
          <a:lstStyle/>
          <a:p>
            <a:r>
              <a:rPr lang="en-US" altLang="en-US" b="1" smtClean="0"/>
              <a:t>U-2 SPY PLANE SHOT DOWN OVER USSR</a:t>
            </a:r>
          </a:p>
        </p:txBody>
      </p:sp>
      <p:pic>
        <p:nvPicPr>
          <p:cNvPr id="67587" name="Picture 6" descr="pow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37338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286000"/>
            <a:ext cx="480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On May 1, 1960, </a:t>
            </a:r>
            <a:r>
              <a:rPr lang="en-US" altLang="en-US" sz="2400" b="1" smtClean="0">
                <a:solidFill>
                  <a:srgbClr val="0000FF"/>
                </a:solidFill>
              </a:rPr>
              <a:t>Gary Power’s</a:t>
            </a:r>
            <a:r>
              <a:rPr lang="en-US" altLang="en-US" sz="2400" b="1" smtClean="0"/>
              <a:t> U-2 spy plane was shot down over Soviet territory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Powers parachuted into </a:t>
            </a:r>
            <a:r>
              <a:rPr lang="en-US" altLang="en-US" sz="2400" b="1" smtClean="0">
                <a:solidFill>
                  <a:srgbClr val="FF0000"/>
                </a:solidFill>
              </a:rPr>
              <a:t>Soviet</a:t>
            </a:r>
            <a:r>
              <a:rPr lang="en-US" altLang="en-US" sz="2400" b="1" smtClean="0"/>
              <a:t> territory, was captured and sentenced to </a:t>
            </a:r>
            <a:r>
              <a:rPr lang="en-US" altLang="en-US" sz="2400" b="1" smtClean="0">
                <a:solidFill>
                  <a:srgbClr val="0000FF"/>
                </a:solidFill>
              </a:rPr>
              <a:t>10-years</a:t>
            </a:r>
            <a:r>
              <a:rPr lang="en-US" altLang="en-US" sz="2400" b="1" smtClean="0"/>
              <a:t> in prison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Because of this incident, the </a:t>
            </a:r>
            <a:r>
              <a:rPr lang="en-US" altLang="en-US" sz="2400" b="1" smtClean="0">
                <a:solidFill>
                  <a:srgbClr val="0000FF"/>
                </a:solidFill>
              </a:rPr>
              <a:t>1960s</a:t>
            </a:r>
            <a:r>
              <a:rPr lang="en-US" altLang="en-US" sz="2400" b="1" smtClean="0"/>
              <a:t> opened with tension between the two superpowers as great as ever</a:t>
            </a:r>
          </a:p>
          <a:p>
            <a:pPr>
              <a:lnSpc>
                <a:spcPct val="90000"/>
              </a:lnSpc>
            </a:pPr>
            <a:endParaRPr lang="en-US" altLang="en-US" sz="2400" b="1" smtClean="0"/>
          </a:p>
        </p:txBody>
      </p:sp>
      <p:pic>
        <p:nvPicPr>
          <p:cNvPr id="67589" name="Picture 7" descr="power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2400"/>
            <a:ext cx="1700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0" y="6032500"/>
            <a:ext cx="4343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600" b="1" smtClean="0">
                <a:solidFill>
                  <a:srgbClr val="CC6600"/>
                </a:solidFill>
                <a:cs typeface="+mn-cs"/>
              </a:rPr>
              <a:t>Powers was released in 1962 in exchange for convicted Soviet spy Rudolph Abel</a:t>
            </a:r>
            <a:endParaRPr lang="en-US" altLang="en-US" sz="1800" b="1" smtClean="0">
              <a:solidFill>
                <a:srgbClr val="CC66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772400" cy="3429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The Space Race </a:t>
            </a:r>
            <a:r>
              <a:rPr lang="en-US" altLang="en-US" dirty="0" smtClean="0">
                <a:solidFill>
                  <a:srgbClr val="000000"/>
                </a:solidFill>
              </a:rPr>
              <a:t>…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The U-2 incident …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  <p:extLst>
      <p:ext uri="{BB962C8B-B14F-4D97-AF65-F5344CB8AC3E}">
        <p14:creationId xmlns:p14="http://schemas.microsoft.com/office/powerpoint/2010/main" val="356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73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QUIZ STUDY GUIDE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055016"/>
            <a:ext cx="4572000" cy="5791200"/>
          </a:xfrm>
        </p:spPr>
        <p:txBody>
          <a:bodyPr/>
          <a:lstStyle/>
          <a:p>
            <a:r>
              <a:rPr lang="en-US" sz="2000" dirty="0" smtClean="0"/>
              <a:t>Cold War</a:t>
            </a:r>
          </a:p>
          <a:p>
            <a:r>
              <a:rPr lang="en-US" sz="2000" dirty="0" smtClean="0"/>
              <a:t>Containment</a:t>
            </a:r>
          </a:p>
          <a:p>
            <a:r>
              <a:rPr lang="en-US" sz="2000" dirty="0" smtClean="0"/>
              <a:t>Truman Doctrine</a:t>
            </a:r>
          </a:p>
          <a:p>
            <a:r>
              <a:rPr lang="en-US" sz="2000" dirty="0" smtClean="0"/>
              <a:t>Marshall Plan</a:t>
            </a:r>
          </a:p>
          <a:p>
            <a:r>
              <a:rPr lang="en-US" sz="2000" dirty="0" smtClean="0"/>
              <a:t>Berlin Airlift</a:t>
            </a:r>
          </a:p>
          <a:p>
            <a:r>
              <a:rPr lang="en-US" sz="2000" dirty="0" smtClean="0"/>
              <a:t>Chinese Civil War</a:t>
            </a:r>
          </a:p>
          <a:p>
            <a:r>
              <a:rPr lang="en-US" sz="2000" dirty="0" smtClean="0"/>
              <a:t>Korean War</a:t>
            </a:r>
          </a:p>
          <a:p>
            <a:r>
              <a:rPr lang="en-US" sz="2000" dirty="0" smtClean="0"/>
              <a:t>Eisenhower Doctrine</a:t>
            </a:r>
          </a:p>
          <a:p>
            <a:r>
              <a:rPr lang="en-US" sz="2000" dirty="0" smtClean="0"/>
              <a:t>NATO &amp; Warsaw Pact</a:t>
            </a:r>
          </a:p>
          <a:p>
            <a:r>
              <a:rPr lang="en-US" sz="2000" dirty="0" smtClean="0"/>
              <a:t>CIA</a:t>
            </a:r>
          </a:p>
          <a:p>
            <a:r>
              <a:rPr lang="en-US" sz="2000" dirty="0" smtClean="0"/>
              <a:t>CIA actions in Iran &amp; Guatemala</a:t>
            </a:r>
          </a:p>
          <a:p>
            <a:r>
              <a:rPr lang="en-US" sz="2000" dirty="0" smtClean="0"/>
              <a:t>Brinkmanship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Red Scare</a:t>
            </a:r>
          </a:p>
          <a:p>
            <a:r>
              <a:rPr lang="en-US" sz="2000" dirty="0" smtClean="0"/>
              <a:t>HUAC</a:t>
            </a:r>
          </a:p>
          <a:p>
            <a:r>
              <a:rPr lang="en-US" sz="2000" dirty="0" smtClean="0"/>
              <a:t>McCarthyism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4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Cold War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609600"/>
            <a:ext cx="91440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     Communist Spread              vs.              Containment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z="5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Nuclear Arms Race</a:t>
            </a:r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1600" smtClean="0"/>
          </a:p>
          <a:p>
            <a:pPr marL="0" indent="0" algn="ctr" eaLnBrk="1" hangingPunct="1">
              <a:buFontTx/>
              <a:buNone/>
            </a:pPr>
            <a:endParaRPr lang="en-US" altLang="en-US" sz="1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Fear of Communism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3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3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3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75" y="30480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04958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050" y="306705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4925" y="38862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9775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288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4271963" y="11525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9" idx="1"/>
          </p:cNvCxnSpPr>
          <p:nvPr/>
        </p:nvCxnSpPr>
        <p:spPr>
          <a:xfrm>
            <a:off x="4271963" y="1598613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4271963" y="20542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2672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13" idx="1"/>
          </p:cNvCxnSpPr>
          <p:nvPr/>
        </p:nvCxnSpPr>
        <p:spPr>
          <a:xfrm>
            <a:off x="2759075" y="3352800"/>
            <a:ext cx="517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4" idx="1"/>
          </p:cNvCxnSpPr>
          <p:nvPr/>
        </p:nvCxnSpPr>
        <p:spPr>
          <a:xfrm>
            <a:off x="5867400" y="3354388"/>
            <a:ext cx="50165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5" name="Straight Arrow Connector 47104"/>
          <p:cNvCxnSpPr>
            <a:stCxn id="14" idx="2"/>
            <a:endCxn id="15" idx="0"/>
          </p:cNvCxnSpPr>
          <p:nvPr/>
        </p:nvCxnSpPr>
        <p:spPr>
          <a:xfrm>
            <a:off x="7664450" y="3676650"/>
            <a:ext cx="1587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Straight Arrow Connector 47108"/>
          <p:cNvCxnSpPr>
            <a:stCxn id="15" idx="1"/>
            <a:endCxn id="16" idx="3"/>
          </p:cNvCxnSpPr>
          <p:nvPr/>
        </p:nvCxnSpPr>
        <p:spPr>
          <a:xfrm flipH="1">
            <a:off x="5870575" y="4191000"/>
            <a:ext cx="51435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Straight Arrow Connector 47110"/>
          <p:cNvCxnSpPr>
            <a:stCxn id="16" idx="1"/>
            <a:endCxn id="17" idx="3"/>
          </p:cNvCxnSpPr>
          <p:nvPr/>
        </p:nvCxnSpPr>
        <p:spPr>
          <a:xfrm flipH="1">
            <a:off x="2732088" y="4198938"/>
            <a:ext cx="547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0" name="Rectangle 47129"/>
          <p:cNvSpPr/>
          <p:nvPr/>
        </p:nvSpPr>
        <p:spPr>
          <a:xfrm>
            <a:off x="141288" y="4876800"/>
            <a:ext cx="420211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CAUSES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59325" y="4876800"/>
            <a:ext cx="420052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EFFECTS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itchFamily="66" charset="0"/>
              </a:rPr>
              <a:t>IV. Competition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  <a:defRPr/>
            </a:pPr>
            <a:r>
              <a:rPr lang="en-US" sz="2700" dirty="0" smtClean="0">
                <a:latin typeface="Comic Sans MS" pitchFamily="66" charset="0"/>
              </a:rPr>
              <a:t>Arms &amp; Space Race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smtClean="0">
                <a:latin typeface="Comic Sans MS" pitchFamily="66" charset="0"/>
              </a:rPr>
              <a:t>Arms: race to create 1</a:t>
            </a:r>
            <a:r>
              <a:rPr lang="en-US" sz="2400" baseline="30000" dirty="0" smtClean="0">
                <a:latin typeface="Comic Sans MS" pitchFamily="66" charset="0"/>
              </a:rPr>
              <a:t>st</a:t>
            </a:r>
            <a:r>
              <a:rPr lang="en-US" sz="2400" dirty="0" smtClean="0">
                <a:latin typeface="Comic Sans MS" pitchFamily="66" charset="0"/>
              </a:rPr>
              <a:t> H-bomb</a:t>
            </a:r>
          </a:p>
          <a:p>
            <a:pPr marL="85725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U.S. exploded 1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H-Bomb Nov 1 1952</a:t>
            </a:r>
          </a:p>
          <a:p>
            <a:pPr marL="85725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Soviets exploded Aug 1953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Space: race for international prestige to launch first space satellite</a:t>
            </a:r>
          </a:p>
          <a:p>
            <a:pPr marL="85725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Comic Sans MS" pitchFamily="66" charset="0"/>
              </a:rPr>
              <a:t>A) Sputnik Oct 1957 -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Soviets launched (orbited earth)</a:t>
            </a:r>
          </a:p>
          <a:p>
            <a:pPr marL="85725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U.S. first launch disastrous, successfully launched Jan 1958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 startAt="2"/>
              <a:defRPr/>
            </a:pPr>
            <a:r>
              <a:rPr lang="en-US" sz="2700" dirty="0" smtClean="0">
                <a:solidFill>
                  <a:srgbClr val="000000"/>
                </a:solidFill>
                <a:latin typeface="Comic Sans MS" pitchFamily="66" charset="0"/>
              </a:rPr>
              <a:t>Brinkmanship </a:t>
            </a:r>
            <a:r>
              <a:rPr lang="en-US" sz="2700" dirty="0" smtClean="0">
                <a:solidFill>
                  <a:srgbClr val="FF0000"/>
                </a:solidFill>
                <a:latin typeface="Comic Sans MS" pitchFamily="66" charset="0"/>
              </a:rPr>
              <a:t>under Eisenhower</a:t>
            </a:r>
            <a:endParaRPr lang="en-US" sz="27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smtClean="0">
                <a:latin typeface="Comic Sans MS" pitchFamily="66" charset="0"/>
              </a:rPr>
              <a:t>Build up nuclear weapons w/ willingness to go to the edge of all-out war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Nuclear war becomes fear of Americans</a:t>
            </a:r>
            <a:endParaRPr lang="en-US" sz="2700" dirty="0" smtClean="0"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temala Lesson Pla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IN GUATEMALA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</a:t>
            </a:r>
            <a:r>
              <a:rPr lang="en-US" dirty="0"/>
              <a:t>did the United States get involved in Guatemala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</a:t>
            </a:r>
            <a:r>
              <a:rPr lang="en-US" dirty="0"/>
              <a:t>are some differences between Textbook A and Textbook B? </a:t>
            </a:r>
            <a:r>
              <a:rPr lang="en-US" dirty="0" smtClean="0"/>
              <a:t>What details </a:t>
            </a:r>
            <a:r>
              <a:rPr lang="en-US" dirty="0"/>
              <a:t>appear in only one of the textbooks and not the other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do the details affect the overall story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</a:t>
            </a:r>
            <a:r>
              <a:rPr lang="en-US" dirty="0"/>
              <a:t>do you think one textbook found these details important to </a:t>
            </a:r>
            <a:r>
              <a:rPr lang="en-US" dirty="0" smtClean="0"/>
              <a:t>include but </a:t>
            </a:r>
            <a:r>
              <a:rPr lang="en-US" dirty="0"/>
              <a:t>the other did not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 DOCUMENT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type of document is this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does it say about the U.S. involvement in Guatemala</a:t>
            </a:r>
            <a:r>
              <a:rPr lang="en-US" dirty="0" smtClean="0"/>
              <a:t>?</a:t>
            </a:r>
          </a:p>
          <a:p>
            <a:endParaRPr lang="en-US" b="1" dirty="0"/>
          </a:p>
          <a:p>
            <a:r>
              <a:rPr lang="en-US" dirty="0" smtClean="0"/>
              <a:t>Does </a:t>
            </a:r>
            <a:r>
              <a:rPr lang="en-US" dirty="0"/>
              <a:t>this document challenge the textbook accounts? 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8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temala ORIGINAL DOCUMENT PAGE 2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is this event in Guatemala considered part of the Cold War?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this event help you understand the United States’ </a:t>
            </a:r>
            <a:r>
              <a:rPr lang="en-US" dirty="0" smtClean="0"/>
              <a:t>behavior during </a:t>
            </a:r>
            <a:r>
              <a:rPr lang="en-US" dirty="0"/>
              <a:t>the Cold War?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you surprised by this story? 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1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696200" cy="2362200"/>
          </a:xfrm>
        </p:spPr>
        <p:txBody>
          <a:bodyPr/>
          <a:lstStyle/>
          <a:p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</a:t>
            </a:r>
            <a:b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HEATS UP PART II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105400"/>
            <a:ext cx="6477000" cy="12954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rgbClr val="CC6600"/>
                </a:solidFill>
              </a:rPr>
              <a:t>Eisenhower</a:t>
            </a:r>
            <a:endParaRPr lang="en-US" altLang="en-US" sz="3600" b="1" dirty="0" smtClean="0">
              <a:solidFill>
                <a:schemeClr val="hlink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ecularjustice.files.wordpress.com/2012/03/dwight-d-eisenh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1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762000"/>
            <a:ext cx="7772400" cy="1311275"/>
          </a:xfrm>
        </p:spPr>
        <p:txBody>
          <a:bodyPr/>
          <a:lstStyle/>
          <a:p>
            <a:r>
              <a:rPr lang="en-US" altLang="en-US" b="1" smtClean="0"/>
              <a:t>THE WARSAW PACT</a:t>
            </a:r>
          </a:p>
        </p:txBody>
      </p:sp>
      <p:pic>
        <p:nvPicPr>
          <p:cNvPr id="62467" name="Picture 6" descr="warsaw pact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51038"/>
            <a:ext cx="4800600" cy="276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7772400" cy="2057400"/>
          </a:xfrm>
        </p:spPr>
        <p:txBody>
          <a:bodyPr/>
          <a:lstStyle/>
          <a:p>
            <a:r>
              <a:rPr lang="en-US" altLang="en-US" sz="2800" b="1" smtClean="0"/>
              <a:t>To counter the U.S. defense alliance (NATO), in 1955 the Soviets formed their own mutual defense alliance known as the </a:t>
            </a:r>
            <a:r>
              <a:rPr lang="en-US" altLang="en-US" sz="2800" b="1" smtClean="0">
                <a:solidFill>
                  <a:srgbClr val="FF0000"/>
                </a:solidFill>
              </a:rPr>
              <a:t>Warsaw Pact</a:t>
            </a:r>
            <a:r>
              <a:rPr lang="en-US" altLang="en-US" sz="2800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3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warsaw 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52400" y="2514600"/>
            <a:ext cx="1447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33CC33"/>
                </a:solidFill>
                <a:cs typeface="+mn-cs"/>
              </a:rPr>
              <a:t>NATO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FF5050"/>
                </a:solidFill>
                <a:cs typeface="+mn-cs"/>
              </a:rPr>
              <a:t>WARSAW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FFFF00"/>
                </a:solidFill>
                <a:cs typeface="+mn-cs"/>
              </a:rPr>
              <a:t>NEUTRAL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altLang="en-US" sz="1800" b="1" smtClean="0">
              <a:solidFill>
                <a:srgbClr val="FFFF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7054</TotalTime>
  <Words>676</Words>
  <Application>Microsoft Office PowerPoint</Application>
  <PresentationFormat>On-screen Show (4:3)</PresentationFormat>
  <Paragraphs>128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15_TP030004031</vt:lpstr>
      <vt:lpstr>Title Slide</vt:lpstr>
      <vt:lpstr>Basic Slide</vt:lpstr>
      <vt:lpstr>Transition Slide</vt:lpstr>
      <vt:lpstr>1_Basic Slide</vt:lpstr>
      <vt:lpstr>16_Default Design</vt:lpstr>
      <vt:lpstr>2_GLOBAL</vt:lpstr>
      <vt:lpstr>GLOBAL</vt:lpstr>
      <vt:lpstr>1_GLOBAL</vt:lpstr>
      <vt:lpstr>Default Design</vt:lpstr>
      <vt:lpstr>Thursday April 16, 2015 Mr. Goblirsch – U.S. History</vt:lpstr>
      <vt:lpstr>PowerPoint Presentation</vt:lpstr>
      <vt:lpstr>COLD WAR IN GUATEMALA</vt:lpstr>
      <vt:lpstr>CIA DOCUMENT</vt:lpstr>
      <vt:lpstr>PowerPoint Presentation</vt:lpstr>
      <vt:lpstr>CLASS DISCUSSION</vt:lpstr>
      <vt:lpstr>COLD WAR  HEATS UP PART II</vt:lpstr>
      <vt:lpstr>THE WARSAW PACT</vt:lpstr>
      <vt:lpstr>PowerPoint Presentation</vt:lpstr>
      <vt:lpstr>THE HUNGARIAN UPRISING</vt:lpstr>
      <vt:lpstr>THE COLD WAR TAKES TO THE SKIES</vt:lpstr>
      <vt:lpstr>U-2 PLANES SPY ON SOVIETS </vt:lpstr>
      <vt:lpstr>U-2 SPY PLANE SHOT DOWN OVER USSR</vt:lpstr>
      <vt:lpstr>Structured Academic Discussion</vt:lpstr>
      <vt:lpstr>COLD WAR QUIZ STUDY GUIDE</vt:lpstr>
      <vt:lpstr>Cold War Review</vt:lpstr>
      <vt:lpstr>IV. Competition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241</cp:revision>
  <cp:lastPrinted>2015-03-16T15:53:36Z</cp:lastPrinted>
  <dcterms:created xsi:type="dcterms:W3CDTF">2013-10-22T21:15:14Z</dcterms:created>
  <dcterms:modified xsi:type="dcterms:W3CDTF">2015-04-16T15:44:21Z</dcterms:modified>
</cp:coreProperties>
</file>