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theme/theme4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78" r:id="rId1"/>
    <p:sldMasterId id="2147489789" r:id="rId2"/>
    <p:sldMasterId id="2147489791" r:id="rId3"/>
    <p:sldMasterId id="2147489794" r:id="rId4"/>
    <p:sldMasterId id="2147489999" r:id="rId5"/>
  </p:sldMasterIdLst>
  <p:notesMasterIdLst>
    <p:notesMasterId r:id="rId7"/>
  </p:notesMasterIdLst>
  <p:handoutMasterIdLst>
    <p:handoutMasterId r:id="rId8"/>
  </p:handoutMasterIdLst>
  <p:sldIdLst>
    <p:sldId id="321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6888" cy="465138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925" y="0"/>
            <a:ext cx="3036888" cy="465138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897918E-00B5-4905-A927-91176E0F0DE2}" type="datetimeFigureOut">
              <a:rPr lang="en-US"/>
              <a:pPr>
                <a:defRPr/>
              </a:pPr>
              <a:t>4/30/2015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6888" cy="465138"/>
          </a:xfrm>
          <a:prstGeom prst="rect">
            <a:avLst/>
          </a:prstGeom>
        </p:spPr>
        <p:txBody>
          <a:bodyPr vert="horz" lIns="91330" tIns="45665" rIns="91330" bIns="45665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925" y="8829675"/>
            <a:ext cx="3036888" cy="465138"/>
          </a:xfrm>
          <a:prstGeom prst="rect">
            <a:avLst/>
          </a:prstGeom>
        </p:spPr>
        <p:txBody>
          <a:bodyPr vert="horz" lIns="91330" tIns="45665" rIns="91330" bIns="45665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CDEA6AB-4248-4480-8DC0-FCA8D2EE56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7426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EEDC471-D451-4B43-8AA3-EFF79CDEC276}" type="datetimeFigureOut">
              <a:rPr lang="en-US"/>
              <a:pPr>
                <a:defRPr/>
              </a:pPr>
              <a:t>4/30/2015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6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87FD529-555B-454D-8DC3-FF678C9DA2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2436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1F6740ED-C395-4AB5-BD2E-18ACF17B0F51}" type="datetimeFigureOut">
              <a:rPr lang="en-US"/>
              <a:pPr>
                <a:defRPr/>
              </a:pPr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CA66ECCC-310D-4C63-A257-6EB567BF63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2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7E5F821D-ADD2-4D0D-A61D-14C52DD781B0}" type="datetimeFigureOut">
              <a:rPr lang="en-US"/>
              <a:pPr>
                <a:defRPr/>
              </a:pPr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2C90A77C-9F89-4662-B92B-9CE58B5A78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477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26132548-4F42-4419-A734-E94684DCAA2A}" type="datetimeFigureOut">
              <a:rPr lang="en-US"/>
              <a:pPr>
                <a:defRPr/>
              </a:pPr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2985EE24-2DB2-4C68-A830-92CB7C5C78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1774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993775" y="4205288"/>
            <a:ext cx="6921500" cy="0"/>
          </a:xfrm>
          <a:prstGeom prst="line">
            <a:avLst/>
          </a:prstGeom>
          <a:ln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904240" y="3436620"/>
            <a:ext cx="6502400" cy="76835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4200" b="1">
                <a:solidFill>
                  <a:schemeClr val="bg1"/>
                </a:solidFill>
                <a:latin typeface="Helvetica"/>
                <a:cs typeface="Helvetica"/>
              </a:defRPr>
            </a:lvl1pPr>
            <a:lvl2pPr>
              <a:defRPr sz="3800" b="1">
                <a:latin typeface="Helvetica"/>
                <a:cs typeface="Helvetica"/>
              </a:defRPr>
            </a:lvl2pPr>
            <a:lvl3pPr>
              <a:defRPr sz="3800" b="1">
                <a:latin typeface="Helvetica"/>
                <a:cs typeface="Helvetica"/>
              </a:defRPr>
            </a:lvl3pPr>
            <a:lvl4pPr>
              <a:defRPr sz="3800" b="1">
                <a:latin typeface="Helvetica"/>
                <a:cs typeface="Helvetica"/>
              </a:defRPr>
            </a:lvl4pPr>
            <a:lvl5pPr>
              <a:defRPr sz="3800" b="1"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904240" y="4255770"/>
            <a:ext cx="6502400" cy="53975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000" b="1">
                <a:solidFill>
                  <a:schemeClr val="bg1"/>
                </a:solidFill>
                <a:latin typeface="Helvetica"/>
                <a:cs typeface="Helvetica"/>
              </a:defRPr>
            </a:lvl1pPr>
            <a:lvl2pPr>
              <a:defRPr sz="3800" b="1">
                <a:latin typeface="Helvetica"/>
                <a:cs typeface="Helvetica"/>
              </a:defRPr>
            </a:lvl2pPr>
            <a:lvl3pPr>
              <a:defRPr sz="3800" b="1">
                <a:latin typeface="Helvetica"/>
                <a:cs typeface="Helvetica"/>
              </a:defRPr>
            </a:lvl3pPr>
            <a:lvl4pPr>
              <a:defRPr sz="3800" b="1">
                <a:latin typeface="Helvetica"/>
                <a:cs typeface="Helvetica"/>
              </a:defRPr>
            </a:lvl4pPr>
            <a:lvl5pPr>
              <a:defRPr sz="3800" b="1"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916940" y="4814570"/>
            <a:ext cx="6502400" cy="71755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0">
                <a:solidFill>
                  <a:schemeClr val="bg1"/>
                </a:solidFill>
                <a:latin typeface="Helvetica"/>
                <a:cs typeface="Helvetica"/>
              </a:defRPr>
            </a:lvl1pPr>
            <a:lvl2pPr>
              <a:defRPr sz="3800" b="1">
                <a:latin typeface="Helvetica"/>
                <a:cs typeface="Helvetica"/>
              </a:defRPr>
            </a:lvl2pPr>
            <a:lvl3pPr>
              <a:defRPr sz="3800" b="1">
                <a:latin typeface="Helvetica"/>
                <a:cs typeface="Helvetica"/>
              </a:defRPr>
            </a:lvl3pPr>
            <a:lvl4pPr>
              <a:defRPr sz="3800" b="1">
                <a:latin typeface="Helvetica"/>
                <a:cs typeface="Helvetica"/>
              </a:defRPr>
            </a:lvl4pPr>
            <a:lvl5pPr>
              <a:defRPr sz="3800" b="1"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807099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 Slide 1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765175" y="1308100"/>
            <a:ext cx="7429500" cy="0"/>
          </a:xfrm>
          <a:prstGeom prst="line">
            <a:avLst/>
          </a:prstGeom>
          <a:ln w="28575" cmpd="sng">
            <a:solidFill>
              <a:srgbClr val="7C042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 Box 56"/>
          <p:cNvSpPr txBox="1">
            <a:spLocks noChangeArrowheads="1"/>
          </p:cNvSpPr>
          <p:nvPr userDrawn="1"/>
        </p:nvSpPr>
        <p:spPr bwMode="auto">
          <a:xfrm>
            <a:off x="7767638" y="6137275"/>
            <a:ext cx="838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defTabSz="457200">
              <a:defRPr/>
            </a:pPr>
            <a:fld id="{3DE57136-2F4D-467F-B0B4-D3E31A9A4516}" type="slidenum">
              <a:rPr lang="en-US" altLang="en-US" sz="1200" smtClean="0">
                <a:solidFill>
                  <a:srgbClr val="000000"/>
                </a:solidFill>
                <a:latin typeface="Lucida Sans" pitchFamily="2" charset="0"/>
                <a:cs typeface="+mn-cs"/>
              </a:rPr>
              <a:pPr algn="r" defTabSz="457200">
                <a:defRPr/>
              </a:pPr>
              <a:t>‹#›</a:t>
            </a:fld>
            <a:endParaRPr lang="en-US" altLang="en-US" sz="2400" smtClean="0">
              <a:solidFill>
                <a:srgbClr val="000000"/>
              </a:solidFill>
              <a:latin typeface="Times" pitchFamily="2" charset="0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040" y="554038"/>
            <a:ext cx="7658100" cy="563562"/>
          </a:xfrm>
          <a:prstGeom prst="rect">
            <a:avLst/>
          </a:prstGeom>
        </p:spPr>
        <p:txBody>
          <a:bodyPr/>
          <a:lstStyle>
            <a:lvl1pPr algn="l">
              <a:defRPr sz="3800" b="1" baseline="0"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940" y="1638302"/>
            <a:ext cx="6629400" cy="4013200"/>
          </a:xfrm>
          <a:prstGeom prst="rect">
            <a:avLst/>
          </a:prstGeom>
        </p:spPr>
        <p:txBody>
          <a:bodyPr/>
          <a:lstStyle>
            <a:lvl1pPr>
              <a:buClr>
                <a:srgbClr val="7C0423"/>
              </a:buClr>
              <a:defRPr sz="3200">
                <a:latin typeface="Helvetica"/>
                <a:cs typeface="Helvetica"/>
              </a:defRPr>
            </a:lvl1pPr>
            <a:lvl2pPr>
              <a:buClr>
                <a:srgbClr val="7C0423"/>
              </a:buClr>
              <a:defRPr>
                <a:latin typeface="Helvetica"/>
                <a:cs typeface="Helvetica"/>
              </a:defRPr>
            </a:lvl2pPr>
            <a:lvl3pPr>
              <a:buClr>
                <a:srgbClr val="7C0423"/>
              </a:buClr>
              <a:defRPr>
                <a:latin typeface="Helvetica"/>
                <a:cs typeface="Helvetica"/>
              </a:defRPr>
            </a:lvl3pPr>
            <a:lvl4pPr>
              <a:buClr>
                <a:srgbClr val="7C0423"/>
              </a:buClr>
              <a:defRPr>
                <a:latin typeface="Helvetica"/>
                <a:cs typeface="Helvetica"/>
              </a:defRPr>
            </a:lvl4pPr>
            <a:lvl5pPr>
              <a:buClr>
                <a:srgbClr val="7C0423"/>
              </a:buClr>
              <a:defRPr>
                <a:latin typeface="Helvetica"/>
                <a:cs typeface="Helvetic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7551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Slide 2 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6"/>
          <p:cNvSpPr txBox="1">
            <a:spLocks noChangeArrowheads="1"/>
          </p:cNvSpPr>
          <p:nvPr userDrawn="1"/>
        </p:nvSpPr>
        <p:spPr bwMode="auto">
          <a:xfrm>
            <a:off x="7767638" y="6137275"/>
            <a:ext cx="838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defTabSz="457200">
              <a:defRPr/>
            </a:pPr>
            <a:fld id="{BD68DDB4-6D20-49DA-A7C5-FC7458D7D35E}" type="slidenum">
              <a:rPr lang="en-US" altLang="en-US" sz="1200" smtClean="0">
                <a:solidFill>
                  <a:srgbClr val="000000"/>
                </a:solidFill>
                <a:latin typeface="Lucida Sans" pitchFamily="2" charset="0"/>
                <a:cs typeface="+mn-cs"/>
              </a:rPr>
              <a:pPr algn="r" defTabSz="457200">
                <a:defRPr/>
              </a:pPr>
              <a:t>‹#›</a:t>
            </a:fld>
            <a:endParaRPr lang="en-US" altLang="en-US" sz="2400" smtClean="0">
              <a:solidFill>
                <a:srgbClr val="000000"/>
              </a:solidFill>
              <a:latin typeface="Times" pitchFamily="2" charset="0"/>
              <a:cs typeface="+mn-cs"/>
            </a:endParaRPr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765175" y="1846263"/>
            <a:ext cx="7429500" cy="0"/>
          </a:xfrm>
          <a:prstGeom prst="line">
            <a:avLst/>
          </a:prstGeom>
          <a:ln w="28575" cmpd="sng">
            <a:solidFill>
              <a:srgbClr val="7C042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01040" y="539285"/>
            <a:ext cx="7658100" cy="1262062"/>
          </a:xfrm>
          <a:prstGeom prst="rect">
            <a:avLst/>
          </a:prstGeom>
        </p:spPr>
        <p:txBody>
          <a:bodyPr/>
          <a:lstStyle>
            <a:lvl1pPr algn="l">
              <a:defRPr sz="3800" b="1" baseline="0"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836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924243" y="3475843"/>
            <a:ext cx="7061200" cy="709612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4000" b="1" baseline="0">
                <a:solidFill>
                  <a:schemeClr val="bg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966635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 Slide 1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765175" y="1308100"/>
            <a:ext cx="7429500" cy="0"/>
          </a:xfrm>
          <a:prstGeom prst="line">
            <a:avLst/>
          </a:prstGeom>
          <a:ln w="28575" cmpd="sng">
            <a:solidFill>
              <a:srgbClr val="7C042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 Box 56"/>
          <p:cNvSpPr txBox="1">
            <a:spLocks noChangeArrowheads="1"/>
          </p:cNvSpPr>
          <p:nvPr userDrawn="1"/>
        </p:nvSpPr>
        <p:spPr bwMode="auto">
          <a:xfrm>
            <a:off x="7767638" y="6137275"/>
            <a:ext cx="838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defTabSz="457200">
              <a:defRPr/>
            </a:pPr>
            <a:fld id="{55085E04-C808-48E3-907C-4ACAF96BB18E}" type="slidenum">
              <a:rPr lang="en-US" altLang="en-US" sz="1200" smtClean="0">
                <a:solidFill>
                  <a:srgbClr val="000000"/>
                </a:solidFill>
                <a:latin typeface="Lucida Sans" pitchFamily="2" charset="0"/>
              </a:rPr>
              <a:pPr algn="r" defTabSz="457200">
                <a:defRPr/>
              </a:pPr>
              <a:t>‹#›</a:t>
            </a:fld>
            <a:endParaRPr lang="en-US" altLang="en-US" sz="2400" smtClean="0">
              <a:solidFill>
                <a:srgbClr val="000000"/>
              </a:solidFill>
              <a:latin typeface="Times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040" y="554038"/>
            <a:ext cx="7658100" cy="563562"/>
          </a:xfrm>
          <a:prstGeom prst="rect">
            <a:avLst/>
          </a:prstGeom>
        </p:spPr>
        <p:txBody>
          <a:bodyPr/>
          <a:lstStyle>
            <a:lvl1pPr algn="l">
              <a:defRPr sz="3800" b="1" baseline="0"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940" y="1638302"/>
            <a:ext cx="6629400" cy="4013200"/>
          </a:xfrm>
          <a:prstGeom prst="rect">
            <a:avLst/>
          </a:prstGeom>
        </p:spPr>
        <p:txBody>
          <a:bodyPr/>
          <a:lstStyle>
            <a:lvl1pPr>
              <a:buClr>
                <a:srgbClr val="7C0423"/>
              </a:buClr>
              <a:defRPr sz="3200">
                <a:latin typeface="Helvetica"/>
                <a:cs typeface="Helvetica"/>
              </a:defRPr>
            </a:lvl1pPr>
            <a:lvl2pPr>
              <a:buClr>
                <a:srgbClr val="7C0423"/>
              </a:buClr>
              <a:defRPr>
                <a:latin typeface="Helvetica"/>
                <a:cs typeface="Helvetica"/>
              </a:defRPr>
            </a:lvl2pPr>
            <a:lvl3pPr>
              <a:buClr>
                <a:srgbClr val="7C0423"/>
              </a:buClr>
              <a:defRPr>
                <a:latin typeface="Helvetica"/>
                <a:cs typeface="Helvetica"/>
              </a:defRPr>
            </a:lvl3pPr>
            <a:lvl4pPr>
              <a:buClr>
                <a:srgbClr val="7C0423"/>
              </a:buClr>
              <a:defRPr>
                <a:latin typeface="Helvetica"/>
                <a:cs typeface="Helvetica"/>
              </a:defRPr>
            </a:lvl4pPr>
            <a:lvl5pPr>
              <a:buClr>
                <a:srgbClr val="7C0423"/>
              </a:buClr>
              <a:defRPr>
                <a:latin typeface="Helvetica"/>
                <a:cs typeface="Helvetic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0185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Slide 2 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6"/>
          <p:cNvSpPr txBox="1">
            <a:spLocks noChangeArrowheads="1"/>
          </p:cNvSpPr>
          <p:nvPr userDrawn="1"/>
        </p:nvSpPr>
        <p:spPr bwMode="auto">
          <a:xfrm>
            <a:off x="7767638" y="6137275"/>
            <a:ext cx="838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defTabSz="457200">
              <a:defRPr/>
            </a:pPr>
            <a:fld id="{4FAC07A0-805E-40A2-8BB8-0D2F31D40A7D}" type="slidenum">
              <a:rPr lang="en-US" altLang="en-US" sz="1200" smtClean="0">
                <a:solidFill>
                  <a:srgbClr val="000000"/>
                </a:solidFill>
                <a:latin typeface="Lucida Sans" pitchFamily="2" charset="0"/>
              </a:rPr>
              <a:pPr algn="r" defTabSz="457200">
                <a:defRPr/>
              </a:pPr>
              <a:t>‹#›</a:t>
            </a:fld>
            <a:endParaRPr lang="en-US" altLang="en-US" sz="2400" smtClean="0">
              <a:solidFill>
                <a:srgbClr val="000000"/>
              </a:solidFill>
              <a:latin typeface="Times" pitchFamily="2" charset="0"/>
            </a:endParaRPr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765175" y="1846263"/>
            <a:ext cx="7429500" cy="0"/>
          </a:xfrm>
          <a:prstGeom prst="line">
            <a:avLst/>
          </a:prstGeom>
          <a:ln w="28575" cmpd="sng">
            <a:solidFill>
              <a:srgbClr val="7C042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01040" y="539285"/>
            <a:ext cx="7658100" cy="1262062"/>
          </a:xfrm>
          <a:prstGeom prst="rect">
            <a:avLst/>
          </a:prstGeom>
        </p:spPr>
        <p:txBody>
          <a:bodyPr/>
          <a:lstStyle>
            <a:lvl1pPr algn="l">
              <a:defRPr sz="3800" b="1" baseline="0"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32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8D0CB43F-BED1-4194-8F91-14EE7A455B80}" type="datetimeFigureOut">
              <a:rPr lang="en-US"/>
              <a:pPr>
                <a:defRPr/>
              </a:pPr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E5F98E17-E1F6-4DD2-A46F-2D8EAB6905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457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AE277281-9B79-4B5D-8D34-5B295CE982A8}" type="datetimeFigureOut">
              <a:rPr lang="en-US"/>
              <a:pPr>
                <a:defRPr/>
              </a:pPr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3379B2FC-FB21-4FCC-8287-1DC575DB10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889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56F4D739-361C-44FF-946F-5AAF8EB9352A}" type="datetimeFigureOut">
              <a:rPr lang="en-US"/>
              <a:pPr>
                <a:defRPr/>
              </a:pPr>
              <a:t>4/30/2015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B0F050A2-D5EB-40B6-89E8-A0CF8EDA9A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494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219A5EC8-865F-4C91-937A-79970CCBCDD0}" type="datetimeFigureOut">
              <a:rPr lang="en-US"/>
              <a:pPr>
                <a:defRPr/>
              </a:pPr>
              <a:t>4/30/2015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D17C9652-8F26-4875-BA74-71A43FF8FD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57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5CFE9CB3-50AF-4CB7-8A37-50671C10A81B}" type="datetimeFigureOut">
              <a:rPr lang="en-US"/>
              <a:pPr>
                <a:defRPr/>
              </a:pPr>
              <a:t>4/30/2015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8BBA350F-03F1-4DEB-91E1-EF8E976F6D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61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9367B97D-F86A-433F-8616-ACB523A12B7D}" type="datetimeFigureOut">
              <a:rPr lang="en-US"/>
              <a:pPr>
                <a:defRPr/>
              </a:pPr>
              <a:t>4/30/2015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ADC22AB8-4BAC-44BB-8954-5D0A675A7E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105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B8DB94B8-8E6E-403E-8541-FB3CC3C7B7F1}" type="datetimeFigureOut">
              <a:rPr lang="en-US"/>
              <a:pPr>
                <a:defRPr/>
              </a:pPr>
              <a:t>4/30/2015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FE2C9A8A-EF94-4ABE-B0FF-11E6063680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884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70A3E3B5-78FB-45C8-88EC-B18279D8AA17}" type="datetimeFigureOut">
              <a:rPr lang="en-US"/>
              <a:pPr>
                <a:defRPr/>
              </a:pPr>
              <a:t>4/30/2015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857E5CEB-5483-4749-9973-9E298B1DF1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207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e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14400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56C02DA-C204-4E43-8FE9-2F7B21F61BB9}" type="datetimeFigureOut">
              <a:rPr lang="en-US"/>
              <a:pPr>
                <a:defRPr/>
              </a:pPr>
              <a:t>4/30/2015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914400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914400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98DB065-CD11-4B6E-BC43-641CFE31D1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485" r:id="rId1"/>
    <p:sldLayoutId id="2147490486" r:id="rId2"/>
    <p:sldLayoutId id="2147490487" r:id="rId3"/>
    <p:sldLayoutId id="2147490488" r:id="rId4"/>
    <p:sldLayoutId id="2147490489" r:id="rId5"/>
    <p:sldLayoutId id="2147490490" r:id="rId6"/>
    <p:sldLayoutId id="2147490491" r:id="rId7"/>
    <p:sldLayoutId id="2147490492" r:id="rId8"/>
    <p:sldLayoutId id="2147490493" r:id="rId9"/>
    <p:sldLayoutId id="2147490494" r:id="rId10"/>
    <p:sldLayoutId id="21474904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LH_Title_v2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0496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 descr="RLH_Standard_v2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0497" r:id="rId1"/>
    <p:sldLayoutId id="2147490498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79001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RLH_Transition2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0484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 descr="RLH_Standard_v2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0499" r:id="rId1"/>
    <p:sldLayoutId id="214749050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>
              <a:defRPr/>
            </a:pPr>
            <a:r>
              <a:rPr lang="en-US" altLang="en-US" b="1" smtClean="0">
                <a:solidFill>
                  <a:srgbClr val="FF0000"/>
                </a:solidFill>
              </a:rPr>
              <a:t>Thursday </a:t>
            </a:r>
            <a:r>
              <a:rPr lang="en-US" altLang="en-US" b="1" smtClean="0">
                <a:solidFill>
                  <a:srgbClr val="FF0000"/>
                </a:solidFill>
              </a:rPr>
              <a:t>April </a:t>
            </a:r>
            <a:r>
              <a:rPr lang="en-US" altLang="en-US" b="1" smtClean="0">
                <a:solidFill>
                  <a:srgbClr val="FF0000"/>
                </a:solidFill>
              </a:rPr>
              <a:t>30</a:t>
            </a:r>
            <a:r>
              <a:rPr lang="en-US" altLang="en-US" b="1" smtClean="0">
                <a:solidFill>
                  <a:srgbClr val="FF0000"/>
                </a:solidFill>
              </a:rPr>
              <a:t>, </a:t>
            </a:r>
            <a:r>
              <a:rPr lang="en-US" altLang="en-US" b="1" dirty="0" smtClean="0">
                <a:solidFill>
                  <a:srgbClr val="FF0000"/>
                </a:solidFill>
              </a:rPr>
              <a:t>2015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U.S. History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chemeClr val="tx2"/>
                </a:solidFill>
              </a:rPr>
              <a:t>OBJECTIVE – </a:t>
            </a:r>
            <a:r>
              <a:rPr lang="en-US" sz="2800" b="1" u="sng" dirty="0" smtClean="0">
                <a:solidFill>
                  <a:schemeClr val="tx2"/>
                </a:solidFill>
              </a:rPr>
              <a:t>S</a:t>
            </a:r>
            <a:r>
              <a:rPr lang="en-US" sz="2800" b="1" dirty="0" smtClean="0">
                <a:solidFill>
                  <a:schemeClr val="tx2"/>
                </a:solidFill>
              </a:rPr>
              <a:t>tudents </a:t>
            </a:r>
            <a:r>
              <a:rPr lang="en-US" sz="2800" b="1" u="sng" dirty="0" smtClean="0">
                <a:solidFill>
                  <a:schemeClr val="tx2"/>
                </a:solidFill>
              </a:rPr>
              <a:t>W</a:t>
            </a:r>
            <a:r>
              <a:rPr lang="en-US" sz="2800" b="1" dirty="0" smtClean="0">
                <a:solidFill>
                  <a:schemeClr val="tx2"/>
                </a:solidFill>
              </a:rPr>
              <a:t>ill </a:t>
            </a:r>
            <a:r>
              <a:rPr lang="en-US" sz="2800" b="1" u="sng" dirty="0" smtClean="0">
                <a:solidFill>
                  <a:schemeClr val="tx2"/>
                </a:solidFill>
              </a:rPr>
              <a:t>B</a:t>
            </a:r>
            <a:r>
              <a:rPr lang="en-US" sz="2800" b="1" dirty="0" smtClean="0">
                <a:solidFill>
                  <a:schemeClr val="tx2"/>
                </a:solidFill>
              </a:rPr>
              <a:t>e </a:t>
            </a:r>
            <a:r>
              <a:rPr lang="en-US" sz="2800" b="1" u="sng" dirty="0" smtClean="0">
                <a:solidFill>
                  <a:schemeClr val="tx2"/>
                </a:solidFill>
              </a:rPr>
              <a:t>A</a:t>
            </a:r>
            <a:r>
              <a:rPr lang="en-US" sz="2800" b="1" dirty="0" smtClean="0">
                <a:solidFill>
                  <a:schemeClr val="tx2"/>
                </a:solidFill>
              </a:rPr>
              <a:t>ble </a:t>
            </a:r>
            <a:r>
              <a:rPr lang="en-US" sz="2800" b="1" u="sng" dirty="0" smtClean="0">
                <a:solidFill>
                  <a:schemeClr val="tx2"/>
                </a:solidFill>
              </a:rPr>
              <a:t>T</a:t>
            </a:r>
            <a:r>
              <a:rPr lang="en-US" sz="2800" b="1" dirty="0" smtClean="0">
                <a:solidFill>
                  <a:schemeClr val="tx2"/>
                </a:solidFill>
              </a:rPr>
              <a:t>o – SWBAT</a:t>
            </a:r>
            <a:r>
              <a:rPr lang="en-US" sz="2800" dirty="0" smtClean="0">
                <a:solidFill>
                  <a:schemeClr val="tx2"/>
                </a:solidFill>
              </a:rPr>
              <a:t>:</a:t>
            </a:r>
            <a:endParaRPr lang="en-US" sz="2800" dirty="0" smtClean="0"/>
          </a:p>
          <a:p>
            <a:pPr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/>
              <a:t>Complete the SBAC Math Test</a:t>
            </a:r>
            <a:endParaRPr lang="en-US" sz="2200" b="1" dirty="0" smtClean="0">
              <a:solidFill>
                <a:srgbClr val="FF0000"/>
              </a:solidFill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22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rgbClr val="FF0000"/>
                </a:solidFill>
              </a:rPr>
              <a:t>AGENDA:</a:t>
            </a:r>
            <a:endParaRPr lang="en-US" sz="28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800" dirty="0" smtClean="0"/>
              <a:t>No WARM-UP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800" dirty="0" smtClean="0"/>
              <a:t>SBAC Directions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800" dirty="0" smtClean="0"/>
              <a:t>SBAC Math Test </a:t>
            </a:r>
            <a:endParaRPr lang="en-US" sz="2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*****SBAC Math Testing ALL WEEK in this class</a:t>
            </a:r>
            <a:endParaRPr lang="en-US" sz="1900" b="1" dirty="0" smtClean="0"/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2200" b="1" dirty="0" smtClean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600" b="1" dirty="0" smtClean="0">
                <a:solidFill>
                  <a:schemeClr val="tx2"/>
                </a:solidFill>
              </a:rPr>
              <a:t>No WARM-UP</a:t>
            </a:r>
            <a:r>
              <a:rPr lang="en-US" sz="2600" dirty="0" smtClean="0">
                <a:solidFill>
                  <a:schemeClr val="tx2"/>
                </a:solidFill>
              </a:rPr>
              <a:t>: </a:t>
            </a:r>
            <a:r>
              <a:rPr lang="en-US" sz="1050" dirty="0" smtClean="0">
                <a:solidFill>
                  <a:srgbClr val="000000"/>
                </a:solidFill>
              </a:rPr>
              <a:t>(Follow the directions below)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0" indent="0" algn="ctr">
              <a:spcBef>
                <a:spcPct val="0"/>
              </a:spcBef>
              <a:buFont typeface="Arial" charset="0"/>
              <a:buNone/>
              <a:defRPr/>
            </a:pPr>
            <a:r>
              <a:rPr lang="en-US" sz="2400" dirty="0" smtClean="0"/>
              <a:t>	***5 Minutes***</a:t>
            </a: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Open up and turn on your </a:t>
            </a:r>
            <a:r>
              <a:rPr lang="en-US" sz="2400" dirty="0" err="1" smtClean="0">
                <a:solidFill>
                  <a:prstClr val="black"/>
                </a:solidFill>
              </a:rPr>
              <a:t>ChromeBook</a:t>
            </a:r>
            <a:r>
              <a:rPr lang="en-US" sz="2400" smtClean="0">
                <a:solidFill>
                  <a:prstClr val="black"/>
                </a:solidFill>
              </a:rPr>
              <a:t>.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5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Basic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ransition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1_Basic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7947</TotalTime>
  <Words>47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15_TP030004031</vt:lpstr>
      <vt:lpstr>Title Slide</vt:lpstr>
      <vt:lpstr>Basic Slide</vt:lpstr>
      <vt:lpstr>Transition Slide</vt:lpstr>
      <vt:lpstr>1_Basic Slide</vt:lpstr>
      <vt:lpstr>Thursday April 30, 2015 Mr. Goblirsch – U.S. History</vt:lpstr>
    </vt:vector>
  </TitlesOfParts>
  <Company>Manteca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Wednesday October 23, 2013 U.S. History – Mr. Goblirsch</dc:title>
  <dc:creator>Windows User</dc:creator>
  <cp:lastModifiedBy>cgoblirsch</cp:lastModifiedBy>
  <cp:revision>285</cp:revision>
  <cp:lastPrinted>2015-04-20T13:56:37Z</cp:lastPrinted>
  <dcterms:created xsi:type="dcterms:W3CDTF">2013-10-22T21:15:14Z</dcterms:created>
  <dcterms:modified xsi:type="dcterms:W3CDTF">2015-04-30T14:14:46Z</dcterms:modified>
</cp:coreProperties>
</file>