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8" r:id="rId1"/>
    <p:sldMasterId id="2147489789" r:id="rId2"/>
    <p:sldMasterId id="2147489791" r:id="rId3"/>
    <p:sldMasterId id="2147489794" r:id="rId4"/>
    <p:sldMasterId id="2147489999" r:id="rId5"/>
  </p:sldMasterIdLst>
  <p:notesMasterIdLst>
    <p:notesMasterId r:id="rId7"/>
  </p:notesMasterIdLst>
  <p:handoutMasterIdLst>
    <p:handoutMasterId r:id="rId8"/>
  </p:handoutMasterIdLst>
  <p:sldIdLst>
    <p:sldId id="32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97918E-00B5-4905-A927-91176E0F0DE2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DEA6AB-4248-4480-8DC0-FCA8D2EE5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EDC471-D451-4B43-8AA3-EFF79CDEC276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FD529-555B-454D-8DC3-FF678C9DA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F6740ED-C395-4AB5-BD2E-18ACF17B0F51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A66ECCC-310D-4C63-A257-6EB567BF6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E5F821D-ADD2-4D0D-A61D-14C52DD781B0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C90A77C-9F89-4662-B92B-9CE58B5A7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6132548-4F42-4419-A734-E94684DCAA2A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985EE24-2DB2-4C68-A830-92CB7C5C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993775" y="4205288"/>
            <a:ext cx="69215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04240" y="3436620"/>
            <a:ext cx="6502400" cy="768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04240" y="4255770"/>
            <a:ext cx="6502400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916940" y="4814570"/>
            <a:ext cx="6502400" cy="717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70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3DE57136-2F4D-467F-B0B4-D3E31A9A4516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5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BD68DDB4-6D20-49DA-A7C5-FC7458D7D35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24243" y="3475843"/>
            <a:ext cx="7061200" cy="7096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66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55085E04-C808-48E3-907C-4ACAF96BB18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18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4FAC07A0-805E-40A2-8BB8-0D2F31D40A7D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D0CB43F-BED1-4194-8F91-14EE7A455B80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5F98E17-E1F6-4DD2-A46F-2D8EAB69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5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E277281-9B79-4B5D-8D34-5B295CE982A8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379B2FC-FB21-4FCC-8287-1DC575DB1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6F4D739-361C-44FF-946F-5AAF8EB9352A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0F050A2-D5EB-40B6-89E8-A0CF8EDA9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9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19A5EC8-865F-4C91-937A-79970CCBCDD0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17C9652-8F26-4875-BA74-71A43FF8F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CFE9CB3-50AF-4CB7-8A37-50671C10A81B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BBA350F-03F1-4DEB-91E1-EF8E976F6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367B97D-F86A-433F-8616-ACB523A12B7D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DC22AB8-4BAC-44BB-8954-5D0A675A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8DB94B8-8E6E-403E-8541-FB3CC3C7B7F1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E2C9A8A-EF94-4ABE-B0FF-11E606368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0A3E3B5-78FB-45C8-88EC-B18279D8AA17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57E5CEB-5483-4749-9973-9E298B1DF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6C02DA-C204-4E43-8FE9-2F7B21F61BB9}" type="datetimeFigureOut">
              <a:rPr lang="en-US"/>
              <a:pPr>
                <a:defRPr/>
              </a:pPr>
              <a:t>5/1/2015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8DB065-CD11-4B6E-BC43-641CFE3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5" r:id="rId1"/>
    <p:sldLayoutId id="2147490486" r:id="rId2"/>
    <p:sldLayoutId id="2147490487" r:id="rId3"/>
    <p:sldLayoutId id="2147490488" r:id="rId4"/>
    <p:sldLayoutId id="2147490489" r:id="rId5"/>
    <p:sldLayoutId id="2147490490" r:id="rId6"/>
    <p:sldLayoutId id="2147490491" r:id="rId7"/>
    <p:sldLayoutId id="2147490492" r:id="rId8"/>
    <p:sldLayoutId id="2147490493" r:id="rId9"/>
    <p:sldLayoutId id="2147490494" r:id="rId10"/>
    <p:sldLayoutId id="21474904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LH_Title_v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7" r:id="rId1"/>
    <p:sldLayoutId id="21474904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RLH_Transition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8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9" r:id="rId1"/>
    <p:sldLayoutId id="214749050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</a:t>
            </a:r>
            <a:r>
              <a:rPr lang="en-US" altLang="en-US" b="1" dirty="0" smtClean="0">
                <a:solidFill>
                  <a:srgbClr val="FF0000"/>
                </a:solidFill>
              </a:rPr>
              <a:t>day May </a:t>
            </a:r>
            <a:r>
              <a:rPr lang="en-US" altLang="en-US" b="1" dirty="0">
                <a:solidFill>
                  <a:srgbClr val="FF0000"/>
                </a:solidFill>
              </a:rPr>
              <a:t>1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Explain the impact of LBJ’s Great Society.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WARM-UP: Great Society Vocab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ASSIGNMENT: Workbook P. </a:t>
            </a:r>
            <a:r>
              <a:rPr lang="en-US" sz="2800" smtClean="0"/>
              <a:t>81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VIDEO: America the Story of Us: Superpower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people still Testing will go to the Library</a:t>
            </a:r>
            <a:endParaRPr lang="en-US" sz="19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Great Society Vocab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</a:rPr>
              <a:t>WARM-UP</a:t>
            </a:r>
            <a:r>
              <a:rPr lang="en-US" sz="26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***5 Minutes***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Define the terms below.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Warren Commission</a:t>
            </a:r>
            <a:r>
              <a:rPr lang="en-US" sz="2400" dirty="0" smtClean="0">
                <a:solidFill>
                  <a:prstClr val="black"/>
                </a:solidFill>
              </a:rPr>
              <a:t>		4)   Medicare &amp; Medicaid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Great Society			5)   Warren Court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Economic Opportunity Act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8021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15_TP030004031</vt:lpstr>
      <vt:lpstr>Title Slide</vt:lpstr>
      <vt:lpstr>Basic Slide</vt:lpstr>
      <vt:lpstr>Transition Slide</vt:lpstr>
      <vt:lpstr>1_Basic Slide</vt:lpstr>
      <vt:lpstr>Friday May 1, 2015 Mr. Goblirsch – U.S. History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October 23, 2013 U.S. History – Mr. Goblirsch</dc:title>
  <dc:creator>Windows User</dc:creator>
  <cp:lastModifiedBy>cgoblirsch</cp:lastModifiedBy>
  <cp:revision>287</cp:revision>
  <cp:lastPrinted>2015-04-20T13:56:37Z</cp:lastPrinted>
  <dcterms:created xsi:type="dcterms:W3CDTF">2013-10-22T21:15:14Z</dcterms:created>
  <dcterms:modified xsi:type="dcterms:W3CDTF">2015-05-01T15:13:00Z</dcterms:modified>
</cp:coreProperties>
</file>