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40" r:id="rId7"/>
    <p:sldMasterId id="2147490552" r:id="rId8"/>
  </p:sldMasterIdLst>
  <p:notesMasterIdLst>
    <p:notesMasterId r:id="rId13"/>
  </p:notesMasterIdLst>
  <p:handoutMasterIdLst>
    <p:handoutMasterId r:id="rId14"/>
  </p:handoutMasterIdLst>
  <p:sldIdLst>
    <p:sldId id="321" r:id="rId9"/>
    <p:sldId id="322" r:id="rId10"/>
    <p:sldId id="341" r:id="rId11"/>
    <p:sldId id="340" r:id="rId1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1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5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23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486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72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7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26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5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13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57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00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95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1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0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14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C039-725D-4E70-B001-15DD84A2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CA5D-EC8E-4AF1-8951-10AA8C7A5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7135-5FEF-4562-BDFA-A018BE2AB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4BBB-5050-485F-AC92-11E74E476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06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DA-5D8B-4D52-A5FB-4E2EACE37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14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32BC-7E5F-4A89-8A21-9C30960F4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41C1-0A8A-4B11-AA0B-6B287F8BA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733F-88B7-4EA8-8F34-31EC8BD94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1A55-81AA-460B-9ED7-89D278E74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F940-D6C1-4B97-BA9B-04BD98ED9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70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1BE2-9B34-4F02-A003-B27B8CE12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82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2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9BB78DD-15B1-4C78-A144-C1DBB2F5509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1" r:id="rId1"/>
    <p:sldLayoutId id="2147490542" r:id="rId2"/>
    <p:sldLayoutId id="2147490543" r:id="rId3"/>
    <p:sldLayoutId id="2147490544" r:id="rId4"/>
    <p:sldLayoutId id="2147490545" r:id="rId5"/>
    <p:sldLayoutId id="2147490546" r:id="rId6"/>
    <p:sldLayoutId id="2147490547" r:id="rId7"/>
    <p:sldLayoutId id="2147490548" r:id="rId8"/>
    <p:sldLayoutId id="2147490549" r:id="rId9"/>
    <p:sldLayoutId id="2147490550" r:id="rId10"/>
    <p:sldLayoutId id="21474905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</a:t>
            </a:r>
            <a:r>
              <a:rPr lang="en-US" altLang="en-US" b="1" dirty="0" smtClean="0">
                <a:solidFill>
                  <a:srgbClr val="FF0000"/>
                </a:solidFill>
              </a:rPr>
              <a:t>day </a:t>
            </a:r>
            <a:r>
              <a:rPr lang="en-US" altLang="en-US" b="1" dirty="0" smtClean="0">
                <a:solidFill>
                  <a:srgbClr val="FF0000"/>
                </a:solidFill>
              </a:rPr>
              <a:t>May 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  <a:r>
              <a:rPr lang="en-US" altLang="en-US" b="1" dirty="0" smtClean="0">
                <a:solidFill>
                  <a:srgbClr val="FF0000"/>
                </a:solidFill>
              </a:rPr>
              <a:t>, </a:t>
            </a:r>
            <a:r>
              <a:rPr lang="en-US" altLang="en-US" b="1" dirty="0" smtClean="0">
                <a:solidFill>
                  <a:srgbClr val="FF0000"/>
                </a:solidFill>
              </a:rPr>
              <a:t>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Analyze documents about the Tonkin Gulf incident</a:t>
            </a:r>
            <a:r>
              <a:rPr lang="en-US" sz="2400" dirty="0" smtClean="0"/>
              <a:t>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Vietnam </a:t>
            </a:r>
            <a:r>
              <a:rPr lang="en-US" sz="2800" dirty="0" smtClean="0"/>
              <a:t>Map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TIMELINE</a:t>
            </a:r>
            <a:r>
              <a:rPr lang="en-US" sz="2800" dirty="0" smtClean="0"/>
              <a:t>: Vietnam War Timeline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DOCUMENTS: Gulf of Tonkin Resolution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P. 81 – DUE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Vietnam </a:t>
            </a:r>
            <a:r>
              <a:rPr lang="en-US" sz="2600" b="1" dirty="0" smtClean="0">
                <a:solidFill>
                  <a:schemeClr val="tx2"/>
                </a:solidFill>
              </a:rPr>
              <a:t>Map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map on P. 733.  Answer the questions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is the name of the route the North Vietnamese used to transport supplies to the Vietcong (Red Line)?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Through which countries did the Ho Chi Minh Trail pass?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How might North Vietnam’s location have enabled it to get aid from its ally China?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3252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162378"/>
            <a:ext cx="8458200" cy="272382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The Vietnam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War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1954 - 1975</a:t>
            </a:r>
          </a:p>
        </p:txBody>
      </p:sp>
    </p:spTree>
    <p:extLst>
      <p:ext uri="{BB962C8B-B14F-4D97-AF65-F5344CB8AC3E}">
        <p14:creationId xmlns:p14="http://schemas.microsoft.com/office/powerpoint/2010/main" val="547457725"/>
      </p:ext>
    </p:extLst>
  </p:cSld>
  <p:clrMapOvr>
    <a:masterClrMapping/>
  </p:clrMapOvr>
  <p:transition spd="slow">
    <p:circle/>
    <p:sndAc>
      <p:stSnd>
        <p:snd r:embed="rId2" name="helo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f of Tonkin Resolution Lesson Pla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40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 descr="USS_Maddox_(DD-73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4753" r="3732" b="19208"/>
          <a:stretch>
            <a:fillRect/>
          </a:stretch>
        </p:blipFill>
        <p:spPr bwMode="auto">
          <a:xfrm>
            <a:off x="1528467" y="1635920"/>
            <a:ext cx="7615535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4"/>
          <p:cNvSpPr txBox="1">
            <a:spLocks noChangeArrowheads="1"/>
          </p:cNvSpPr>
          <p:nvPr/>
        </p:nvSpPr>
        <p:spPr bwMode="auto">
          <a:xfrm>
            <a:off x="1941515" y="6400800"/>
            <a:ext cx="41761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USS Maddox on Patrol in Tonkin Gulf</a:t>
            </a:r>
          </a:p>
        </p:txBody>
      </p:sp>
      <p:pic>
        <p:nvPicPr>
          <p:cNvPr id="36870" name="Picture 30" descr="SoutheastA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4" b="22800"/>
          <a:stretch>
            <a:fillRect/>
          </a:stretch>
        </p:blipFill>
        <p:spPr bwMode="auto">
          <a:xfrm>
            <a:off x="-1" y="2"/>
            <a:ext cx="4010025" cy="44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2093913" y="98583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Gulf of Tonkin</a:t>
            </a:r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 flipH="1" flipV="1">
            <a:off x="2093913" y="67389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2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70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15_TP030004031</vt:lpstr>
      <vt:lpstr>Title Slide</vt:lpstr>
      <vt:lpstr>Basic Slide</vt:lpstr>
      <vt:lpstr>Transition Slide</vt:lpstr>
      <vt:lpstr>1_Basic Slide</vt:lpstr>
      <vt:lpstr>BAMBOO</vt:lpstr>
      <vt:lpstr>Default Design</vt:lpstr>
      <vt:lpstr>2_Basic Slide</vt:lpstr>
      <vt:lpstr>Tuesday May 5, 2015 Mr. Goblirsch – U.S. History</vt:lpstr>
      <vt:lpstr>PowerPoint Presentation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294</cp:revision>
  <cp:lastPrinted>2015-05-05T13:48:08Z</cp:lastPrinted>
  <dcterms:created xsi:type="dcterms:W3CDTF">2013-10-22T21:15:14Z</dcterms:created>
  <dcterms:modified xsi:type="dcterms:W3CDTF">2015-05-05T13:52:24Z</dcterms:modified>
</cp:coreProperties>
</file>