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8" r:id="rId1"/>
    <p:sldMasterId id="2147489789" r:id="rId2"/>
    <p:sldMasterId id="2147489791" r:id="rId3"/>
    <p:sldMasterId id="2147489794" r:id="rId4"/>
    <p:sldMasterId id="2147489999" r:id="rId5"/>
    <p:sldMasterId id="2147490552" r:id="rId6"/>
  </p:sldMasterIdLst>
  <p:notesMasterIdLst>
    <p:notesMasterId r:id="rId10"/>
  </p:notesMasterIdLst>
  <p:handoutMasterIdLst>
    <p:handoutMasterId r:id="rId11"/>
  </p:handoutMasterIdLst>
  <p:sldIdLst>
    <p:sldId id="321" r:id="rId7"/>
    <p:sldId id="322" r:id="rId8"/>
    <p:sldId id="323" r:id="rId9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75" d="100"/>
          <a:sy n="75" d="100"/>
        </p:scale>
        <p:origin x="-12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7178" cy="350760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7118" y="0"/>
            <a:ext cx="4027178" cy="350760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97918E-00B5-4905-A927-91176E0F0DE2}" type="datetimeFigureOut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443"/>
            <a:ext cx="4027178" cy="350760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7118" y="6658443"/>
            <a:ext cx="4027178" cy="350760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DEA6AB-4248-4480-8DC0-FCA8D2EE5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42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EEDC471-D451-4B43-8AA3-EFF79CDEC276}" type="datetimeFigureOut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482" y="3330420"/>
            <a:ext cx="7435436" cy="31544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7FD529-555B-454D-8DC3-FF678C9DA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436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1F6740ED-C395-4AB5-BD2E-18ACF17B0F51}" type="datetimeFigureOut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CA66ECCC-310D-4C63-A257-6EB567BF6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2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7E5F821D-ADD2-4D0D-A61D-14C52DD781B0}" type="datetimeFigureOut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C90A77C-9F89-4662-B92B-9CE58B5A7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7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6132548-4F42-4419-A734-E94684DCAA2A}" type="datetimeFigureOut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985EE24-2DB2-4C68-A830-92CB7C5C7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77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993775" y="4205288"/>
            <a:ext cx="6921500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904240" y="3436621"/>
            <a:ext cx="6502400" cy="768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04240" y="4255771"/>
            <a:ext cx="6502400" cy="539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6940" y="4814571"/>
            <a:ext cx="6502400" cy="717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0709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5175" y="130810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7639" y="6137276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3DE57136-2F4D-467F-B0B4-D3E31A9A4516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  <a:cs typeface="+mn-cs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2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3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55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7767639" y="6137276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BD68DDB4-6D20-49DA-A7C5-FC7458D7D35E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  <a:cs typeface="+mn-cs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  <a:cs typeface="+mn-cs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5175" y="1846263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2" y="539286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83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24243" y="3475845"/>
            <a:ext cx="7061200" cy="7096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6663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5175" y="130810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7639" y="6137276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55085E04-C808-48E3-907C-4ACAF96BB18E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2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3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018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7767639" y="6137276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4FAC07A0-805E-40A2-8BB8-0D2F31D40A7D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5175" y="1846263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2" y="539286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32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4118" y="1308497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8167" y="6136482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defTabSz="457200"/>
            <a:fld id="{AFE0B64A-157B-4F33-A60C-14DFC801C9B7}" type="slidenum">
              <a:rPr lang="en-US" altLang="en-US" sz="1200" smtClean="0">
                <a:solidFill>
                  <a:srgbClr val="000000"/>
                </a:solidFill>
                <a:latin typeface="Lucida Sans" pitchFamily="34" charset="0"/>
                <a:cs typeface="+mn-cs"/>
              </a:rPr>
              <a:pPr algn="r" defTabSz="457200"/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1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3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634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7768167" y="6136482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defTabSz="457200"/>
            <a:fld id="{2D1D21AB-E9BD-4985-90A0-D1537A6E7E1B}" type="slidenum">
              <a:rPr lang="en-US" altLang="en-US" sz="1200" smtClean="0">
                <a:solidFill>
                  <a:srgbClr val="000000"/>
                </a:solidFill>
                <a:latin typeface="Lucida Sans" pitchFamily="34" charset="0"/>
                <a:cs typeface="+mn-cs"/>
              </a:rPr>
              <a:pPr algn="r" defTabSz="457200"/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  <a:cs typeface="+mn-cs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4118" y="184666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1" y="539286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560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8D0CB43F-BED1-4194-8F91-14EE7A455B80}" type="datetimeFigureOut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E5F98E17-E1F6-4DD2-A46F-2D8EAB690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57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AE277281-9B79-4B5D-8D34-5B295CE982A8}" type="datetimeFigureOut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3379B2FC-FB21-4FCC-8287-1DC575DB1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89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56F4D739-361C-44FF-946F-5AAF8EB9352A}" type="datetimeFigureOut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B0F050A2-D5EB-40B6-89E8-A0CF8EDA9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94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19A5EC8-865F-4C91-937A-79970CCBCDD0}" type="datetimeFigureOut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D17C9652-8F26-4875-BA74-71A43FF8F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7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5CFE9CB3-50AF-4CB7-8A37-50671C10A81B}" type="datetimeFigureOut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8BBA350F-03F1-4DEB-91E1-EF8E976F6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1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9367B97D-F86A-433F-8616-ACB523A12B7D}" type="datetimeFigureOut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ADC22AB8-4BAC-44BB-8954-5D0A675A7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05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B8DB94B8-8E6E-403E-8541-FB3CC3C7B7F1}" type="datetimeFigureOut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FE2C9A8A-EF94-4ABE-B0FF-11E606368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84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70A3E3B5-78FB-45C8-88EC-B18279D8AA17}" type="datetimeFigureOut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857E5CEB-5483-4749-9973-9E298B1DF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07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56C02DA-C204-4E43-8FE9-2F7B21F61BB9}" type="datetimeFigureOut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98DB065-CD11-4B6E-BC43-641CFE31D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485" r:id="rId1"/>
    <p:sldLayoutId id="2147490486" r:id="rId2"/>
    <p:sldLayoutId id="2147490487" r:id="rId3"/>
    <p:sldLayoutId id="2147490488" r:id="rId4"/>
    <p:sldLayoutId id="2147490489" r:id="rId5"/>
    <p:sldLayoutId id="2147490490" r:id="rId6"/>
    <p:sldLayoutId id="2147490491" r:id="rId7"/>
    <p:sldLayoutId id="2147490492" r:id="rId8"/>
    <p:sldLayoutId id="2147490493" r:id="rId9"/>
    <p:sldLayoutId id="2147490494" r:id="rId10"/>
    <p:sldLayoutId id="21474904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LH_Title_v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9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RLH_Standard_v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97" r:id="rId1"/>
    <p:sldLayoutId id="214749049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9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RLH_Transition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84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RLH_Standard_v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99" r:id="rId1"/>
    <p:sldLayoutId id="214749050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RLH_Standard_v2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6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553" r:id="rId1"/>
    <p:sldLayoutId id="214749055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>
                <a:solidFill>
                  <a:srgbClr val="FF0000"/>
                </a:solidFill>
              </a:rPr>
              <a:t>Wedn</a:t>
            </a:r>
            <a:r>
              <a:rPr lang="en-US" altLang="en-US" b="1" dirty="0" smtClean="0">
                <a:solidFill>
                  <a:srgbClr val="FF0000"/>
                </a:solidFill>
              </a:rPr>
              <a:t>esday </a:t>
            </a:r>
            <a:r>
              <a:rPr lang="en-US" altLang="en-US" b="1" dirty="0" smtClean="0">
                <a:solidFill>
                  <a:srgbClr val="FF0000"/>
                </a:solidFill>
              </a:rPr>
              <a:t>May </a:t>
            </a:r>
            <a:r>
              <a:rPr lang="en-US" altLang="en-US" b="1" dirty="0">
                <a:solidFill>
                  <a:srgbClr val="FF0000"/>
                </a:solidFill>
              </a:rPr>
              <a:t>6</a:t>
            </a:r>
            <a:r>
              <a:rPr lang="en-US" altLang="en-US" b="1" dirty="0" smtClean="0">
                <a:solidFill>
                  <a:srgbClr val="FF0000"/>
                </a:solidFill>
              </a:rPr>
              <a:t>, </a:t>
            </a:r>
            <a:r>
              <a:rPr lang="en-US" altLang="en-US" b="1" dirty="0" smtClean="0">
                <a:solidFill>
                  <a:srgbClr val="FF0000"/>
                </a:solidFill>
              </a:rPr>
              <a:t>2015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U.S. History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OBJECTIVE – </a:t>
            </a:r>
            <a:r>
              <a:rPr lang="en-US" sz="2800" b="1" u="sng" dirty="0" smtClean="0">
                <a:solidFill>
                  <a:schemeClr val="tx2"/>
                </a:solidFill>
              </a:rPr>
              <a:t>S</a:t>
            </a:r>
            <a:r>
              <a:rPr lang="en-US" sz="2800" b="1" dirty="0" smtClean="0">
                <a:solidFill>
                  <a:schemeClr val="tx2"/>
                </a:solidFill>
              </a:rPr>
              <a:t>tudents </a:t>
            </a:r>
            <a:r>
              <a:rPr lang="en-US" sz="2800" b="1" u="sng" dirty="0" smtClean="0">
                <a:solidFill>
                  <a:schemeClr val="tx2"/>
                </a:solidFill>
              </a:rPr>
              <a:t>W</a:t>
            </a:r>
            <a:r>
              <a:rPr lang="en-US" sz="2800" b="1" dirty="0" smtClean="0">
                <a:solidFill>
                  <a:schemeClr val="tx2"/>
                </a:solidFill>
              </a:rPr>
              <a:t>ill </a:t>
            </a:r>
            <a:r>
              <a:rPr lang="en-US" sz="2800" b="1" u="sng" dirty="0" smtClean="0">
                <a:solidFill>
                  <a:schemeClr val="tx2"/>
                </a:solidFill>
              </a:rPr>
              <a:t>B</a:t>
            </a:r>
            <a:r>
              <a:rPr lang="en-US" sz="2800" b="1" dirty="0" smtClean="0">
                <a:solidFill>
                  <a:schemeClr val="tx2"/>
                </a:solidFill>
              </a:rPr>
              <a:t>e </a:t>
            </a:r>
            <a:r>
              <a:rPr lang="en-US" sz="2800" b="1" u="sng" dirty="0" smtClean="0">
                <a:solidFill>
                  <a:schemeClr val="tx2"/>
                </a:solidFill>
              </a:rPr>
              <a:t>A</a:t>
            </a:r>
            <a:r>
              <a:rPr lang="en-US" sz="2800" b="1" dirty="0" smtClean="0">
                <a:solidFill>
                  <a:schemeClr val="tx2"/>
                </a:solidFill>
              </a:rPr>
              <a:t>ble </a:t>
            </a:r>
            <a:r>
              <a:rPr lang="en-US" sz="2800" b="1" u="sng" dirty="0" smtClean="0">
                <a:solidFill>
                  <a:schemeClr val="tx2"/>
                </a:solidFill>
              </a:rPr>
              <a:t>T</a:t>
            </a:r>
            <a:r>
              <a:rPr lang="en-US" sz="2800" b="1" dirty="0" smtClean="0">
                <a:solidFill>
                  <a:schemeClr val="tx2"/>
                </a:solidFill>
              </a:rPr>
              <a:t>o – SWBAT</a:t>
            </a:r>
            <a:r>
              <a:rPr lang="en-US" sz="2800" dirty="0" smtClean="0">
                <a:solidFill>
                  <a:schemeClr val="tx2"/>
                </a:solidFill>
              </a:rPr>
              <a:t>:</a:t>
            </a:r>
            <a:endParaRPr lang="en-US" sz="2800" dirty="0" smtClean="0"/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en-US" sz="2400" dirty="0" smtClean="0"/>
              <a:t>Describe how the U.S. escalated the Vietnam War</a:t>
            </a:r>
            <a:r>
              <a:rPr lang="en-US" sz="2400" dirty="0" smtClean="0"/>
              <a:t>.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22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AGENDA:</a:t>
            </a:r>
            <a:endParaRPr lang="en-US" sz="28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WARM-UP: </a:t>
            </a:r>
            <a:r>
              <a:rPr lang="en-US" sz="2800" dirty="0" smtClean="0"/>
              <a:t>War Vocab</a:t>
            </a:r>
            <a:endParaRPr lang="en-US" sz="28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READING: Chapter 22 Section 2 &amp; 3</a:t>
            </a:r>
            <a:endParaRPr lang="en-US" sz="20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ASSIGNMENT: Workbook Pgs. 86 &amp; 87</a:t>
            </a:r>
            <a:endParaRPr lang="en-US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*****Workbook P. 81 – DUE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 – Turn into the basket</a:t>
            </a:r>
            <a:endParaRPr lang="en-US" sz="1900" b="1" dirty="0" smtClean="0"/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2200" b="1" dirty="0" smtClean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600" b="1" dirty="0" smtClean="0">
                <a:solidFill>
                  <a:schemeClr val="tx2"/>
                </a:solidFill>
              </a:rPr>
              <a:t>War Vocab</a:t>
            </a:r>
            <a:r>
              <a:rPr lang="en-US" sz="2600" b="1" dirty="0" smtClean="0">
                <a:solidFill>
                  <a:schemeClr val="tx2"/>
                </a:solidFill>
              </a:rPr>
              <a:t> </a:t>
            </a:r>
            <a:r>
              <a:rPr lang="en-US" sz="2600" b="1" dirty="0" smtClean="0">
                <a:solidFill>
                  <a:schemeClr val="tx2"/>
                </a:solidFill>
              </a:rPr>
              <a:t>WARM-UP</a:t>
            </a:r>
            <a:r>
              <a:rPr lang="en-US" sz="2600" dirty="0" smtClean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rgbClr val="000000"/>
                </a:solidFill>
              </a:rPr>
              <a:t>(Follow the directions below)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0" indent="0" algn="ctr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 smtClean="0"/>
              <a:t>	***5 Minutes***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Define the terms below.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Search &amp; Destroy missions		3)   Hawks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Credibility gap				4)   Doves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NF22BAD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1524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WORKBOOK PG. 86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289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NF22CAD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1524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WORKBOOK PG. 87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082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ransition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8271</TotalTime>
  <Words>78</Words>
  <Application>Microsoft Office PowerPoint</Application>
  <PresentationFormat>On-screen Show (4:3)</PresentationFormat>
  <Paragraphs>17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15_TP030004031</vt:lpstr>
      <vt:lpstr>Title Slide</vt:lpstr>
      <vt:lpstr>Basic Slide</vt:lpstr>
      <vt:lpstr>Transition Slide</vt:lpstr>
      <vt:lpstr>1_Basic Slide</vt:lpstr>
      <vt:lpstr>2_Basic Slide</vt:lpstr>
      <vt:lpstr>Wednesday May 6, 2015 Mr. Goblirsch – U.S. History</vt:lpstr>
      <vt:lpstr>PowerPoint Presentation</vt:lpstr>
      <vt:lpstr>PowerPoint Presentation</vt:lpstr>
    </vt:vector>
  </TitlesOfParts>
  <Company>Manteca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Wednesday October 23, 2013 U.S. History – Mr. Goblirsch</dc:title>
  <dc:creator>Windows User</dc:creator>
  <cp:lastModifiedBy>Clinton Goblirsch</cp:lastModifiedBy>
  <cp:revision>296</cp:revision>
  <cp:lastPrinted>2015-05-05T13:48:08Z</cp:lastPrinted>
  <dcterms:created xsi:type="dcterms:W3CDTF">2013-10-22T21:15:14Z</dcterms:created>
  <dcterms:modified xsi:type="dcterms:W3CDTF">2015-05-06T03:59:17Z</dcterms:modified>
</cp:coreProperties>
</file>