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01" r:id="rId6"/>
    <p:sldMasterId id="2147490540" r:id="rId7"/>
    <p:sldMasterId id="2147490552" r:id="rId8"/>
    <p:sldMasterId id="2147490555" r:id="rId9"/>
    <p:sldMasterId id="2147490570" r:id="rId10"/>
    <p:sldMasterId id="2147490582" r:id="rId11"/>
  </p:sldMasterIdLst>
  <p:notesMasterIdLst>
    <p:notesMasterId r:id="rId44"/>
  </p:notesMasterIdLst>
  <p:handoutMasterIdLst>
    <p:handoutMasterId r:id="rId45"/>
  </p:handoutMasterIdLst>
  <p:sldIdLst>
    <p:sldId id="321" r:id="rId12"/>
    <p:sldId id="322" r:id="rId13"/>
    <p:sldId id="341" r:id="rId14"/>
    <p:sldId id="340" r:id="rId15"/>
    <p:sldId id="342" r:id="rId16"/>
    <p:sldId id="344" r:id="rId17"/>
    <p:sldId id="343" r:id="rId18"/>
    <p:sldId id="345" r:id="rId19"/>
    <p:sldId id="358" r:id="rId20"/>
    <p:sldId id="362" r:id="rId21"/>
    <p:sldId id="346" r:id="rId22"/>
    <p:sldId id="363" r:id="rId23"/>
    <p:sldId id="364" r:id="rId24"/>
    <p:sldId id="347" r:id="rId25"/>
    <p:sldId id="371" r:id="rId26"/>
    <p:sldId id="348" r:id="rId27"/>
    <p:sldId id="361" r:id="rId28"/>
    <p:sldId id="359" r:id="rId29"/>
    <p:sldId id="360" r:id="rId30"/>
    <p:sldId id="349" r:id="rId31"/>
    <p:sldId id="365" r:id="rId32"/>
    <p:sldId id="350" r:id="rId33"/>
    <p:sldId id="351" r:id="rId34"/>
    <p:sldId id="352" r:id="rId35"/>
    <p:sldId id="353" r:id="rId36"/>
    <p:sldId id="354" r:id="rId37"/>
    <p:sldId id="368" r:id="rId38"/>
    <p:sldId id="369" r:id="rId39"/>
    <p:sldId id="355" r:id="rId40"/>
    <p:sldId id="366" r:id="rId41"/>
    <p:sldId id="367" r:id="rId42"/>
    <p:sldId id="370" r:id="rId4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6A5524-A5A6-4956-BAAF-DCC40B36D44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What Johnson told Congress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What he didn’t tell Congress: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He had already written the resolution before the “incident.”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The U.S. naval vessels were aiding ARVN in commando raids in North Vietnam at the time.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 He learned that the attack probably hadn’t occurred.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	The U.S. navy was not on the “high seas” but in N. Vietnam’s 12 mile territorial limit.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EC24F-7C8A-41CD-91FF-89C2E2C13CC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Kennedy’s advisors were clearly fighting a covert war by 1963.  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MacNamara has suggested that he believes Kennedy would have pulled the U.S. out, but evidence in inconclusive.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JFK realizes Diem is a liability; offers quiet support to a Vietnamese military coup d’etat.</a:t>
            </a: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The coup results in the brutal murders of Diem and his brother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r>
              <a:rPr lang="en-US" altLang="en-US" smtClean="0">
                <a:latin typeface="Arial" pitchFamily="34" charset="0"/>
              </a:rPr>
              <a:t>The Vietnamese generals overthrow one another. A relatively stable, but tyrannical government emerges. It is little better than Diem’s.</a:t>
            </a: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lvl="1"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1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572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23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3486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72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7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26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5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135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257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400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795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1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00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714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C039-725D-4E70-B001-15DD84A283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8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CA5D-EC8E-4AF1-8951-10AA8C7A5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217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77135-5FEF-4562-BDFA-A018BE2AB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4BBB-5050-485F-AC92-11E74E476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06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DA-5D8B-4D52-A5FB-4E2EACE37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14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32BC-7E5F-4A89-8A21-9C30960F4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0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41C1-0A8A-4B11-AA0B-6B287F8BA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733F-88B7-4EA8-8F34-31EC8BD943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1A55-81AA-460B-9ED7-89D278E74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3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F940-D6C1-4B97-BA9B-04BD98ED9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70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1BE2-9B34-4F02-A003-B27B8CE128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82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05853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45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5821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587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6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3846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03644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6194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01989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990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30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014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890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442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C079-875D-4034-A391-FAC71BFA99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DF00-2852-454C-B217-F306B58EE8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94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E325-E66D-4BFA-8C0E-F61923682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12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A5C4-DFD2-4BF9-88D2-2B941C9D0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0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C361-3BB9-4206-9F7F-AA2B45AFD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39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6F99-1194-4EE5-B8CB-BC753686A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91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F28D-2171-4C93-9AA3-3435814183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56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AFB4-A6CF-4F17-8630-FF5466DE9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09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3083-7899-4FE9-97A8-8828B10124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61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64C7-0C90-4CC2-A23D-FB4555F762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24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7FC2-7854-41F7-AA62-3214C1B99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7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CDC4-926F-4518-A382-8A3685DD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35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1FFD2-AAD1-4783-8793-0695050D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1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4EEC-38CC-4CDE-AEC4-B5BB61CB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9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6BFF-0B5E-4E8F-931D-E0E8BCC2F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5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9004-A439-4D5B-9C87-B5E2E2A23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92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E138-B94F-418C-A720-340BD2FB7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1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D83D-B074-4DEF-885E-3C0F5FF8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3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D0A7-B4AD-43ED-8EBE-230BE0A52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1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4F01E-4306-4DC5-8937-4FFE0F74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6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38BD-400C-4759-8329-E5861FF15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931BB-B94D-4FE7-9349-567F4DFAD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7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08E8D1D-B519-4D9D-B82A-97528008CEE0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13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1" r:id="rId1"/>
    <p:sldLayoutId id="2147490572" r:id="rId2"/>
    <p:sldLayoutId id="2147490573" r:id="rId3"/>
    <p:sldLayoutId id="2147490574" r:id="rId4"/>
    <p:sldLayoutId id="2147490575" r:id="rId5"/>
    <p:sldLayoutId id="2147490576" r:id="rId6"/>
    <p:sldLayoutId id="2147490577" r:id="rId7"/>
    <p:sldLayoutId id="2147490578" r:id="rId8"/>
    <p:sldLayoutId id="2147490579" r:id="rId9"/>
    <p:sldLayoutId id="2147490580" r:id="rId10"/>
    <p:sldLayoutId id="21474905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4E3841E-8F18-4810-B6E5-59D4631ED97C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61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3" r:id="rId1"/>
    <p:sldLayoutId id="2147490584" r:id="rId2"/>
    <p:sldLayoutId id="2147490585" r:id="rId3"/>
    <p:sldLayoutId id="2147490586" r:id="rId4"/>
    <p:sldLayoutId id="2147490587" r:id="rId5"/>
    <p:sldLayoutId id="2147490588" r:id="rId6"/>
    <p:sldLayoutId id="2147490589" r:id="rId7"/>
    <p:sldLayoutId id="2147490590" r:id="rId8"/>
    <p:sldLayoutId id="2147490591" r:id="rId9"/>
    <p:sldLayoutId id="2147490592" r:id="rId10"/>
    <p:sldLayoutId id="2147490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2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4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02" r:id="rId1"/>
    <p:sldLayoutId id="2147490503" r:id="rId2"/>
    <p:sldLayoutId id="2147490504" r:id="rId3"/>
    <p:sldLayoutId id="2147490505" r:id="rId4"/>
    <p:sldLayoutId id="2147490506" r:id="rId5"/>
    <p:sldLayoutId id="2147490507" r:id="rId6"/>
    <p:sldLayoutId id="2147490508" r:id="rId7"/>
    <p:sldLayoutId id="2147490509" r:id="rId8"/>
    <p:sldLayoutId id="2147490510" r:id="rId9"/>
    <p:sldLayoutId id="2147490511" r:id="rId10"/>
    <p:sldLayoutId id="2147490512" r:id="rId11"/>
    <p:sldLayoutId id="2147490513" r:id="rId12"/>
    <p:sldLayoutId id="2147490514" r:id="rId13"/>
    <p:sldLayoutId id="2147490515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9BB78DD-15B1-4C78-A144-C1DBB2F5509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72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41" r:id="rId1"/>
    <p:sldLayoutId id="2147490542" r:id="rId2"/>
    <p:sldLayoutId id="2147490543" r:id="rId3"/>
    <p:sldLayoutId id="2147490544" r:id="rId4"/>
    <p:sldLayoutId id="2147490545" r:id="rId5"/>
    <p:sldLayoutId id="2147490546" r:id="rId6"/>
    <p:sldLayoutId id="2147490547" r:id="rId7"/>
    <p:sldLayoutId id="2147490548" r:id="rId8"/>
    <p:sldLayoutId id="2147490549" r:id="rId9"/>
    <p:sldLayoutId id="2147490550" r:id="rId10"/>
    <p:sldLayoutId id="21474905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  <p:sldLayoutId id="2147490568" r:id="rId13"/>
    <p:sldLayoutId id="2147490569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tech.dickinson.edu/chemistry/wp-content/uploads/2008/04/us_riverboat_using_napalm_in_vietnam.jpg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.about.com/d/cruises/1/0/9/r/4/Cu_Chi_Tunnels_05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Thursday May </a:t>
            </a:r>
            <a:r>
              <a:rPr lang="en-US" altLang="en-US" b="1" dirty="0">
                <a:solidFill>
                  <a:srgbClr val="FF0000"/>
                </a:solidFill>
              </a:rPr>
              <a:t>7</a:t>
            </a:r>
            <a:r>
              <a:rPr lang="en-US" altLang="en-US" b="1" dirty="0" smtClean="0">
                <a:solidFill>
                  <a:srgbClr val="FF0000"/>
                </a:solidFill>
              </a:rPr>
              <a:t>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tactics used and the problems faced for the U.S. 	in the Vietnam War.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</a:t>
            </a:r>
            <a:r>
              <a:rPr lang="en-US" sz="2800" dirty="0" smtClean="0"/>
              <a:t>Military Vocab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The Vietnam War 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The Vietnam War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ASSIGNMENT: Workbook P. 87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*****Workbook P. 87 – DUE TOMORROW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Military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Army of the Republic of Vietnam (ARVN)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Napalm</a:t>
            </a: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		3)   Agent 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  <a:latin typeface="Comic Sans MS" pitchFamily="66" charset="0"/>
              </a:rPr>
              <a:t>Search and Destroy Missions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Remove civilians with suspected ties to VC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Burn villages and Kill livestock</a:t>
            </a:r>
          </a:p>
        </p:txBody>
      </p:sp>
      <p:pic>
        <p:nvPicPr>
          <p:cNvPr id="43012" name="Picture 4" descr="Search%20and%20destr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burning_viet_cong_base_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810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7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52400"/>
            <a:ext cx="4495800" cy="14319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The Air War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1965-1968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600200"/>
            <a:ext cx="79248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1965: Sustained bombing of North Vietnam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600" b="1" dirty="0" smtClean="0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Operation Rolling Thunder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(March 2, 1965)</a:t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1966-68: Ongoing bombing of Hanoi </a:t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nonstop for 3 years!  Esp. targets the </a:t>
            </a:r>
            <a:b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 dirty="0" smtClean="0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 Trail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Downed Pilots: P.O.W.s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Carpet Bombing – </a:t>
            </a:r>
            <a:r>
              <a:rPr lang="en-US" sz="2600" b="1" dirty="0" smtClean="0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napalm</a:t>
            </a:r>
          </a:p>
        </p:txBody>
      </p:sp>
      <p:pic>
        <p:nvPicPr>
          <p:cNvPr id="177158" name="Picture 6" descr="bombingDM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73254"/>
            <a:ext cx="1905000" cy="161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8330"/>
            <a:ext cx="3013364" cy="18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59913"/>
            <a:ext cx="2286000" cy="171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375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  <a:latin typeface="Comic Sans MS" pitchFamily="66" charset="0"/>
              </a:rPr>
              <a:t>Napalm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Gasoline based bomb set fire the jungle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Used to burn out tunnels of the VC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Killed civilians and destroyed villages</a:t>
            </a:r>
          </a:p>
        </p:txBody>
      </p:sp>
      <p:pic>
        <p:nvPicPr>
          <p:cNvPr id="44036" name="Picture 9" descr="us_riverboat_using_napalm_in_vietnam.jpg">
            <a:hlinkClick r:id="rId2" tooltip="us_riverboat_using_napalm_in_vietnam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45069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1" descr="Napa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Comic Sans MS" pitchFamily="66" charset="0"/>
              </a:rPr>
              <a:t>Agent Orange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Toxic Chemical used to kill foliage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Spray often landed on villages and civilians</a:t>
            </a:r>
          </a:p>
        </p:txBody>
      </p:sp>
      <p:pic>
        <p:nvPicPr>
          <p:cNvPr id="45060" name="Picture 6" descr="Agent Orange spraying&#10;&#10;Photo: GlobalResearch.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/>
          <a:stretch>
            <a:fillRect/>
          </a:stretch>
        </p:blipFill>
        <p:spPr bwMode="auto">
          <a:xfrm>
            <a:off x="1752600" y="2209800"/>
            <a:ext cx="571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1905000" y="152400"/>
            <a:ext cx="52578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Air War:</a:t>
            </a:r>
            <a:b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</a:br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A Napalm Attack</a:t>
            </a:r>
          </a:p>
        </p:txBody>
      </p:sp>
      <p:pic>
        <p:nvPicPr>
          <p:cNvPr id="178181" name="Picture 5"/>
          <p:cNvPicPr>
            <a:picLocks noGrp="1" noChangeArrowheads="1"/>
          </p:cNvPicPr>
          <p:nvPr>
            <p:ph sz="half" idx="1"/>
          </p:nvPr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315200" cy="5181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92811"/>
      </p:ext>
    </p:extLst>
  </p:cSld>
  <p:clrMapOvr>
    <a:masterClrMapping/>
  </p:clrMapOvr>
  <p:transition>
    <p:sndAc>
      <p:stSnd>
        <p:snd r:embed="rId2" name="Napalm in the Morning - Duvall - Apocalypse N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Operation Rolling Thunder …</a:t>
            </a: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37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92075"/>
            <a:ext cx="5486400" cy="14319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Who Is the Enemy?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447800"/>
            <a:ext cx="6934200" cy="3962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Vietcong</a:t>
            </a:r>
            <a:r>
              <a:rPr lang="en-US" b="1" smtClean="0">
                <a:latin typeface="Comic Sans MS" pitchFamily="66" charset="0"/>
              </a:rPr>
              <a:t>:</a:t>
            </a:r>
          </a:p>
          <a:p>
            <a:pPr marL="1090613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Farmers by day; guerillas at night.</a:t>
            </a:r>
          </a:p>
          <a:p>
            <a:pPr marL="1090613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Very patient people willing to accept many casualties.</a:t>
            </a:r>
          </a:p>
          <a:p>
            <a:pPr marL="1090613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US grossly underestimated their resolve and their resourcefulness.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81000" y="5456238"/>
            <a:ext cx="601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The guerilla wins if he does not lose, the conventional army loses if it does not win.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  <a:cs typeface="+mn-cs"/>
              </a:rPr>
              <a:t>          -- </a:t>
            </a: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Mao Zedong</a:t>
            </a:r>
          </a:p>
        </p:txBody>
      </p:sp>
      <p:grpSp>
        <p:nvGrpSpPr>
          <p:cNvPr id="21509" name="Group 11"/>
          <p:cNvGrpSpPr>
            <a:grpSpLocks noChangeAspect="1"/>
          </p:cNvGrpSpPr>
          <p:nvPr/>
        </p:nvGrpSpPr>
        <p:grpSpPr bwMode="auto">
          <a:xfrm flipH="1">
            <a:off x="6400800" y="4419600"/>
            <a:ext cx="1584325" cy="2133600"/>
            <a:chOff x="3840" y="2352"/>
            <a:chExt cx="1141" cy="1536"/>
          </a:xfrm>
        </p:grpSpPr>
        <p:sp>
          <p:nvSpPr>
            <p:cNvPr id="2151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3840" y="2352"/>
              <a:ext cx="1141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1" name="Freeform 12"/>
            <p:cNvSpPr>
              <a:spLocks/>
            </p:cNvSpPr>
            <p:nvPr/>
          </p:nvSpPr>
          <p:spPr bwMode="auto">
            <a:xfrm>
              <a:off x="4211" y="3588"/>
              <a:ext cx="357" cy="202"/>
            </a:xfrm>
            <a:custGeom>
              <a:avLst/>
              <a:gdLst>
                <a:gd name="T0" fmla="*/ 0 w 1072"/>
                <a:gd name="T1" fmla="*/ 0 h 604"/>
                <a:gd name="T2" fmla="*/ 0 w 1072"/>
                <a:gd name="T3" fmla="*/ 1 h 604"/>
                <a:gd name="T4" fmla="*/ 0 w 1072"/>
                <a:gd name="T5" fmla="*/ 1 h 604"/>
                <a:gd name="T6" fmla="*/ 0 w 1072"/>
                <a:gd name="T7" fmla="*/ 2 h 604"/>
                <a:gd name="T8" fmla="*/ 0 w 1072"/>
                <a:gd name="T9" fmla="*/ 2 h 604"/>
                <a:gd name="T10" fmla="*/ 0 w 1072"/>
                <a:gd name="T11" fmla="*/ 2 h 604"/>
                <a:gd name="T12" fmla="*/ 0 w 1072"/>
                <a:gd name="T13" fmla="*/ 2 h 604"/>
                <a:gd name="T14" fmla="*/ 0 w 1072"/>
                <a:gd name="T15" fmla="*/ 3 h 604"/>
                <a:gd name="T16" fmla="*/ 1 w 1072"/>
                <a:gd name="T17" fmla="*/ 2 h 604"/>
                <a:gd name="T18" fmla="*/ 1 w 1072"/>
                <a:gd name="T19" fmla="*/ 2 h 604"/>
                <a:gd name="T20" fmla="*/ 2 w 1072"/>
                <a:gd name="T21" fmla="*/ 2 h 604"/>
                <a:gd name="T22" fmla="*/ 2 w 1072"/>
                <a:gd name="T23" fmla="*/ 2 h 604"/>
                <a:gd name="T24" fmla="*/ 2 w 1072"/>
                <a:gd name="T25" fmla="*/ 2 h 604"/>
                <a:gd name="T26" fmla="*/ 2 w 1072"/>
                <a:gd name="T27" fmla="*/ 2 h 604"/>
                <a:gd name="T28" fmla="*/ 2 w 1072"/>
                <a:gd name="T29" fmla="*/ 2 h 604"/>
                <a:gd name="T30" fmla="*/ 2 w 1072"/>
                <a:gd name="T31" fmla="*/ 2 h 604"/>
                <a:gd name="T32" fmla="*/ 2 w 1072"/>
                <a:gd name="T33" fmla="*/ 2 h 604"/>
                <a:gd name="T34" fmla="*/ 2 w 1072"/>
                <a:gd name="T35" fmla="*/ 2 h 604"/>
                <a:gd name="T36" fmla="*/ 3 w 1072"/>
                <a:gd name="T37" fmla="*/ 2 h 604"/>
                <a:gd name="T38" fmla="*/ 3 w 1072"/>
                <a:gd name="T39" fmla="*/ 2 h 604"/>
                <a:gd name="T40" fmla="*/ 3 w 1072"/>
                <a:gd name="T41" fmla="*/ 2 h 604"/>
                <a:gd name="T42" fmla="*/ 3 w 1072"/>
                <a:gd name="T43" fmla="*/ 2 h 604"/>
                <a:gd name="T44" fmla="*/ 3 w 1072"/>
                <a:gd name="T45" fmla="*/ 2 h 604"/>
                <a:gd name="T46" fmla="*/ 3 w 1072"/>
                <a:gd name="T47" fmla="*/ 2 h 604"/>
                <a:gd name="T48" fmla="*/ 3 w 1072"/>
                <a:gd name="T49" fmla="*/ 2 h 604"/>
                <a:gd name="T50" fmla="*/ 3 w 1072"/>
                <a:gd name="T51" fmla="*/ 2 h 604"/>
                <a:gd name="T52" fmla="*/ 4 w 1072"/>
                <a:gd name="T53" fmla="*/ 2 h 604"/>
                <a:gd name="T54" fmla="*/ 4 w 1072"/>
                <a:gd name="T55" fmla="*/ 2 h 604"/>
                <a:gd name="T56" fmla="*/ 4 w 1072"/>
                <a:gd name="T57" fmla="*/ 2 h 604"/>
                <a:gd name="T58" fmla="*/ 4 w 1072"/>
                <a:gd name="T59" fmla="*/ 2 h 604"/>
                <a:gd name="T60" fmla="*/ 4 w 1072"/>
                <a:gd name="T61" fmla="*/ 2 h 604"/>
                <a:gd name="T62" fmla="*/ 4 w 1072"/>
                <a:gd name="T63" fmla="*/ 2 h 604"/>
                <a:gd name="T64" fmla="*/ 4 w 1072"/>
                <a:gd name="T65" fmla="*/ 2 h 604"/>
                <a:gd name="T66" fmla="*/ 4 w 1072"/>
                <a:gd name="T67" fmla="*/ 2 h 604"/>
                <a:gd name="T68" fmla="*/ 4 w 1072"/>
                <a:gd name="T69" fmla="*/ 2 h 604"/>
                <a:gd name="T70" fmla="*/ 4 w 1072"/>
                <a:gd name="T71" fmla="*/ 2 h 604"/>
                <a:gd name="T72" fmla="*/ 4 w 1072"/>
                <a:gd name="T73" fmla="*/ 2 h 604"/>
                <a:gd name="T74" fmla="*/ 4 w 1072"/>
                <a:gd name="T75" fmla="*/ 2 h 604"/>
                <a:gd name="T76" fmla="*/ 3 w 1072"/>
                <a:gd name="T77" fmla="*/ 2 h 604"/>
                <a:gd name="T78" fmla="*/ 3 w 1072"/>
                <a:gd name="T79" fmla="*/ 1 h 604"/>
                <a:gd name="T80" fmla="*/ 3 w 1072"/>
                <a:gd name="T81" fmla="*/ 1 h 604"/>
                <a:gd name="T82" fmla="*/ 3 w 1072"/>
                <a:gd name="T83" fmla="*/ 1 h 604"/>
                <a:gd name="T84" fmla="*/ 3 w 1072"/>
                <a:gd name="T85" fmla="*/ 1 h 604"/>
                <a:gd name="T86" fmla="*/ 2 w 1072"/>
                <a:gd name="T87" fmla="*/ 1 h 604"/>
                <a:gd name="T88" fmla="*/ 2 w 1072"/>
                <a:gd name="T89" fmla="*/ 1 h 604"/>
                <a:gd name="T90" fmla="*/ 2 w 1072"/>
                <a:gd name="T91" fmla="*/ 1 h 604"/>
                <a:gd name="T92" fmla="*/ 2 w 1072"/>
                <a:gd name="T93" fmla="*/ 1 h 604"/>
                <a:gd name="T94" fmla="*/ 1 w 1072"/>
                <a:gd name="T95" fmla="*/ 1 h 604"/>
                <a:gd name="T96" fmla="*/ 1 w 1072"/>
                <a:gd name="T97" fmla="*/ 0 h 604"/>
                <a:gd name="T98" fmla="*/ 1 w 1072"/>
                <a:gd name="T99" fmla="*/ 0 h 604"/>
                <a:gd name="T100" fmla="*/ 1 w 1072"/>
                <a:gd name="T101" fmla="*/ 0 h 604"/>
                <a:gd name="T102" fmla="*/ 1 w 1072"/>
                <a:gd name="T103" fmla="*/ 0 h 604"/>
                <a:gd name="T104" fmla="*/ 1 w 1072"/>
                <a:gd name="T105" fmla="*/ 0 h 604"/>
                <a:gd name="T106" fmla="*/ 1 w 1072"/>
                <a:gd name="T107" fmla="*/ 0 h 604"/>
                <a:gd name="T108" fmla="*/ 1 w 1072"/>
                <a:gd name="T109" fmla="*/ 0 h 604"/>
                <a:gd name="T110" fmla="*/ 1 w 1072"/>
                <a:gd name="T111" fmla="*/ 0 h 604"/>
                <a:gd name="T112" fmla="*/ 0 w 1072"/>
                <a:gd name="T113" fmla="*/ 0 h 604"/>
                <a:gd name="T114" fmla="*/ 0 w 1072"/>
                <a:gd name="T115" fmla="*/ 0 h 6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2"/>
                <a:gd name="T175" fmla="*/ 0 h 604"/>
                <a:gd name="T176" fmla="*/ 1072 w 1072"/>
                <a:gd name="T177" fmla="*/ 604 h 6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2" h="604">
                  <a:moveTo>
                    <a:pt x="61" y="38"/>
                  </a:moveTo>
                  <a:lnTo>
                    <a:pt x="64" y="91"/>
                  </a:lnTo>
                  <a:lnTo>
                    <a:pt x="64" y="164"/>
                  </a:lnTo>
                  <a:lnTo>
                    <a:pt x="65" y="239"/>
                  </a:lnTo>
                  <a:lnTo>
                    <a:pt x="66" y="292"/>
                  </a:lnTo>
                  <a:lnTo>
                    <a:pt x="43" y="347"/>
                  </a:lnTo>
                  <a:lnTo>
                    <a:pt x="24" y="397"/>
                  </a:lnTo>
                  <a:lnTo>
                    <a:pt x="12" y="441"/>
                  </a:lnTo>
                  <a:lnTo>
                    <a:pt x="3" y="480"/>
                  </a:lnTo>
                  <a:lnTo>
                    <a:pt x="0" y="514"/>
                  </a:lnTo>
                  <a:lnTo>
                    <a:pt x="2" y="542"/>
                  </a:lnTo>
                  <a:lnTo>
                    <a:pt x="9" y="564"/>
                  </a:lnTo>
                  <a:lnTo>
                    <a:pt x="23" y="582"/>
                  </a:lnTo>
                  <a:lnTo>
                    <a:pt x="42" y="595"/>
                  </a:lnTo>
                  <a:lnTo>
                    <a:pt x="67" y="601"/>
                  </a:lnTo>
                  <a:lnTo>
                    <a:pt x="99" y="604"/>
                  </a:lnTo>
                  <a:lnTo>
                    <a:pt x="137" y="601"/>
                  </a:lnTo>
                  <a:lnTo>
                    <a:pt x="181" y="593"/>
                  </a:lnTo>
                  <a:lnTo>
                    <a:pt x="232" y="580"/>
                  </a:lnTo>
                  <a:lnTo>
                    <a:pt x="290" y="563"/>
                  </a:lnTo>
                  <a:lnTo>
                    <a:pt x="356" y="540"/>
                  </a:lnTo>
                  <a:lnTo>
                    <a:pt x="371" y="542"/>
                  </a:lnTo>
                  <a:lnTo>
                    <a:pt x="385" y="544"/>
                  </a:lnTo>
                  <a:lnTo>
                    <a:pt x="400" y="546"/>
                  </a:lnTo>
                  <a:lnTo>
                    <a:pt x="415" y="548"/>
                  </a:lnTo>
                  <a:lnTo>
                    <a:pt x="430" y="549"/>
                  </a:lnTo>
                  <a:lnTo>
                    <a:pt x="445" y="552"/>
                  </a:lnTo>
                  <a:lnTo>
                    <a:pt x="460" y="553"/>
                  </a:lnTo>
                  <a:lnTo>
                    <a:pt x="477" y="554"/>
                  </a:lnTo>
                  <a:lnTo>
                    <a:pt x="492" y="557"/>
                  </a:lnTo>
                  <a:lnTo>
                    <a:pt x="507" y="558"/>
                  </a:lnTo>
                  <a:lnTo>
                    <a:pt x="522" y="561"/>
                  </a:lnTo>
                  <a:lnTo>
                    <a:pt x="538" y="562"/>
                  </a:lnTo>
                  <a:lnTo>
                    <a:pt x="553" y="564"/>
                  </a:lnTo>
                  <a:lnTo>
                    <a:pt x="568" y="566"/>
                  </a:lnTo>
                  <a:lnTo>
                    <a:pt x="582" y="568"/>
                  </a:lnTo>
                  <a:lnTo>
                    <a:pt x="597" y="569"/>
                  </a:lnTo>
                  <a:lnTo>
                    <a:pt x="617" y="569"/>
                  </a:lnTo>
                  <a:lnTo>
                    <a:pt x="639" y="569"/>
                  </a:lnTo>
                  <a:lnTo>
                    <a:pt x="659" y="568"/>
                  </a:lnTo>
                  <a:lnTo>
                    <a:pt x="679" y="567"/>
                  </a:lnTo>
                  <a:lnTo>
                    <a:pt x="698" y="567"/>
                  </a:lnTo>
                  <a:lnTo>
                    <a:pt x="717" y="566"/>
                  </a:lnTo>
                  <a:lnTo>
                    <a:pt x="735" y="563"/>
                  </a:lnTo>
                  <a:lnTo>
                    <a:pt x="751" y="561"/>
                  </a:lnTo>
                  <a:lnTo>
                    <a:pt x="768" y="558"/>
                  </a:lnTo>
                  <a:lnTo>
                    <a:pt x="782" y="554"/>
                  </a:lnTo>
                  <a:lnTo>
                    <a:pt x="795" y="549"/>
                  </a:lnTo>
                  <a:lnTo>
                    <a:pt x="807" y="544"/>
                  </a:lnTo>
                  <a:lnTo>
                    <a:pt x="818" y="539"/>
                  </a:lnTo>
                  <a:lnTo>
                    <a:pt x="827" y="532"/>
                  </a:lnTo>
                  <a:lnTo>
                    <a:pt x="833" y="524"/>
                  </a:lnTo>
                  <a:lnTo>
                    <a:pt x="838" y="515"/>
                  </a:lnTo>
                  <a:lnTo>
                    <a:pt x="860" y="527"/>
                  </a:lnTo>
                  <a:lnTo>
                    <a:pt x="881" y="537"/>
                  </a:lnTo>
                  <a:lnTo>
                    <a:pt x="902" y="544"/>
                  </a:lnTo>
                  <a:lnTo>
                    <a:pt x="922" y="551"/>
                  </a:lnTo>
                  <a:lnTo>
                    <a:pt x="941" y="554"/>
                  </a:lnTo>
                  <a:lnTo>
                    <a:pt x="960" y="556"/>
                  </a:lnTo>
                  <a:lnTo>
                    <a:pt x="977" y="556"/>
                  </a:lnTo>
                  <a:lnTo>
                    <a:pt x="994" y="552"/>
                  </a:lnTo>
                  <a:lnTo>
                    <a:pt x="1008" y="547"/>
                  </a:lnTo>
                  <a:lnTo>
                    <a:pt x="1022" y="539"/>
                  </a:lnTo>
                  <a:lnTo>
                    <a:pt x="1034" y="529"/>
                  </a:lnTo>
                  <a:lnTo>
                    <a:pt x="1046" y="518"/>
                  </a:lnTo>
                  <a:lnTo>
                    <a:pt x="1055" y="503"/>
                  </a:lnTo>
                  <a:lnTo>
                    <a:pt x="1062" y="485"/>
                  </a:lnTo>
                  <a:lnTo>
                    <a:pt x="1068" y="463"/>
                  </a:lnTo>
                  <a:lnTo>
                    <a:pt x="1072" y="441"/>
                  </a:lnTo>
                  <a:lnTo>
                    <a:pt x="1048" y="434"/>
                  </a:lnTo>
                  <a:lnTo>
                    <a:pt x="1024" y="428"/>
                  </a:lnTo>
                  <a:lnTo>
                    <a:pt x="1000" y="422"/>
                  </a:lnTo>
                  <a:lnTo>
                    <a:pt x="976" y="415"/>
                  </a:lnTo>
                  <a:lnTo>
                    <a:pt x="951" y="410"/>
                  </a:lnTo>
                  <a:lnTo>
                    <a:pt x="927" y="404"/>
                  </a:lnTo>
                  <a:lnTo>
                    <a:pt x="903" y="398"/>
                  </a:lnTo>
                  <a:lnTo>
                    <a:pt x="879" y="391"/>
                  </a:lnTo>
                  <a:lnTo>
                    <a:pt x="851" y="381"/>
                  </a:lnTo>
                  <a:lnTo>
                    <a:pt x="824" y="371"/>
                  </a:lnTo>
                  <a:lnTo>
                    <a:pt x="799" y="361"/>
                  </a:lnTo>
                  <a:lnTo>
                    <a:pt x="774" y="351"/>
                  </a:lnTo>
                  <a:lnTo>
                    <a:pt x="750" y="341"/>
                  </a:lnTo>
                  <a:lnTo>
                    <a:pt x="726" y="331"/>
                  </a:lnTo>
                  <a:lnTo>
                    <a:pt x="702" y="321"/>
                  </a:lnTo>
                  <a:lnTo>
                    <a:pt x="678" y="312"/>
                  </a:lnTo>
                  <a:lnTo>
                    <a:pt x="654" y="303"/>
                  </a:lnTo>
                  <a:lnTo>
                    <a:pt x="629" y="294"/>
                  </a:lnTo>
                  <a:lnTo>
                    <a:pt x="602" y="285"/>
                  </a:lnTo>
                  <a:lnTo>
                    <a:pt x="575" y="277"/>
                  </a:lnTo>
                  <a:lnTo>
                    <a:pt x="546" y="269"/>
                  </a:lnTo>
                  <a:lnTo>
                    <a:pt x="516" y="261"/>
                  </a:lnTo>
                  <a:lnTo>
                    <a:pt x="484" y="254"/>
                  </a:lnTo>
                  <a:lnTo>
                    <a:pt x="450" y="248"/>
                  </a:lnTo>
                  <a:lnTo>
                    <a:pt x="401" y="230"/>
                  </a:lnTo>
                  <a:lnTo>
                    <a:pt x="367" y="203"/>
                  </a:lnTo>
                  <a:lnTo>
                    <a:pt x="347" y="172"/>
                  </a:lnTo>
                  <a:lnTo>
                    <a:pt x="338" y="136"/>
                  </a:lnTo>
                  <a:lnTo>
                    <a:pt x="337" y="100"/>
                  </a:lnTo>
                  <a:lnTo>
                    <a:pt x="340" y="65"/>
                  </a:lnTo>
                  <a:lnTo>
                    <a:pt x="345" y="30"/>
                  </a:lnTo>
                  <a:lnTo>
                    <a:pt x="350" y="0"/>
                  </a:lnTo>
                  <a:lnTo>
                    <a:pt x="333" y="3"/>
                  </a:lnTo>
                  <a:lnTo>
                    <a:pt x="314" y="5"/>
                  </a:lnTo>
                  <a:lnTo>
                    <a:pt x="296" y="8"/>
                  </a:lnTo>
                  <a:lnTo>
                    <a:pt x="278" y="9"/>
                  </a:lnTo>
                  <a:lnTo>
                    <a:pt x="259" y="11"/>
                  </a:lnTo>
                  <a:lnTo>
                    <a:pt x="242" y="14"/>
                  </a:lnTo>
                  <a:lnTo>
                    <a:pt x="224" y="17"/>
                  </a:lnTo>
                  <a:lnTo>
                    <a:pt x="206" y="19"/>
                  </a:lnTo>
                  <a:lnTo>
                    <a:pt x="187" y="22"/>
                  </a:lnTo>
                  <a:lnTo>
                    <a:pt x="170" y="24"/>
                  </a:lnTo>
                  <a:lnTo>
                    <a:pt x="152" y="27"/>
                  </a:lnTo>
                  <a:lnTo>
                    <a:pt x="133" y="28"/>
                  </a:lnTo>
                  <a:lnTo>
                    <a:pt x="115" y="30"/>
                  </a:lnTo>
                  <a:lnTo>
                    <a:pt x="98" y="33"/>
                  </a:lnTo>
                  <a:lnTo>
                    <a:pt x="79" y="35"/>
                  </a:lnTo>
                  <a:lnTo>
                    <a:pt x="61" y="3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2" name="Freeform 13"/>
            <p:cNvSpPr>
              <a:spLocks/>
            </p:cNvSpPr>
            <p:nvPr/>
          </p:nvSpPr>
          <p:spPr bwMode="auto">
            <a:xfrm>
              <a:off x="4211" y="3588"/>
              <a:ext cx="357" cy="202"/>
            </a:xfrm>
            <a:custGeom>
              <a:avLst/>
              <a:gdLst>
                <a:gd name="T0" fmla="*/ 0 w 1072"/>
                <a:gd name="T1" fmla="*/ 0 h 604"/>
                <a:gd name="T2" fmla="*/ 0 w 1072"/>
                <a:gd name="T3" fmla="*/ 1 h 604"/>
                <a:gd name="T4" fmla="*/ 0 w 1072"/>
                <a:gd name="T5" fmla="*/ 1 h 604"/>
                <a:gd name="T6" fmla="*/ 0 w 1072"/>
                <a:gd name="T7" fmla="*/ 1 h 604"/>
                <a:gd name="T8" fmla="*/ 0 w 1072"/>
                <a:gd name="T9" fmla="*/ 2 h 604"/>
                <a:gd name="T10" fmla="*/ 0 w 1072"/>
                <a:gd name="T11" fmla="*/ 2 h 604"/>
                <a:gd name="T12" fmla="*/ 0 w 1072"/>
                <a:gd name="T13" fmla="*/ 2 h 604"/>
                <a:gd name="T14" fmla="*/ 0 w 1072"/>
                <a:gd name="T15" fmla="*/ 2 h 604"/>
                <a:gd name="T16" fmla="*/ 0 w 1072"/>
                <a:gd name="T17" fmla="*/ 3 h 604"/>
                <a:gd name="T18" fmla="*/ 1 w 1072"/>
                <a:gd name="T19" fmla="*/ 2 h 604"/>
                <a:gd name="T20" fmla="*/ 1 w 1072"/>
                <a:gd name="T21" fmla="*/ 2 h 604"/>
                <a:gd name="T22" fmla="*/ 1 w 1072"/>
                <a:gd name="T23" fmla="*/ 2 h 604"/>
                <a:gd name="T24" fmla="*/ 2 w 1072"/>
                <a:gd name="T25" fmla="*/ 2 h 604"/>
                <a:gd name="T26" fmla="*/ 2 w 1072"/>
                <a:gd name="T27" fmla="*/ 2 h 604"/>
                <a:gd name="T28" fmla="*/ 2 w 1072"/>
                <a:gd name="T29" fmla="*/ 2 h 604"/>
                <a:gd name="T30" fmla="*/ 2 w 1072"/>
                <a:gd name="T31" fmla="*/ 2 h 604"/>
                <a:gd name="T32" fmla="*/ 2 w 1072"/>
                <a:gd name="T33" fmla="*/ 2 h 604"/>
                <a:gd name="T34" fmla="*/ 2 w 1072"/>
                <a:gd name="T35" fmla="*/ 2 h 604"/>
                <a:gd name="T36" fmla="*/ 2 w 1072"/>
                <a:gd name="T37" fmla="*/ 2 h 604"/>
                <a:gd name="T38" fmla="*/ 2 w 1072"/>
                <a:gd name="T39" fmla="*/ 2 h 604"/>
                <a:gd name="T40" fmla="*/ 3 w 1072"/>
                <a:gd name="T41" fmla="*/ 2 h 604"/>
                <a:gd name="T42" fmla="*/ 3 w 1072"/>
                <a:gd name="T43" fmla="*/ 2 h 604"/>
                <a:gd name="T44" fmla="*/ 3 w 1072"/>
                <a:gd name="T45" fmla="*/ 2 h 604"/>
                <a:gd name="T46" fmla="*/ 3 w 1072"/>
                <a:gd name="T47" fmla="*/ 2 h 604"/>
                <a:gd name="T48" fmla="*/ 3 w 1072"/>
                <a:gd name="T49" fmla="*/ 2 h 604"/>
                <a:gd name="T50" fmla="*/ 3 w 1072"/>
                <a:gd name="T51" fmla="*/ 2 h 604"/>
                <a:gd name="T52" fmla="*/ 3 w 1072"/>
                <a:gd name="T53" fmla="*/ 2 h 604"/>
                <a:gd name="T54" fmla="*/ 3 w 1072"/>
                <a:gd name="T55" fmla="*/ 2 h 604"/>
                <a:gd name="T56" fmla="*/ 3 w 1072"/>
                <a:gd name="T57" fmla="*/ 2 h 604"/>
                <a:gd name="T58" fmla="*/ 4 w 1072"/>
                <a:gd name="T59" fmla="*/ 2 h 604"/>
                <a:gd name="T60" fmla="*/ 4 w 1072"/>
                <a:gd name="T61" fmla="*/ 2 h 604"/>
                <a:gd name="T62" fmla="*/ 4 w 1072"/>
                <a:gd name="T63" fmla="*/ 2 h 604"/>
                <a:gd name="T64" fmla="*/ 4 w 1072"/>
                <a:gd name="T65" fmla="*/ 2 h 604"/>
                <a:gd name="T66" fmla="*/ 4 w 1072"/>
                <a:gd name="T67" fmla="*/ 2 h 604"/>
                <a:gd name="T68" fmla="*/ 4 w 1072"/>
                <a:gd name="T69" fmla="*/ 2 h 604"/>
                <a:gd name="T70" fmla="*/ 4 w 1072"/>
                <a:gd name="T71" fmla="*/ 2 h 604"/>
                <a:gd name="T72" fmla="*/ 4 w 1072"/>
                <a:gd name="T73" fmla="*/ 2 h 604"/>
                <a:gd name="T74" fmla="*/ 4 w 1072"/>
                <a:gd name="T75" fmla="*/ 2 h 604"/>
                <a:gd name="T76" fmla="*/ 4 w 1072"/>
                <a:gd name="T77" fmla="*/ 2 h 604"/>
                <a:gd name="T78" fmla="*/ 4 w 1072"/>
                <a:gd name="T79" fmla="*/ 2 h 604"/>
                <a:gd name="T80" fmla="*/ 4 w 1072"/>
                <a:gd name="T81" fmla="*/ 2 h 604"/>
                <a:gd name="T82" fmla="*/ 4 w 1072"/>
                <a:gd name="T83" fmla="*/ 2 h 604"/>
                <a:gd name="T84" fmla="*/ 3 w 1072"/>
                <a:gd name="T85" fmla="*/ 2 h 604"/>
                <a:gd name="T86" fmla="*/ 3 w 1072"/>
                <a:gd name="T87" fmla="*/ 1 h 604"/>
                <a:gd name="T88" fmla="*/ 3 w 1072"/>
                <a:gd name="T89" fmla="*/ 1 h 604"/>
                <a:gd name="T90" fmla="*/ 3 w 1072"/>
                <a:gd name="T91" fmla="*/ 1 h 604"/>
                <a:gd name="T92" fmla="*/ 3 w 1072"/>
                <a:gd name="T93" fmla="*/ 1 h 604"/>
                <a:gd name="T94" fmla="*/ 2 w 1072"/>
                <a:gd name="T95" fmla="*/ 1 h 604"/>
                <a:gd name="T96" fmla="*/ 2 w 1072"/>
                <a:gd name="T97" fmla="*/ 1 h 604"/>
                <a:gd name="T98" fmla="*/ 2 w 1072"/>
                <a:gd name="T99" fmla="*/ 1 h 604"/>
                <a:gd name="T100" fmla="*/ 2 w 1072"/>
                <a:gd name="T101" fmla="*/ 1 h 604"/>
                <a:gd name="T102" fmla="*/ 1 w 1072"/>
                <a:gd name="T103" fmla="*/ 1 h 604"/>
                <a:gd name="T104" fmla="*/ 1 w 1072"/>
                <a:gd name="T105" fmla="*/ 0 h 604"/>
                <a:gd name="T106" fmla="*/ 1 w 1072"/>
                <a:gd name="T107" fmla="*/ 0 h 604"/>
                <a:gd name="T108" fmla="*/ 1 w 1072"/>
                <a:gd name="T109" fmla="*/ 0 h 604"/>
                <a:gd name="T110" fmla="*/ 1 w 1072"/>
                <a:gd name="T111" fmla="*/ 0 h 604"/>
                <a:gd name="T112" fmla="*/ 1 w 1072"/>
                <a:gd name="T113" fmla="*/ 0 h 604"/>
                <a:gd name="T114" fmla="*/ 1 w 1072"/>
                <a:gd name="T115" fmla="*/ 0 h 604"/>
                <a:gd name="T116" fmla="*/ 1 w 1072"/>
                <a:gd name="T117" fmla="*/ 0 h 604"/>
                <a:gd name="T118" fmla="*/ 1 w 1072"/>
                <a:gd name="T119" fmla="*/ 0 h 604"/>
                <a:gd name="T120" fmla="*/ 1 w 1072"/>
                <a:gd name="T121" fmla="*/ 0 h 604"/>
                <a:gd name="T122" fmla="*/ 0 w 1072"/>
                <a:gd name="T123" fmla="*/ 0 h 604"/>
                <a:gd name="T124" fmla="*/ 0 w 1072"/>
                <a:gd name="T125" fmla="*/ 0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2"/>
                <a:gd name="T190" fmla="*/ 0 h 604"/>
                <a:gd name="T191" fmla="*/ 1072 w 1072"/>
                <a:gd name="T192" fmla="*/ 604 h 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2" h="604">
                  <a:moveTo>
                    <a:pt x="61" y="38"/>
                  </a:moveTo>
                  <a:lnTo>
                    <a:pt x="61" y="38"/>
                  </a:lnTo>
                  <a:lnTo>
                    <a:pt x="64" y="91"/>
                  </a:lnTo>
                  <a:lnTo>
                    <a:pt x="64" y="164"/>
                  </a:lnTo>
                  <a:lnTo>
                    <a:pt x="65" y="239"/>
                  </a:lnTo>
                  <a:lnTo>
                    <a:pt x="66" y="292"/>
                  </a:lnTo>
                  <a:lnTo>
                    <a:pt x="43" y="347"/>
                  </a:lnTo>
                  <a:lnTo>
                    <a:pt x="24" y="397"/>
                  </a:lnTo>
                  <a:lnTo>
                    <a:pt x="12" y="441"/>
                  </a:lnTo>
                  <a:lnTo>
                    <a:pt x="3" y="480"/>
                  </a:lnTo>
                  <a:lnTo>
                    <a:pt x="0" y="514"/>
                  </a:lnTo>
                  <a:lnTo>
                    <a:pt x="2" y="542"/>
                  </a:lnTo>
                  <a:lnTo>
                    <a:pt x="9" y="564"/>
                  </a:lnTo>
                  <a:lnTo>
                    <a:pt x="23" y="582"/>
                  </a:lnTo>
                  <a:lnTo>
                    <a:pt x="42" y="595"/>
                  </a:lnTo>
                  <a:lnTo>
                    <a:pt x="67" y="601"/>
                  </a:lnTo>
                  <a:lnTo>
                    <a:pt x="99" y="604"/>
                  </a:lnTo>
                  <a:lnTo>
                    <a:pt x="137" y="601"/>
                  </a:lnTo>
                  <a:lnTo>
                    <a:pt x="181" y="593"/>
                  </a:lnTo>
                  <a:lnTo>
                    <a:pt x="232" y="580"/>
                  </a:lnTo>
                  <a:lnTo>
                    <a:pt x="290" y="563"/>
                  </a:lnTo>
                  <a:lnTo>
                    <a:pt x="356" y="540"/>
                  </a:lnTo>
                  <a:lnTo>
                    <a:pt x="371" y="542"/>
                  </a:lnTo>
                  <a:lnTo>
                    <a:pt x="385" y="544"/>
                  </a:lnTo>
                  <a:lnTo>
                    <a:pt x="400" y="546"/>
                  </a:lnTo>
                  <a:lnTo>
                    <a:pt x="415" y="548"/>
                  </a:lnTo>
                  <a:lnTo>
                    <a:pt x="430" y="549"/>
                  </a:lnTo>
                  <a:lnTo>
                    <a:pt x="445" y="552"/>
                  </a:lnTo>
                  <a:lnTo>
                    <a:pt x="460" y="553"/>
                  </a:lnTo>
                  <a:lnTo>
                    <a:pt x="477" y="554"/>
                  </a:lnTo>
                  <a:lnTo>
                    <a:pt x="492" y="557"/>
                  </a:lnTo>
                  <a:lnTo>
                    <a:pt x="507" y="558"/>
                  </a:lnTo>
                  <a:lnTo>
                    <a:pt x="522" y="561"/>
                  </a:lnTo>
                  <a:lnTo>
                    <a:pt x="538" y="562"/>
                  </a:lnTo>
                  <a:lnTo>
                    <a:pt x="553" y="564"/>
                  </a:lnTo>
                  <a:lnTo>
                    <a:pt x="568" y="566"/>
                  </a:lnTo>
                  <a:lnTo>
                    <a:pt x="582" y="568"/>
                  </a:lnTo>
                  <a:lnTo>
                    <a:pt x="597" y="569"/>
                  </a:lnTo>
                  <a:lnTo>
                    <a:pt x="617" y="569"/>
                  </a:lnTo>
                  <a:lnTo>
                    <a:pt x="639" y="569"/>
                  </a:lnTo>
                  <a:lnTo>
                    <a:pt x="659" y="568"/>
                  </a:lnTo>
                  <a:lnTo>
                    <a:pt x="679" y="567"/>
                  </a:lnTo>
                  <a:lnTo>
                    <a:pt x="698" y="567"/>
                  </a:lnTo>
                  <a:lnTo>
                    <a:pt x="717" y="566"/>
                  </a:lnTo>
                  <a:lnTo>
                    <a:pt x="735" y="563"/>
                  </a:lnTo>
                  <a:lnTo>
                    <a:pt x="751" y="561"/>
                  </a:lnTo>
                  <a:lnTo>
                    <a:pt x="768" y="558"/>
                  </a:lnTo>
                  <a:lnTo>
                    <a:pt x="782" y="554"/>
                  </a:lnTo>
                  <a:lnTo>
                    <a:pt x="795" y="549"/>
                  </a:lnTo>
                  <a:lnTo>
                    <a:pt x="807" y="544"/>
                  </a:lnTo>
                  <a:lnTo>
                    <a:pt x="818" y="539"/>
                  </a:lnTo>
                  <a:lnTo>
                    <a:pt x="827" y="532"/>
                  </a:lnTo>
                  <a:lnTo>
                    <a:pt x="833" y="524"/>
                  </a:lnTo>
                  <a:lnTo>
                    <a:pt x="838" y="515"/>
                  </a:lnTo>
                  <a:lnTo>
                    <a:pt x="860" y="527"/>
                  </a:lnTo>
                  <a:lnTo>
                    <a:pt x="881" y="537"/>
                  </a:lnTo>
                  <a:lnTo>
                    <a:pt x="902" y="544"/>
                  </a:lnTo>
                  <a:lnTo>
                    <a:pt x="922" y="551"/>
                  </a:lnTo>
                  <a:lnTo>
                    <a:pt x="941" y="554"/>
                  </a:lnTo>
                  <a:lnTo>
                    <a:pt x="960" y="556"/>
                  </a:lnTo>
                  <a:lnTo>
                    <a:pt x="977" y="556"/>
                  </a:lnTo>
                  <a:lnTo>
                    <a:pt x="994" y="552"/>
                  </a:lnTo>
                  <a:lnTo>
                    <a:pt x="1008" y="547"/>
                  </a:lnTo>
                  <a:lnTo>
                    <a:pt x="1022" y="539"/>
                  </a:lnTo>
                  <a:lnTo>
                    <a:pt x="1034" y="529"/>
                  </a:lnTo>
                  <a:lnTo>
                    <a:pt x="1046" y="518"/>
                  </a:lnTo>
                  <a:lnTo>
                    <a:pt x="1055" y="503"/>
                  </a:lnTo>
                  <a:lnTo>
                    <a:pt x="1062" y="485"/>
                  </a:lnTo>
                  <a:lnTo>
                    <a:pt x="1068" y="463"/>
                  </a:lnTo>
                  <a:lnTo>
                    <a:pt x="1072" y="441"/>
                  </a:lnTo>
                  <a:lnTo>
                    <a:pt x="1048" y="434"/>
                  </a:lnTo>
                  <a:lnTo>
                    <a:pt x="1024" y="428"/>
                  </a:lnTo>
                  <a:lnTo>
                    <a:pt x="1000" y="422"/>
                  </a:lnTo>
                  <a:lnTo>
                    <a:pt x="976" y="415"/>
                  </a:lnTo>
                  <a:lnTo>
                    <a:pt x="951" y="410"/>
                  </a:lnTo>
                  <a:lnTo>
                    <a:pt x="927" y="404"/>
                  </a:lnTo>
                  <a:lnTo>
                    <a:pt x="903" y="398"/>
                  </a:lnTo>
                  <a:lnTo>
                    <a:pt x="879" y="391"/>
                  </a:lnTo>
                  <a:lnTo>
                    <a:pt x="851" y="381"/>
                  </a:lnTo>
                  <a:lnTo>
                    <a:pt x="824" y="371"/>
                  </a:lnTo>
                  <a:lnTo>
                    <a:pt x="799" y="361"/>
                  </a:lnTo>
                  <a:lnTo>
                    <a:pt x="774" y="351"/>
                  </a:lnTo>
                  <a:lnTo>
                    <a:pt x="750" y="341"/>
                  </a:lnTo>
                  <a:lnTo>
                    <a:pt x="726" y="331"/>
                  </a:lnTo>
                  <a:lnTo>
                    <a:pt x="702" y="321"/>
                  </a:lnTo>
                  <a:lnTo>
                    <a:pt x="678" y="312"/>
                  </a:lnTo>
                  <a:lnTo>
                    <a:pt x="654" y="303"/>
                  </a:lnTo>
                  <a:lnTo>
                    <a:pt x="629" y="294"/>
                  </a:lnTo>
                  <a:lnTo>
                    <a:pt x="602" y="285"/>
                  </a:lnTo>
                  <a:lnTo>
                    <a:pt x="575" y="277"/>
                  </a:lnTo>
                  <a:lnTo>
                    <a:pt x="546" y="269"/>
                  </a:lnTo>
                  <a:lnTo>
                    <a:pt x="516" y="261"/>
                  </a:lnTo>
                  <a:lnTo>
                    <a:pt x="484" y="254"/>
                  </a:lnTo>
                  <a:lnTo>
                    <a:pt x="450" y="248"/>
                  </a:lnTo>
                  <a:lnTo>
                    <a:pt x="401" y="230"/>
                  </a:lnTo>
                  <a:lnTo>
                    <a:pt x="367" y="203"/>
                  </a:lnTo>
                  <a:lnTo>
                    <a:pt x="347" y="172"/>
                  </a:lnTo>
                  <a:lnTo>
                    <a:pt x="338" y="136"/>
                  </a:lnTo>
                  <a:lnTo>
                    <a:pt x="337" y="100"/>
                  </a:lnTo>
                  <a:lnTo>
                    <a:pt x="340" y="65"/>
                  </a:lnTo>
                  <a:lnTo>
                    <a:pt x="345" y="30"/>
                  </a:lnTo>
                  <a:lnTo>
                    <a:pt x="350" y="0"/>
                  </a:lnTo>
                  <a:lnTo>
                    <a:pt x="333" y="3"/>
                  </a:lnTo>
                  <a:lnTo>
                    <a:pt x="314" y="5"/>
                  </a:lnTo>
                  <a:lnTo>
                    <a:pt x="296" y="8"/>
                  </a:lnTo>
                  <a:lnTo>
                    <a:pt x="278" y="9"/>
                  </a:lnTo>
                  <a:lnTo>
                    <a:pt x="259" y="11"/>
                  </a:lnTo>
                  <a:lnTo>
                    <a:pt x="242" y="14"/>
                  </a:lnTo>
                  <a:lnTo>
                    <a:pt x="224" y="17"/>
                  </a:lnTo>
                  <a:lnTo>
                    <a:pt x="206" y="19"/>
                  </a:lnTo>
                  <a:lnTo>
                    <a:pt x="187" y="22"/>
                  </a:lnTo>
                  <a:lnTo>
                    <a:pt x="170" y="24"/>
                  </a:lnTo>
                  <a:lnTo>
                    <a:pt x="152" y="27"/>
                  </a:lnTo>
                  <a:lnTo>
                    <a:pt x="133" y="28"/>
                  </a:lnTo>
                  <a:lnTo>
                    <a:pt x="115" y="30"/>
                  </a:lnTo>
                  <a:lnTo>
                    <a:pt x="98" y="33"/>
                  </a:lnTo>
                  <a:lnTo>
                    <a:pt x="79" y="35"/>
                  </a:lnTo>
                  <a:lnTo>
                    <a:pt x="61" y="3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3" name="Freeform 14"/>
            <p:cNvSpPr>
              <a:spLocks/>
            </p:cNvSpPr>
            <p:nvPr/>
          </p:nvSpPr>
          <p:spPr bwMode="auto">
            <a:xfrm>
              <a:off x="4234" y="3622"/>
              <a:ext cx="92" cy="73"/>
            </a:xfrm>
            <a:custGeom>
              <a:avLst/>
              <a:gdLst>
                <a:gd name="T0" fmla="*/ 0 w 277"/>
                <a:gd name="T1" fmla="*/ 0 h 218"/>
                <a:gd name="T2" fmla="*/ 0 w 277"/>
                <a:gd name="T3" fmla="*/ 1 h 218"/>
                <a:gd name="T4" fmla="*/ 1 w 277"/>
                <a:gd name="T5" fmla="*/ 1 h 218"/>
                <a:gd name="T6" fmla="*/ 1 w 277"/>
                <a:gd name="T7" fmla="*/ 1 h 218"/>
                <a:gd name="T8" fmla="*/ 1 w 277"/>
                <a:gd name="T9" fmla="*/ 1 h 218"/>
                <a:gd name="T10" fmla="*/ 1 w 277"/>
                <a:gd name="T11" fmla="*/ 1 h 218"/>
                <a:gd name="T12" fmla="*/ 1 w 277"/>
                <a:gd name="T13" fmla="*/ 1 h 218"/>
                <a:gd name="T14" fmla="*/ 1 w 277"/>
                <a:gd name="T15" fmla="*/ 0 h 218"/>
                <a:gd name="T16" fmla="*/ 1 w 277"/>
                <a:gd name="T17" fmla="*/ 0 h 218"/>
                <a:gd name="T18" fmla="*/ 0 w 2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7"/>
                <a:gd name="T31" fmla="*/ 0 h 218"/>
                <a:gd name="T32" fmla="*/ 277 w 277"/>
                <a:gd name="T33" fmla="*/ 218 h 2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7" h="218">
                  <a:moveTo>
                    <a:pt x="0" y="31"/>
                  </a:moveTo>
                  <a:lnTo>
                    <a:pt x="5" y="168"/>
                  </a:lnTo>
                  <a:lnTo>
                    <a:pt x="134" y="144"/>
                  </a:lnTo>
                  <a:lnTo>
                    <a:pt x="153" y="178"/>
                  </a:lnTo>
                  <a:lnTo>
                    <a:pt x="148" y="218"/>
                  </a:lnTo>
                  <a:lnTo>
                    <a:pt x="183" y="183"/>
                  </a:lnTo>
                  <a:lnTo>
                    <a:pt x="197" y="129"/>
                  </a:lnTo>
                  <a:lnTo>
                    <a:pt x="277" y="90"/>
                  </a:lnTo>
                  <a:lnTo>
                    <a:pt x="256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4" name="Freeform 15"/>
            <p:cNvSpPr>
              <a:spLocks/>
            </p:cNvSpPr>
            <p:nvPr/>
          </p:nvSpPr>
          <p:spPr bwMode="auto">
            <a:xfrm>
              <a:off x="3944" y="3647"/>
              <a:ext cx="181" cy="231"/>
            </a:xfrm>
            <a:custGeom>
              <a:avLst/>
              <a:gdLst>
                <a:gd name="T0" fmla="*/ 1 w 543"/>
                <a:gd name="T1" fmla="*/ 1 h 693"/>
                <a:gd name="T2" fmla="*/ 0 w 543"/>
                <a:gd name="T3" fmla="*/ 1 h 693"/>
                <a:gd name="T4" fmla="*/ 0 w 543"/>
                <a:gd name="T5" fmla="*/ 2 h 693"/>
                <a:gd name="T6" fmla="*/ 0 w 543"/>
                <a:gd name="T7" fmla="*/ 2 h 693"/>
                <a:gd name="T8" fmla="*/ 0 w 543"/>
                <a:gd name="T9" fmla="*/ 3 h 693"/>
                <a:gd name="T10" fmla="*/ 0 w 543"/>
                <a:gd name="T11" fmla="*/ 3 h 693"/>
                <a:gd name="T12" fmla="*/ 0 w 543"/>
                <a:gd name="T13" fmla="*/ 3 h 693"/>
                <a:gd name="T14" fmla="*/ 1 w 543"/>
                <a:gd name="T15" fmla="*/ 3 h 693"/>
                <a:gd name="T16" fmla="*/ 1 w 543"/>
                <a:gd name="T17" fmla="*/ 3 h 693"/>
                <a:gd name="T18" fmla="*/ 1 w 543"/>
                <a:gd name="T19" fmla="*/ 3 h 693"/>
                <a:gd name="T20" fmla="*/ 1 w 543"/>
                <a:gd name="T21" fmla="*/ 3 h 693"/>
                <a:gd name="T22" fmla="*/ 1 w 543"/>
                <a:gd name="T23" fmla="*/ 3 h 693"/>
                <a:gd name="T24" fmla="*/ 1 w 543"/>
                <a:gd name="T25" fmla="*/ 3 h 693"/>
                <a:gd name="T26" fmla="*/ 1 w 543"/>
                <a:gd name="T27" fmla="*/ 3 h 693"/>
                <a:gd name="T28" fmla="*/ 1 w 543"/>
                <a:gd name="T29" fmla="*/ 3 h 693"/>
                <a:gd name="T30" fmla="*/ 2 w 543"/>
                <a:gd name="T31" fmla="*/ 3 h 693"/>
                <a:gd name="T32" fmla="*/ 2 w 543"/>
                <a:gd name="T33" fmla="*/ 3 h 693"/>
                <a:gd name="T34" fmla="*/ 2 w 543"/>
                <a:gd name="T35" fmla="*/ 3 h 693"/>
                <a:gd name="T36" fmla="*/ 2 w 543"/>
                <a:gd name="T37" fmla="*/ 3 h 693"/>
                <a:gd name="T38" fmla="*/ 2 w 543"/>
                <a:gd name="T39" fmla="*/ 2 h 693"/>
                <a:gd name="T40" fmla="*/ 2 w 543"/>
                <a:gd name="T41" fmla="*/ 2 h 693"/>
                <a:gd name="T42" fmla="*/ 2 w 543"/>
                <a:gd name="T43" fmla="*/ 2 h 693"/>
                <a:gd name="T44" fmla="*/ 2 w 543"/>
                <a:gd name="T45" fmla="*/ 2 h 693"/>
                <a:gd name="T46" fmla="*/ 2 w 543"/>
                <a:gd name="T47" fmla="*/ 2 h 693"/>
                <a:gd name="T48" fmla="*/ 2 w 543"/>
                <a:gd name="T49" fmla="*/ 1 h 693"/>
                <a:gd name="T50" fmla="*/ 2 w 543"/>
                <a:gd name="T51" fmla="*/ 1 h 693"/>
                <a:gd name="T52" fmla="*/ 2 w 543"/>
                <a:gd name="T53" fmla="*/ 1 h 693"/>
                <a:gd name="T54" fmla="*/ 2 w 543"/>
                <a:gd name="T55" fmla="*/ 0 h 693"/>
                <a:gd name="T56" fmla="*/ 2 w 543"/>
                <a:gd name="T57" fmla="*/ 0 h 693"/>
                <a:gd name="T58" fmla="*/ 1 w 543"/>
                <a:gd name="T59" fmla="*/ 0 h 693"/>
                <a:gd name="T60" fmla="*/ 1 w 543"/>
                <a:gd name="T61" fmla="*/ 0 h 693"/>
                <a:gd name="T62" fmla="*/ 1 w 543"/>
                <a:gd name="T63" fmla="*/ 0 h 693"/>
                <a:gd name="T64" fmla="*/ 1 w 543"/>
                <a:gd name="T65" fmla="*/ 0 h 693"/>
                <a:gd name="T66" fmla="*/ 1 w 543"/>
                <a:gd name="T67" fmla="*/ 0 h 693"/>
                <a:gd name="T68" fmla="*/ 1 w 543"/>
                <a:gd name="T69" fmla="*/ 0 h 693"/>
                <a:gd name="T70" fmla="*/ 1 w 543"/>
                <a:gd name="T71" fmla="*/ 0 h 6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3"/>
                <a:gd name="T109" fmla="*/ 0 h 693"/>
                <a:gd name="T110" fmla="*/ 543 w 543"/>
                <a:gd name="T111" fmla="*/ 693 h 6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3" h="693">
                  <a:moveTo>
                    <a:pt x="134" y="63"/>
                  </a:moveTo>
                  <a:lnTo>
                    <a:pt x="129" y="141"/>
                  </a:lnTo>
                  <a:lnTo>
                    <a:pt x="112" y="212"/>
                  </a:lnTo>
                  <a:lnTo>
                    <a:pt x="85" y="279"/>
                  </a:lnTo>
                  <a:lnTo>
                    <a:pt x="56" y="343"/>
                  </a:lnTo>
                  <a:lnTo>
                    <a:pt x="30" y="405"/>
                  </a:lnTo>
                  <a:lnTo>
                    <a:pt x="8" y="470"/>
                  </a:lnTo>
                  <a:lnTo>
                    <a:pt x="0" y="535"/>
                  </a:lnTo>
                  <a:lnTo>
                    <a:pt x="8" y="605"/>
                  </a:lnTo>
                  <a:lnTo>
                    <a:pt x="21" y="630"/>
                  </a:lnTo>
                  <a:lnTo>
                    <a:pt x="40" y="650"/>
                  </a:lnTo>
                  <a:lnTo>
                    <a:pt x="62" y="665"/>
                  </a:lnTo>
                  <a:lnTo>
                    <a:pt x="85" y="673"/>
                  </a:lnTo>
                  <a:lnTo>
                    <a:pt x="107" y="675"/>
                  </a:lnTo>
                  <a:lnTo>
                    <a:pt x="124" y="669"/>
                  </a:lnTo>
                  <a:lnTo>
                    <a:pt x="134" y="654"/>
                  </a:lnTo>
                  <a:lnTo>
                    <a:pt x="136" y="631"/>
                  </a:lnTo>
                  <a:lnTo>
                    <a:pt x="138" y="653"/>
                  </a:lnTo>
                  <a:lnTo>
                    <a:pt x="152" y="670"/>
                  </a:lnTo>
                  <a:lnTo>
                    <a:pt x="175" y="683"/>
                  </a:lnTo>
                  <a:lnTo>
                    <a:pt x="200" y="690"/>
                  </a:lnTo>
                  <a:lnTo>
                    <a:pt x="227" y="690"/>
                  </a:lnTo>
                  <a:lnTo>
                    <a:pt x="249" y="684"/>
                  </a:lnTo>
                  <a:lnTo>
                    <a:pt x="266" y="668"/>
                  </a:lnTo>
                  <a:lnTo>
                    <a:pt x="271" y="644"/>
                  </a:lnTo>
                  <a:lnTo>
                    <a:pt x="268" y="665"/>
                  </a:lnTo>
                  <a:lnTo>
                    <a:pt x="279" y="680"/>
                  </a:lnTo>
                  <a:lnTo>
                    <a:pt x="296" y="689"/>
                  </a:lnTo>
                  <a:lnTo>
                    <a:pt x="320" y="693"/>
                  </a:lnTo>
                  <a:lnTo>
                    <a:pt x="346" y="689"/>
                  </a:lnTo>
                  <a:lnTo>
                    <a:pt x="370" y="680"/>
                  </a:lnTo>
                  <a:lnTo>
                    <a:pt x="389" y="664"/>
                  </a:lnTo>
                  <a:lnTo>
                    <a:pt x="400" y="640"/>
                  </a:lnTo>
                  <a:lnTo>
                    <a:pt x="418" y="664"/>
                  </a:lnTo>
                  <a:lnTo>
                    <a:pt x="440" y="677"/>
                  </a:lnTo>
                  <a:lnTo>
                    <a:pt x="464" y="677"/>
                  </a:lnTo>
                  <a:lnTo>
                    <a:pt x="488" y="666"/>
                  </a:lnTo>
                  <a:lnTo>
                    <a:pt x="511" y="648"/>
                  </a:lnTo>
                  <a:lnTo>
                    <a:pt x="529" y="620"/>
                  </a:lnTo>
                  <a:lnTo>
                    <a:pt x="540" y="584"/>
                  </a:lnTo>
                  <a:lnTo>
                    <a:pt x="543" y="543"/>
                  </a:lnTo>
                  <a:lnTo>
                    <a:pt x="533" y="523"/>
                  </a:lnTo>
                  <a:lnTo>
                    <a:pt x="523" y="502"/>
                  </a:lnTo>
                  <a:lnTo>
                    <a:pt x="512" y="482"/>
                  </a:lnTo>
                  <a:lnTo>
                    <a:pt x="502" y="462"/>
                  </a:lnTo>
                  <a:lnTo>
                    <a:pt x="492" y="442"/>
                  </a:lnTo>
                  <a:lnTo>
                    <a:pt x="482" y="422"/>
                  </a:lnTo>
                  <a:lnTo>
                    <a:pt x="472" y="401"/>
                  </a:lnTo>
                  <a:lnTo>
                    <a:pt x="462" y="381"/>
                  </a:lnTo>
                  <a:lnTo>
                    <a:pt x="454" y="339"/>
                  </a:lnTo>
                  <a:lnTo>
                    <a:pt x="448" y="293"/>
                  </a:lnTo>
                  <a:lnTo>
                    <a:pt x="442" y="242"/>
                  </a:lnTo>
                  <a:lnTo>
                    <a:pt x="437" y="191"/>
                  </a:lnTo>
                  <a:lnTo>
                    <a:pt x="430" y="139"/>
                  </a:lnTo>
                  <a:lnTo>
                    <a:pt x="424" y="88"/>
                  </a:lnTo>
                  <a:lnTo>
                    <a:pt x="418" y="42"/>
                  </a:lnTo>
                  <a:lnTo>
                    <a:pt x="410" y="0"/>
                  </a:lnTo>
                  <a:lnTo>
                    <a:pt x="392" y="4"/>
                  </a:lnTo>
                  <a:lnTo>
                    <a:pt x="376" y="7"/>
                  </a:lnTo>
                  <a:lnTo>
                    <a:pt x="358" y="11"/>
                  </a:lnTo>
                  <a:lnTo>
                    <a:pt x="341" y="16"/>
                  </a:lnTo>
                  <a:lnTo>
                    <a:pt x="324" y="20"/>
                  </a:lnTo>
                  <a:lnTo>
                    <a:pt x="306" y="24"/>
                  </a:lnTo>
                  <a:lnTo>
                    <a:pt x="289" y="28"/>
                  </a:lnTo>
                  <a:lnTo>
                    <a:pt x="272" y="31"/>
                  </a:lnTo>
                  <a:lnTo>
                    <a:pt x="255" y="35"/>
                  </a:lnTo>
                  <a:lnTo>
                    <a:pt x="237" y="39"/>
                  </a:lnTo>
                  <a:lnTo>
                    <a:pt x="220" y="43"/>
                  </a:lnTo>
                  <a:lnTo>
                    <a:pt x="203" y="47"/>
                  </a:lnTo>
                  <a:lnTo>
                    <a:pt x="186" y="52"/>
                  </a:lnTo>
                  <a:lnTo>
                    <a:pt x="169" y="55"/>
                  </a:lnTo>
                  <a:lnTo>
                    <a:pt x="152" y="59"/>
                  </a:lnTo>
                  <a:lnTo>
                    <a:pt x="134" y="63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5" name="Freeform 16"/>
            <p:cNvSpPr>
              <a:spLocks/>
            </p:cNvSpPr>
            <p:nvPr/>
          </p:nvSpPr>
          <p:spPr bwMode="auto">
            <a:xfrm>
              <a:off x="3944" y="3647"/>
              <a:ext cx="181" cy="231"/>
            </a:xfrm>
            <a:custGeom>
              <a:avLst/>
              <a:gdLst>
                <a:gd name="T0" fmla="*/ 1 w 543"/>
                <a:gd name="T1" fmla="*/ 0 h 693"/>
                <a:gd name="T2" fmla="*/ 0 w 543"/>
                <a:gd name="T3" fmla="*/ 1 h 693"/>
                <a:gd name="T4" fmla="*/ 0 w 543"/>
                <a:gd name="T5" fmla="*/ 1 h 693"/>
                <a:gd name="T6" fmla="*/ 0 w 543"/>
                <a:gd name="T7" fmla="*/ 2 h 693"/>
                <a:gd name="T8" fmla="*/ 0 w 543"/>
                <a:gd name="T9" fmla="*/ 2 h 693"/>
                <a:gd name="T10" fmla="*/ 0 w 543"/>
                <a:gd name="T11" fmla="*/ 3 h 693"/>
                <a:gd name="T12" fmla="*/ 0 w 543"/>
                <a:gd name="T13" fmla="*/ 3 h 693"/>
                <a:gd name="T14" fmla="*/ 0 w 543"/>
                <a:gd name="T15" fmla="*/ 3 h 693"/>
                <a:gd name="T16" fmla="*/ 1 w 543"/>
                <a:gd name="T17" fmla="*/ 3 h 693"/>
                <a:gd name="T18" fmla="*/ 1 w 543"/>
                <a:gd name="T19" fmla="*/ 3 h 693"/>
                <a:gd name="T20" fmla="*/ 1 w 543"/>
                <a:gd name="T21" fmla="*/ 3 h 693"/>
                <a:gd name="T22" fmla="*/ 1 w 543"/>
                <a:gd name="T23" fmla="*/ 3 h 693"/>
                <a:gd name="T24" fmla="*/ 1 w 543"/>
                <a:gd name="T25" fmla="*/ 3 h 693"/>
                <a:gd name="T26" fmla="*/ 1 w 543"/>
                <a:gd name="T27" fmla="*/ 3 h 693"/>
                <a:gd name="T28" fmla="*/ 1 w 543"/>
                <a:gd name="T29" fmla="*/ 3 h 693"/>
                <a:gd name="T30" fmla="*/ 1 w 543"/>
                <a:gd name="T31" fmla="*/ 3 h 693"/>
                <a:gd name="T32" fmla="*/ 1 w 543"/>
                <a:gd name="T33" fmla="*/ 3 h 693"/>
                <a:gd name="T34" fmla="*/ 2 w 543"/>
                <a:gd name="T35" fmla="*/ 3 h 693"/>
                <a:gd name="T36" fmla="*/ 2 w 543"/>
                <a:gd name="T37" fmla="*/ 3 h 693"/>
                <a:gd name="T38" fmla="*/ 2 w 543"/>
                <a:gd name="T39" fmla="*/ 3 h 693"/>
                <a:gd name="T40" fmla="*/ 2 w 543"/>
                <a:gd name="T41" fmla="*/ 3 h 693"/>
                <a:gd name="T42" fmla="*/ 2 w 543"/>
                <a:gd name="T43" fmla="*/ 3 h 693"/>
                <a:gd name="T44" fmla="*/ 2 w 543"/>
                <a:gd name="T45" fmla="*/ 2 h 693"/>
                <a:gd name="T46" fmla="*/ 2 w 543"/>
                <a:gd name="T47" fmla="*/ 2 h 693"/>
                <a:gd name="T48" fmla="*/ 2 w 543"/>
                <a:gd name="T49" fmla="*/ 2 h 693"/>
                <a:gd name="T50" fmla="*/ 2 w 543"/>
                <a:gd name="T51" fmla="*/ 2 h 693"/>
                <a:gd name="T52" fmla="*/ 2 w 543"/>
                <a:gd name="T53" fmla="*/ 2 h 693"/>
                <a:gd name="T54" fmla="*/ 2 w 543"/>
                <a:gd name="T55" fmla="*/ 2 h 693"/>
                <a:gd name="T56" fmla="*/ 2 w 543"/>
                <a:gd name="T57" fmla="*/ 1 h 693"/>
                <a:gd name="T58" fmla="*/ 2 w 543"/>
                <a:gd name="T59" fmla="*/ 1 h 693"/>
                <a:gd name="T60" fmla="*/ 2 w 543"/>
                <a:gd name="T61" fmla="*/ 0 h 693"/>
                <a:gd name="T62" fmla="*/ 2 w 543"/>
                <a:gd name="T63" fmla="*/ 0 h 693"/>
                <a:gd name="T64" fmla="*/ 2 w 543"/>
                <a:gd name="T65" fmla="*/ 0 h 693"/>
                <a:gd name="T66" fmla="*/ 1 w 543"/>
                <a:gd name="T67" fmla="*/ 0 h 693"/>
                <a:gd name="T68" fmla="*/ 1 w 543"/>
                <a:gd name="T69" fmla="*/ 0 h 693"/>
                <a:gd name="T70" fmla="*/ 1 w 543"/>
                <a:gd name="T71" fmla="*/ 0 h 693"/>
                <a:gd name="T72" fmla="*/ 1 w 543"/>
                <a:gd name="T73" fmla="*/ 0 h 693"/>
                <a:gd name="T74" fmla="*/ 1 w 543"/>
                <a:gd name="T75" fmla="*/ 0 h 693"/>
                <a:gd name="T76" fmla="*/ 1 w 543"/>
                <a:gd name="T77" fmla="*/ 0 h 693"/>
                <a:gd name="T78" fmla="*/ 1 w 543"/>
                <a:gd name="T79" fmla="*/ 0 h 69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3"/>
                <a:gd name="T121" fmla="*/ 0 h 693"/>
                <a:gd name="T122" fmla="*/ 543 w 543"/>
                <a:gd name="T123" fmla="*/ 693 h 69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3" h="693">
                  <a:moveTo>
                    <a:pt x="134" y="63"/>
                  </a:moveTo>
                  <a:lnTo>
                    <a:pt x="134" y="63"/>
                  </a:lnTo>
                  <a:lnTo>
                    <a:pt x="129" y="141"/>
                  </a:lnTo>
                  <a:lnTo>
                    <a:pt x="112" y="212"/>
                  </a:lnTo>
                  <a:lnTo>
                    <a:pt x="85" y="279"/>
                  </a:lnTo>
                  <a:lnTo>
                    <a:pt x="56" y="343"/>
                  </a:lnTo>
                  <a:lnTo>
                    <a:pt x="30" y="405"/>
                  </a:lnTo>
                  <a:lnTo>
                    <a:pt x="8" y="470"/>
                  </a:lnTo>
                  <a:lnTo>
                    <a:pt x="0" y="535"/>
                  </a:lnTo>
                  <a:lnTo>
                    <a:pt x="8" y="605"/>
                  </a:lnTo>
                  <a:lnTo>
                    <a:pt x="21" y="630"/>
                  </a:lnTo>
                  <a:lnTo>
                    <a:pt x="40" y="650"/>
                  </a:lnTo>
                  <a:lnTo>
                    <a:pt x="62" y="665"/>
                  </a:lnTo>
                  <a:lnTo>
                    <a:pt x="85" y="673"/>
                  </a:lnTo>
                  <a:lnTo>
                    <a:pt x="107" y="675"/>
                  </a:lnTo>
                  <a:lnTo>
                    <a:pt x="124" y="669"/>
                  </a:lnTo>
                  <a:lnTo>
                    <a:pt x="134" y="654"/>
                  </a:lnTo>
                  <a:lnTo>
                    <a:pt x="136" y="631"/>
                  </a:lnTo>
                  <a:lnTo>
                    <a:pt x="138" y="653"/>
                  </a:lnTo>
                  <a:lnTo>
                    <a:pt x="152" y="670"/>
                  </a:lnTo>
                  <a:lnTo>
                    <a:pt x="175" y="683"/>
                  </a:lnTo>
                  <a:lnTo>
                    <a:pt x="200" y="690"/>
                  </a:lnTo>
                  <a:lnTo>
                    <a:pt x="227" y="690"/>
                  </a:lnTo>
                  <a:lnTo>
                    <a:pt x="249" y="684"/>
                  </a:lnTo>
                  <a:lnTo>
                    <a:pt x="266" y="668"/>
                  </a:lnTo>
                  <a:lnTo>
                    <a:pt x="271" y="644"/>
                  </a:lnTo>
                  <a:lnTo>
                    <a:pt x="268" y="665"/>
                  </a:lnTo>
                  <a:lnTo>
                    <a:pt x="279" y="680"/>
                  </a:lnTo>
                  <a:lnTo>
                    <a:pt x="296" y="689"/>
                  </a:lnTo>
                  <a:lnTo>
                    <a:pt x="320" y="693"/>
                  </a:lnTo>
                  <a:lnTo>
                    <a:pt x="346" y="689"/>
                  </a:lnTo>
                  <a:lnTo>
                    <a:pt x="370" y="680"/>
                  </a:lnTo>
                  <a:lnTo>
                    <a:pt x="389" y="664"/>
                  </a:lnTo>
                  <a:lnTo>
                    <a:pt x="400" y="640"/>
                  </a:lnTo>
                  <a:lnTo>
                    <a:pt x="418" y="664"/>
                  </a:lnTo>
                  <a:lnTo>
                    <a:pt x="440" y="677"/>
                  </a:lnTo>
                  <a:lnTo>
                    <a:pt x="464" y="677"/>
                  </a:lnTo>
                  <a:lnTo>
                    <a:pt x="488" y="666"/>
                  </a:lnTo>
                  <a:lnTo>
                    <a:pt x="511" y="648"/>
                  </a:lnTo>
                  <a:lnTo>
                    <a:pt x="529" y="620"/>
                  </a:lnTo>
                  <a:lnTo>
                    <a:pt x="540" y="584"/>
                  </a:lnTo>
                  <a:lnTo>
                    <a:pt x="543" y="543"/>
                  </a:lnTo>
                  <a:lnTo>
                    <a:pt x="533" y="523"/>
                  </a:lnTo>
                  <a:lnTo>
                    <a:pt x="523" y="502"/>
                  </a:lnTo>
                  <a:lnTo>
                    <a:pt x="512" y="482"/>
                  </a:lnTo>
                  <a:lnTo>
                    <a:pt x="502" y="462"/>
                  </a:lnTo>
                  <a:lnTo>
                    <a:pt x="492" y="442"/>
                  </a:lnTo>
                  <a:lnTo>
                    <a:pt x="482" y="422"/>
                  </a:lnTo>
                  <a:lnTo>
                    <a:pt x="472" y="401"/>
                  </a:lnTo>
                  <a:lnTo>
                    <a:pt x="462" y="381"/>
                  </a:lnTo>
                  <a:lnTo>
                    <a:pt x="454" y="339"/>
                  </a:lnTo>
                  <a:lnTo>
                    <a:pt x="448" y="293"/>
                  </a:lnTo>
                  <a:lnTo>
                    <a:pt x="442" y="242"/>
                  </a:lnTo>
                  <a:lnTo>
                    <a:pt x="437" y="191"/>
                  </a:lnTo>
                  <a:lnTo>
                    <a:pt x="430" y="139"/>
                  </a:lnTo>
                  <a:lnTo>
                    <a:pt x="424" y="88"/>
                  </a:lnTo>
                  <a:lnTo>
                    <a:pt x="418" y="42"/>
                  </a:lnTo>
                  <a:lnTo>
                    <a:pt x="410" y="0"/>
                  </a:lnTo>
                  <a:lnTo>
                    <a:pt x="392" y="4"/>
                  </a:lnTo>
                  <a:lnTo>
                    <a:pt x="376" y="7"/>
                  </a:lnTo>
                  <a:lnTo>
                    <a:pt x="358" y="11"/>
                  </a:lnTo>
                  <a:lnTo>
                    <a:pt x="341" y="16"/>
                  </a:lnTo>
                  <a:lnTo>
                    <a:pt x="324" y="20"/>
                  </a:lnTo>
                  <a:lnTo>
                    <a:pt x="306" y="24"/>
                  </a:lnTo>
                  <a:lnTo>
                    <a:pt x="289" y="28"/>
                  </a:lnTo>
                  <a:lnTo>
                    <a:pt x="272" y="31"/>
                  </a:lnTo>
                  <a:lnTo>
                    <a:pt x="255" y="35"/>
                  </a:lnTo>
                  <a:lnTo>
                    <a:pt x="237" y="39"/>
                  </a:lnTo>
                  <a:lnTo>
                    <a:pt x="220" y="43"/>
                  </a:lnTo>
                  <a:lnTo>
                    <a:pt x="203" y="47"/>
                  </a:lnTo>
                  <a:lnTo>
                    <a:pt x="186" y="52"/>
                  </a:lnTo>
                  <a:lnTo>
                    <a:pt x="169" y="55"/>
                  </a:lnTo>
                  <a:lnTo>
                    <a:pt x="152" y="59"/>
                  </a:lnTo>
                  <a:lnTo>
                    <a:pt x="134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6" name="Freeform 17"/>
            <p:cNvSpPr>
              <a:spLocks/>
            </p:cNvSpPr>
            <p:nvPr/>
          </p:nvSpPr>
          <p:spPr bwMode="auto">
            <a:xfrm>
              <a:off x="3982" y="3669"/>
              <a:ext cx="107" cy="65"/>
            </a:xfrm>
            <a:custGeom>
              <a:avLst/>
              <a:gdLst>
                <a:gd name="T0" fmla="*/ 0 w 322"/>
                <a:gd name="T1" fmla="*/ 1 h 197"/>
                <a:gd name="T2" fmla="*/ 0 w 322"/>
                <a:gd name="T3" fmla="*/ 1 h 197"/>
                <a:gd name="T4" fmla="*/ 1 w 322"/>
                <a:gd name="T5" fmla="*/ 1 h 197"/>
                <a:gd name="T6" fmla="*/ 1 w 322"/>
                <a:gd name="T7" fmla="*/ 1 h 197"/>
                <a:gd name="T8" fmla="*/ 1 w 322"/>
                <a:gd name="T9" fmla="*/ 1 h 197"/>
                <a:gd name="T10" fmla="*/ 1 w 322"/>
                <a:gd name="T11" fmla="*/ 0 h 197"/>
                <a:gd name="T12" fmla="*/ 1 w 322"/>
                <a:gd name="T13" fmla="*/ 0 h 197"/>
                <a:gd name="T14" fmla="*/ 0 w 322"/>
                <a:gd name="T15" fmla="*/ 0 h 197"/>
                <a:gd name="T16" fmla="*/ 0 w 322"/>
                <a:gd name="T17" fmla="*/ 0 h 197"/>
                <a:gd name="T18" fmla="*/ 0 w 322"/>
                <a:gd name="T19" fmla="*/ 1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197"/>
                <a:gd name="T32" fmla="*/ 322 w 322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197">
                  <a:moveTo>
                    <a:pt x="0" y="158"/>
                  </a:moveTo>
                  <a:lnTo>
                    <a:pt x="80" y="143"/>
                  </a:lnTo>
                  <a:lnTo>
                    <a:pt x="173" y="143"/>
                  </a:lnTo>
                  <a:lnTo>
                    <a:pt x="243" y="153"/>
                  </a:lnTo>
                  <a:lnTo>
                    <a:pt x="322" y="197"/>
                  </a:lnTo>
                  <a:lnTo>
                    <a:pt x="302" y="79"/>
                  </a:lnTo>
                  <a:lnTo>
                    <a:pt x="302" y="0"/>
                  </a:lnTo>
                  <a:lnTo>
                    <a:pt x="24" y="29"/>
                  </a:lnTo>
                  <a:lnTo>
                    <a:pt x="24" y="10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7" name="Freeform 18"/>
            <p:cNvSpPr>
              <a:spLocks/>
            </p:cNvSpPr>
            <p:nvPr/>
          </p:nvSpPr>
          <p:spPr bwMode="auto">
            <a:xfrm>
              <a:off x="3972" y="3279"/>
              <a:ext cx="382" cy="409"/>
            </a:xfrm>
            <a:custGeom>
              <a:avLst/>
              <a:gdLst>
                <a:gd name="T0" fmla="*/ 0 w 1146"/>
                <a:gd name="T1" fmla="*/ 1 h 1225"/>
                <a:gd name="T2" fmla="*/ 0 w 1146"/>
                <a:gd name="T3" fmla="*/ 2 h 1225"/>
                <a:gd name="T4" fmla="*/ 0 w 1146"/>
                <a:gd name="T5" fmla="*/ 3 h 1225"/>
                <a:gd name="T6" fmla="*/ 0 w 1146"/>
                <a:gd name="T7" fmla="*/ 4 h 1225"/>
                <a:gd name="T8" fmla="*/ 0 w 1146"/>
                <a:gd name="T9" fmla="*/ 5 h 1225"/>
                <a:gd name="T10" fmla="*/ 1 w 1146"/>
                <a:gd name="T11" fmla="*/ 5 h 1225"/>
                <a:gd name="T12" fmla="*/ 1 w 1146"/>
                <a:gd name="T13" fmla="*/ 5 h 1225"/>
                <a:gd name="T14" fmla="*/ 1 w 1146"/>
                <a:gd name="T15" fmla="*/ 5 h 1225"/>
                <a:gd name="T16" fmla="*/ 1 w 1146"/>
                <a:gd name="T17" fmla="*/ 5 h 1225"/>
                <a:gd name="T18" fmla="*/ 1 w 1146"/>
                <a:gd name="T19" fmla="*/ 5 h 1225"/>
                <a:gd name="T20" fmla="*/ 2 w 1146"/>
                <a:gd name="T21" fmla="*/ 5 h 1225"/>
                <a:gd name="T22" fmla="*/ 1 w 1146"/>
                <a:gd name="T23" fmla="*/ 5 h 1225"/>
                <a:gd name="T24" fmla="*/ 1 w 1146"/>
                <a:gd name="T25" fmla="*/ 4 h 1225"/>
                <a:gd name="T26" fmla="*/ 2 w 1146"/>
                <a:gd name="T27" fmla="*/ 4 h 1225"/>
                <a:gd name="T28" fmla="*/ 2 w 1146"/>
                <a:gd name="T29" fmla="*/ 3 h 1225"/>
                <a:gd name="T30" fmla="*/ 2 w 1146"/>
                <a:gd name="T31" fmla="*/ 3 h 1225"/>
                <a:gd name="T32" fmla="*/ 2 w 1146"/>
                <a:gd name="T33" fmla="*/ 2 h 1225"/>
                <a:gd name="T34" fmla="*/ 2 w 1146"/>
                <a:gd name="T35" fmla="*/ 2 h 1225"/>
                <a:gd name="T36" fmla="*/ 2 w 1146"/>
                <a:gd name="T37" fmla="*/ 2 h 1225"/>
                <a:gd name="T38" fmla="*/ 3 w 1146"/>
                <a:gd name="T39" fmla="*/ 1 h 1225"/>
                <a:gd name="T40" fmla="*/ 3 w 1146"/>
                <a:gd name="T41" fmla="*/ 2 h 1225"/>
                <a:gd name="T42" fmla="*/ 3 w 1146"/>
                <a:gd name="T43" fmla="*/ 2 h 1225"/>
                <a:gd name="T44" fmla="*/ 3 w 1146"/>
                <a:gd name="T45" fmla="*/ 3 h 1225"/>
                <a:gd name="T46" fmla="*/ 3 w 1146"/>
                <a:gd name="T47" fmla="*/ 4 h 1225"/>
                <a:gd name="T48" fmla="*/ 3 w 1146"/>
                <a:gd name="T49" fmla="*/ 4 h 1225"/>
                <a:gd name="T50" fmla="*/ 3 w 1146"/>
                <a:gd name="T51" fmla="*/ 4 h 1225"/>
                <a:gd name="T52" fmla="*/ 3 w 1146"/>
                <a:gd name="T53" fmla="*/ 4 h 1225"/>
                <a:gd name="T54" fmla="*/ 3 w 1146"/>
                <a:gd name="T55" fmla="*/ 4 h 1225"/>
                <a:gd name="T56" fmla="*/ 3 w 1146"/>
                <a:gd name="T57" fmla="*/ 4 h 1225"/>
                <a:gd name="T58" fmla="*/ 3 w 1146"/>
                <a:gd name="T59" fmla="*/ 5 h 1225"/>
                <a:gd name="T60" fmla="*/ 4 w 1146"/>
                <a:gd name="T61" fmla="*/ 5 h 1225"/>
                <a:gd name="T62" fmla="*/ 4 w 1146"/>
                <a:gd name="T63" fmla="*/ 5 h 1225"/>
                <a:gd name="T64" fmla="*/ 4 w 1146"/>
                <a:gd name="T65" fmla="*/ 4 h 1225"/>
                <a:gd name="T66" fmla="*/ 4 w 1146"/>
                <a:gd name="T67" fmla="*/ 4 h 1225"/>
                <a:gd name="T68" fmla="*/ 4 w 1146"/>
                <a:gd name="T69" fmla="*/ 4 h 1225"/>
                <a:gd name="T70" fmla="*/ 4 w 1146"/>
                <a:gd name="T71" fmla="*/ 4 h 1225"/>
                <a:gd name="T72" fmla="*/ 4 w 1146"/>
                <a:gd name="T73" fmla="*/ 4 h 1225"/>
                <a:gd name="T74" fmla="*/ 5 w 1146"/>
                <a:gd name="T75" fmla="*/ 3 h 1225"/>
                <a:gd name="T76" fmla="*/ 5 w 1146"/>
                <a:gd name="T77" fmla="*/ 2 h 1225"/>
                <a:gd name="T78" fmla="*/ 5 w 1146"/>
                <a:gd name="T79" fmla="*/ 1 h 1225"/>
                <a:gd name="T80" fmla="*/ 5 w 1146"/>
                <a:gd name="T81" fmla="*/ 0 h 1225"/>
                <a:gd name="T82" fmla="*/ 5 w 1146"/>
                <a:gd name="T83" fmla="*/ 0 h 1225"/>
                <a:gd name="T84" fmla="*/ 4 w 1146"/>
                <a:gd name="T85" fmla="*/ 0 h 1225"/>
                <a:gd name="T86" fmla="*/ 4 w 1146"/>
                <a:gd name="T87" fmla="*/ 0 h 1225"/>
                <a:gd name="T88" fmla="*/ 4 w 1146"/>
                <a:gd name="T89" fmla="*/ 0 h 1225"/>
                <a:gd name="T90" fmla="*/ 3 w 1146"/>
                <a:gd name="T91" fmla="*/ 0 h 1225"/>
                <a:gd name="T92" fmla="*/ 3 w 1146"/>
                <a:gd name="T93" fmla="*/ 0 h 1225"/>
                <a:gd name="T94" fmla="*/ 3 w 1146"/>
                <a:gd name="T95" fmla="*/ 0 h 1225"/>
                <a:gd name="T96" fmla="*/ 2 w 1146"/>
                <a:gd name="T97" fmla="*/ 0 h 1225"/>
                <a:gd name="T98" fmla="*/ 2 w 1146"/>
                <a:gd name="T99" fmla="*/ 0 h 1225"/>
                <a:gd name="T100" fmla="*/ 1 w 1146"/>
                <a:gd name="T101" fmla="*/ 0 h 1225"/>
                <a:gd name="T102" fmla="*/ 1 w 1146"/>
                <a:gd name="T103" fmla="*/ 1 h 1225"/>
                <a:gd name="T104" fmla="*/ 1 w 1146"/>
                <a:gd name="T105" fmla="*/ 1 h 1225"/>
                <a:gd name="T106" fmla="*/ 0 w 1146"/>
                <a:gd name="T107" fmla="*/ 1 h 1225"/>
                <a:gd name="T108" fmla="*/ 0 w 1146"/>
                <a:gd name="T109" fmla="*/ 1 h 1225"/>
                <a:gd name="T110" fmla="*/ 0 w 1146"/>
                <a:gd name="T111" fmla="*/ 1 h 12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6"/>
                <a:gd name="T169" fmla="*/ 0 h 1225"/>
                <a:gd name="T170" fmla="*/ 1146 w 1146"/>
                <a:gd name="T171" fmla="*/ 1225 h 122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6" h="1225">
                  <a:moveTo>
                    <a:pt x="10" y="149"/>
                  </a:moveTo>
                  <a:lnTo>
                    <a:pt x="1" y="290"/>
                  </a:lnTo>
                  <a:lnTo>
                    <a:pt x="0" y="425"/>
                  </a:lnTo>
                  <a:lnTo>
                    <a:pt x="2" y="556"/>
                  </a:lnTo>
                  <a:lnTo>
                    <a:pt x="7" y="687"/>
                  </a:lnTo>
                  <a:lnTo>
                    <a:pt x="13" y="819"/>
                  </a:lnTo>
                  <a:lnTo>
                    <a:pt x="19" y="950"/>
                  </a:lnTo>
                  <a:lnTo>
                    <a:pt x="21" y="1085"/>
                  </a:lnTo>
                  <a:lnTo>
                    <a:pt x="20" y="1225"/>
                  </a:lnTo>
                  <a:lnTo>
                    <a:pt x="57" y="1221"/>
                  </a:lnTo>
                  <a:lnTo>
                    <a:pt x="93" y="1219"/>
                  </a:lnTo>
                  <a:lnTo>
                    <a:pt x="131" y="1215"/>
                  </a:lnTo>
                  <a:lnTo>
                    <a:pt x="168" y="1212"/>
                  </a:lnTo>
                  <a:lnTo>
                    <a:pt x="203" y="1210"/>
                  </a:lnTo>
                  <a:lnTo>
                    <a:pt x="236" y="1206"/>
                  </a:lnTo>
                  <a:lnTo>
                    <a:pt x="268" y="1202"/>
                  </a:lnTo>
                  <a:lnTo>
                    <a:pt x="296" y="1197"/>
                  </a:lnTo>
                  <a:lnTo>
                    <a:pt x="321" y="1191"/>
                  </a:lnTo>
                  <a:lnTo>
                    <a:pt x="341" y="1183"/>
                  </a:lnTo>
                  <a:lnTo>
                    <a:pt x="358" y="1173"/>
                  </a:lnTo>
                  <a:lnTo>
                    <a:pt x="368" y="1162"/>
                  </a:lnTo>
                  <a:lnTo>
                    <a:pt x="374" y="1149"/>
                  </a:lnTo>
                  <a:lnTo>
                    <a:pt x="373" y="1133"/>
                  </a:lnTo>
                  <a:lnTo>
                    <a:pt x="364" y="1115"/>
                  </a:lnTo>
                  <a:lnTo>
                    <a:pt x="349" y="1094"/>
                  </a:lnTo>
                  <a:lnTo>
                    <a:pt x="363" y="1036"/>
                  </a:lnTo>
                  <a:lnTo>
                    <a:pt x="377" y="975"/>
                  </a:lnTo>
                  <a:lnTo>
                    <a:pt x="389" y="912"/>
                  </a:lnTo>
                  <a:lnTo>
                    <a:pt x="402" y="849"/>
                  </a:lnTo>
                  <a:lnTo>
                    <a:pt x="416" y="786"/>
                  </a:lnTo>
                  <a:lnTo>
                    <a:pt x="430" y="723"/>
                  </a:lnTo>
                  <a:lnTo>
                    <a:pt x="444" y="662"/>
                  </a:lnTo>
                  <a:lnTo>
                    <a:pt x="460" y="603"/>
                  </a:lnTo>
                  <a:lnTo>
                    <a:pt x="476" y="548"/>
                  </a:lnTo>
                  <a:lnTo>
                    <a:pt x="494" y="497"/>
                  </a:lnTo>
                  <a:lnTo>
                    <a:pt x="513" y="451"/>
                  </a:lnTo>
                  <a:lnTo>
                    <a:pt x="535" y="411"/>
                  </a:lnTo>
                  <a:lnTo>
                    <a:pt x="557" y="377"/>
                  </a:lnTo>
                  <a:lnTo>
                    <a:pt x="583" y="351"/>
                  </a:lnTo>
                  <a:lnTo>
                    <a:pt x="612" y="334"/>
                  </a:lnTo>
                  <a:lnTo>
                    <a:pt x="642" y="325"/>
                  </a:lnTo>
                  <a:lnTo>
                    <a:pt x="653" y="394"/>
                  </a:lnTo>
                  <a:lnTo>
                    <a:pt x="665" y="469"/>
                  </a:lnTo>
                  <a:lnTo>
                    <a:pt x="676" y="546"/>
                  </a:lnTo>
                  <a:lnTo>
                    <a:pt x="689" y="623"/>
                  </a:lnTo>
                  <a:lnTo>
                    <a:pt x="700" y="701"/>
                  </a:lnTo>
                  <a:lnTo>
                    <a:pt x="712" y="778"/>
                  </a:lnTo>
                  <a:lnTo>
                    <a:pt x="723" y="853"/>
                  </a:lnTo>
                  <a:lnTo>
                    <a:pt x="734" y="922"/>
                  </a:lnTo>
                  <a:lnTo>
                    <a:pt x="724" y="938"/>
                  </a:lnTo>
                  <a:lnTo>
                    <a:pt x="715" y="956"/>
                  </a:lnTo>
                  <a:lnTo>
                    <a:pt x="709" y="975"/>
                  </a:lnTo>
                  <a:lnTo>
                    <a:pt x="707" y="994"/>
                  </a:lnTo>
                  <a:lnTo>
                    <a:pt x="705" y="1013"/>
                  </a:lnTo>
                  <a:lnTo>
                    <a:pt x="709" y="1032"/>
                  </a:lnTo>
                  <a:lnTo>
                    <a:pt x="717" y="1050"/>
                  </a:lnTo>
                  <a:lnTo>
                    <a:pt x="728" y="1066"/>
                  </a:lnTo>
                  <a:lnTo>
                    <a:pt x="760" y="1076"/>
                  </a:lnTo>
                  <a:lnTo>
                    <a:pt x="789" y="1084"/>
                  </a:lnTo>
                  <a:lnTo>
                    <a:pt x="818" y="1089"/>
                  </a:lnTo>
                  <a:lnTo>
                    <a:pt x="847" y="1093"/>
                  </a:lnTo>
                  <a:lnTo>
                    <a:pt x="873" y="1095"/>
                  </a:lnTo>
                  <a:lnTo>
                    <a:pt x="899" y="1095"/>
                  </a:lnTo>
                  <a:lnTo>
                    <a:pt x="924" y="1093"/>
                  </a:lnTo>
                  <a:lnTo>
                    <a:pt x="947" y="1090"/>
                  </a:lnTo>
                  <a:lnTo>
                    <a:pt x="968" y="1085"/>
                  </a:lnTo>
                  <a:lnTo>
                    <a:pt x="988" y="1079"/>
                  </a:lnTo>
                  <a:lnTo>
                    <a:pt x="1007" y="1070"/>
                  </a:lnTo>
                  <a:lnTo>
                    <a:pt x="1025" y="1061"/>
                  </a:lnTo>
                  <a:lnTo>
                    <a:pt x="1041" y="1050"/>
                  </a:lnTo>
                  <a:lnTo>
                    <a:pt x="1055" y="1037"/>
                  </a:lnTo>
                  <a:lnTo>
                    <a:pt x="1068" y="1024"/>
                  </a:lnTo>
                  <a:lnTo>
                    <a:pt x="1078" y="1009"/>
                  </a:lnTo>
                  <a:lnTo>
                    <a:pt x="1087" y="883"/>
                  </a:lnTo>
                  <a:lnTo>
                    <a:pt x="1096" y="757"/>
                  </a:lnTo>
                  <a:lnTo>
                    <a:pt x="1103" y="630"/>
                  </a:lnTo>
                  <a:lnTo>
                    <a:pt x="1112" y="504"/>
                  </a:lnTo>
                  <a:lnTo>
                    <a:pt x="1121" y="379"/>
                  </a:lnTo>
                  <a:lnTo>
                    <a:pt x="1130" y="253"/>
                  </a:lnTo>
                  <a:lnTo>
                    <a:pt x="1138" y="127"/>
                  </a:lnTo>
                  <a:lnTo>
                    <a:pt x="1146" y="0"/>
                  </a:lnTo>
                  <a:lnTo>
                    <a:pt x="1143" y="0"/>
                  </a:lnTo>
                  <a:lnTo>
                    <a:pt x="1134" y="2"/>
                  </a:lnTo>
                  <a:lnTo>
                    <a:pt x="1119" y="4"/>
                  </a:lnTo>
                  <a:lnTo>
                    <a:pt x="1098" y="7"/>
                  </a:lnTo>
                  <a:lnTo>
                    <a:pt x="1073" y="11"/>
                  </a:lnTo>
                  <a:lnTo>
                    <a:pt x="1043" y="16"/>
                  </a:lnTo>
                  <a:lnTo>
                    <a:pt x="1009" y="21"/>
                  </a:lnTo>
                  <a:lnTo>
                    <a:pt x="971" y="26"/>
                  </a:lnTo>
                  <a:lnTo>
                    <a:pt x="930" y="31"/>
                  </a:lnTo>
                  <a:lnTo>
                    <a:pt x="886" y="37"/>
                  </a:lnTo>
                  <a:lnTo>
                    <a:pt x="839" y="45"/>
                  </a:lnTo>
                  <a:lnTo>
                    <a:pt x="790" y="51"/>
                  </a:lnTo>
                  <a:lnTo>
                    <a:pt x="741" y="59"/>
                  </a:lnTo>
                  <a:lnTo>
                    <a:pt x="689" y="65"/>
                  </a:lnTo>
                  <a:lnTo>
                    <a:pt x="636" y="72"/>
                  </a:lnTo>
                  <a:lnTo>
                    <a:pt x="584" y="80"/>
                  </a:lnTo>
                  <a:lnTo>
                    <a:pt x="531" y="86"/>
                  </a:lnTo>
                  <a:lnTo>
                    <a:pt x="478" y="94"/>
                  </a:lnTo>
                  <a:lnTo>
                    <a:pt x="426" y="101"/>
                  </a:lnTo>
                  <a:lnTo>
                    <a:pt x="375" y="108"/>
                  </a:lnTo>
                  <a:lnTo>
                    <a:pt x="327" y="114"/>
                  </a:lnTo>
                  <a:lnTo>
                    <a:pt x="279" y="120"/>
                  </a:lnTo>
                  <a:lnTo>
                    <a:pt x="235" y="127"/>
                  </a:lnTo>
                  <a:lnTo>
                    <a:pt x="193" y="132"/>
                  </a:lnTo>
                  <a:lnTo>
                    <a:pt x="155" y="137"/>
                  </a:lnTo>
                  <a:lnTo>
                    <a:pt x="120" y="141"/>
                  </a:lnTo>
                  <a:lnTo>
                    <a:pt x="90" y="144"/>
                  </a:lnTo>
                  <a:lnTo>
                    <a:pt x="63" y="147"/>
                  </a:lnTo>
                  <a:lnTo>
                    <a:pt x="42" y="148"/>
                  </a:lnTo>
                  <a:lnTo>
                    <a:pt x="25" y="149"/>
                  </a:lnTo>
                  <a:lnTo>
                    <a:pt x="15" y="151"/>
                  </a:lnTo>
                  <a:lnTo>
                    <a:pt x="10" y="149"/>
                  </a:lnTo>
                  <a:close/>
                </a:path>
              </a:pathLst>
            </a:custGeom>
            <a:solidFill>
              <a:srgbClr val="919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8" name="Freeform 19"/>
            <p:cNvSpPr>
              <a:spLocks/>
            </p:cNvSpPr>
            <p:nvPr/>
          </p:nvSpPr>
          <p:spPr bwMode="auto">
            <a:xfrm>
              <a:off x="3972" y="3279"/>
              <a:ext cx="382" cy="409"/>
            </a:xfrm>
            <a:custGeom>
              <a:avLst/>
              <a:gdLst>
                <a:gd name="T0" fmla="*/ 0 w 1146"/>
                <a:gd name="T1" fmla="*/ 1 h 1225"/>
                <a:gd name="T2" fmla="*/ 0 w 1146"/>
                <a:gd name="T3" fmla="*/ 2 h 1225"/>
                <a:gd name="T4" fmla="*/ 0 w 1146"/>
                <a:gd name="T5" fmla="*/ 3 h 1225"/>
                <a:gd name="T6" fmla="*/ 0 w 1146"/>
                <a:gd name="T7" fmla="*/ 4 h 1225"/>
                <a:gd name="T8" fmla="*/ 0 w 1146"/>
                <a:gd name="T9" fmla="*/ 5 h 1225"/>
                <a:gd name="T10" fmla="*/ 0 w 1146"/>
                <a:gd name="T11" fmla="*/ 5 h 1225"/>
                <a:gd name="T12" fmla="*/ 1 w 1146"/>
                <a:gd name="T13" fmla="*/ 5 h 1225"/>
                <a:gd name="T14" fmla="*/ 1 w 1146"/>
                <a:gd name="T15" fmla="*/ 5 h 1225"/>
                <a:gd name="T16" fmla="*/ 1 w 1146"/>
                <a:gd name="T17" fmla="*/ 5 h 1225"/>
                <a:gd name="T18" fmla="*/ 1 w 1146"/>
                <a:gd name="T19" fmla="*/ 5 h 1225"/>
                <a:gd name="T20" fmla="*/ 1 w 1146"/>
                <a:gd name="T21" fmla="*/ 5 h 1225"/>
                <a:gd name="T22" fmla="*/ 2 w 1146"/>
                <a:gd name="T23" fmla="*/ 5 h 1225"/>
                <a:gd name="T24" fmla="*/ 1 w 1146"/>
                <a:gd name="T25" fmla="*/ 5 h 1225"/>
                <a:gd name="T26" fmla="*/ 1 w 1146"/>
                <a:gd name="T27" fmla="*/ 5 h 1225"/>
                <a:gd name="T28" fmla="*/ 2 w 1146"/>
                <a:gd name="T29" fmla="*/ 4 h 1225"/>
                <a:gd name="T30" fmla="*/ 2 w 1146"/>
                <a:gd name="T31" fmla="*/ 3 h 1225"/>
                <a:gd name="T32" fmla="*/ 2 w 1146"/>
                <a:gd name="T33" fmla="*/ 3 h 1225"/>
                <a:gd name="T34" fmla="*/ 2 w 1146"/>
                <a:gd name="T35" fmla="*/ 2 h 1225"/>
                <a:gd name="T36" fmla="*/ 2 w 1146"/>
                <a:gd name="T37" fmla="*/ 2 h 1225"/>
                <a:gd name="T38" fmla="*/ 2 w 1146"/>
                <a:gd name="T39" fmla="*/ 2 h 1225"/>
                <a:gd name="T40" fmla="*/ 2 w 1146"/>
                <a:gd name="T41" fmla="*/ 1 h 1225"/>
                <a:gd name="T42" fmla="*/ 3 w 1146"/>
                <a:gd name="T43" fmla="*/ 1 h 1225"/>
                <a:gd name="T44" fmla="*/ 3 w 1146"/>
                <a:gd name="T45" fmla="*/ 2 h 1225"/>
                <a:gd name="T46" fmla="*/ 3 w 1146"/>
                <a:gd name="T47" fmla="*/ 2 h 1225"/>
                <a:gd name="T48" fmla="*/ 3 w 1146"/>
                <a:gd name="T49" fmla="*/ 3 h 1225"/>
                <a:gd name="T50" fmla="*/ 3 w 1146"/>
                <a:gd name="T51" fmla="*/ 4 h 1225"/>
                <a:gd name="T52" fmla="*/ 3 w 1146"/>
                <a:gd name="T53" fmla="*/ 4 h 1225"/>
                <a:gd name="T54" fmla="*/ 3 w 1146"/>
                <a:gd name="T55" fmla="*/ 4 h 1225"/>
                <a:gd name="T56" fmla="*/ 3 w 1146"/>
                <a:gd name="T57" fmla="*/ 4 h 1225"/>
                <a:gd name="T58" fmla="*/ 3 w 1146"/>
                <a:gd name="T59" fmla="*/ 4 h 1225"/>
                <a:gd name="T60" fmla="*/ 3 w 1146"/>
                <a:gd name="T61" fmla="*/ 4 h 1225"/>
                <a:gd name="T62" fmla="*/ 3 w 1146"/>
                <a:gd name="T63" fmla="*/ 4 h 1225"/>
                <a:gd name="T64" fmla="*/ 3 w 1146"/>
                <a:gd name="T65" fmla="*/ 5 h 1225"/>
                <a:gd name="T66" fmla="*/ 4 w 1146"/>
                <a:gd name="T67" fmla="*/ 5 h 1225"/>
                <a:gd name="T68" fmla="*/ 4 w 1146"/>
                <a:gd name="T69" fmla="*/ 5 h 1225"/>
                <a:gd name="T70" fmla="*/ 4 w 1146"/>
                <a:gd name="T71" fmla="*/ 4 h 1225"/>
                <a:gd name="T72" fmla="*/ 4 w 1146"/>
                <a:gd name="T73" fmla="*/ 4 h 1225"/>
                <a:gd name="T74" fmla="*/ 4 w 1146"/>
                <a:gd name="T75" fmla="*/ 4 h 1225"/>
                <a:gd name="T76" fmla="*/ 4 w 1146"/>
                <a:gd name="T77" fmla="*/ 4 h 1225"/>
                <a:gd name="T78" fmla="*/ 4 w 1146"/>
                <a:gd name="T79" fmla="*/ 4 h 1225"/>
                <a:gd name="T80" fmla="*/ 5 w 1146"/>
                <a:gd name="T81" fmla="*/ 3 h 1225"/>
                <a:gd name="T82" fmla="*/ 5 w 1146"/>
                <a:gd name="T83" fmla="*/ 2 h 1225"/>
                <a:gd name="T84" fmla="*/ 5 w 1146"/>
                <a:gd name="T85" fmla="*/ 1 h 1225"/>
                <a:gd name="T86" fmla="*/ 5 w 1146"/>
                <a:gd name="T87" fmla="*/ 0 h 1225"/>
                <a:gd name="T88" fmla="*/ 5 w 1146"/>
                <a:gd name="T89" fmla="*/ 0 h 1225"/>
                <a:gd name="T90" fmla="*/ 5 w 1146"/>
                <a:gd name="T91" fmla="*/ 0 h 1225"/>
                <a:gd name="T92" fmla="*/ 4 w 1146"/>
                <a:gd name="T93" fmla="*/ 0 h 1225"/>
                <a:gd name="T94" fmla="*/ 4 w 1146"/>
                <a:gd name="T95" fmla="*/ 0 h 1225"/>
                <a:gd name="T96" fmla="*/ 4 w 1146"/>
                <a:gd name="T97" fmla="*/ 0 h 1225"/>
                <a:gd name="T98" fmla="*/ 3 w 1146"/>
                <a:gd name="T99" fmla="*/ 0 h 1225"/>
                <a:gd name="T100" fmla="*/ 3 w 1146"/>
                <a:gd name="T101" fmla="*/ 0 h 1225"/>
                <a:gd name="T102" fmla="*/ 3 w 1146"/>
                <a:gd name="T103" fmla="*/ 0 h 1225"/>
                <a:gd name="T104" fmla="*/ 2 w 1146"/>
                <a:gd name="T105" fmla="*/ 0 h 1225"/>
                <a:gd name="T106" fmla="*/ 2 w 1146"/>
                <a:gd name="T107" fmla="*/ 0 h 1225"/>
                <a:gd name="T108" fmla="*/ 1 w 1146"/>
                <a:gd name="T109" fmla="*/ 0 h 1225"/>
                <a:gd name="T110" fmla="*/ 1 w 1146"/>
                <a:gd name="T111" fmla="*/ 1 h 1225"/>
                <a:gd name="T112" fmla="*/ 1 w 1146"/>
                <a:gd name="T113" fmla="*/ 1 h 1225"/>
                <a:gd name="T114" fmla="*/ 0 w 1146"/>
                <a:gd name="T115" fmla="*/ 1 h 1225"/>
                <a:gd name="T116" fmla="*/ 0 w 1146"/>
                <a:gd name="T117" fmla="*/ 1 h 1225"/>
                <a:gd name="T118" fmla="*/ 0 w 1146"/>
                <a:gd name="T119" fmla="*/ 1 h 12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46"/>
                <a:gd name="T181" fmla="*/ 0 h 1225"/>
                <a:gd name="T182" fmla="*/ 1146 w 1146"/>
                <a:gd name="T183" fmla="*/ 1225 h 12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46" h="1225">
                  <a:moveTo>
                    <a:pt x="10" y="149"/>
                  </a:moveTo>
                  <a:lnTo>
                    <a:pt x="10" y="149"/>
                  </a:lnTo>
                  <a:lnTo>
                    <a:pt x="1" y="290"/>
                  </a:lnTo>
                  <a:lnTo>
                    <a:pt x="0" y="425"/>
                  </a:lnTo>
                  <a:lnTo>
                    <a:pt x="2" y="556"/>
                  </a:lnTo>
                  <a:lnTo>
                    <a:pt x="7" y="687"/>
                  </a:lnTo>
                  <a:lnTo>
                    <a:pt x="13" y="819"/>
                  </a:lnTo>
                  <a:lnTo>
                    <a:pt x="19" y="950"/>
                  </a:lnTo>
                  <a:lnTo>
                    <a:pt x="21" y="1085"/>
                  </a:lnTo>
                  <a:lnTo>
                    <a:pt x="20" y="1225"/>
                  </a:lnTo>
                  <a:lnTo>
                    <a:pt x="57" y="1221"/>
                  </a:lnTo>
                  <a:lnTo>
                    <a:pt x="93" y="1219"/>
                  </a:lnTo>
                  <a:lnTo>
                    <a:pt x="131" y="1215"/>
                  </a:lnTo>
                  <a:lnTo>
                    <a:pt x="168" y="1212"/>
                  </a:lnTo>
                  <a:lnTo>
                    <a:pt x="203" y="1210"/>
                  </a:lnTo>
                  <a:lnTo>
                    <a:pt x="236" y="1206"/>
                  </a:lnTo>
                  <a:lnTo>
                    <a:pt x="268" y="1202"/>
                  </a:lnTo>
                  <a:lnTo>
                    <a:pt x="296" y="1197"/>
                  </a:lnTo>
                  <a:lnTo>
                    <a:pt x="321" y="1191"/>
                  </a:lnTo>
                  <a:lnTo>
                    <a:pt x="341" y="1183"/>
                  </a:lnTo>
                  <a:lnTo>
                    <a:pt x="358" y="1173"/>
                  </a:lnTo>
                  <a:lnTo>
                    <a:pt x="368" y="1162"/>
                  </a:lnTo>
                  <a:lnTo>
                    <a:pt x="374" y="1149"/>
                  </a:lnTo>
                  <a:lnTo>
                    <a:pt x="373" y="1133"/>
                  </a:lnTo>
                  <a:lnTo>
                    <a:pt x="364" y="1115"/>
                  </a:lnTo>
                  <a:lnTo>
                    <a:pt x="349" y="1094"/>
                  </a:lnTo>
                  <a:lnTo>
                    <a:pt x="363" y="1036"/>
                  </a:lnTo>
                  <a:lnTo>
                    <a:pt x="377" y="975"/>
                  </a:lnTo>
                  <a:lnTo>
                    <a:pt x="389" y="912"/>
                  </a:lnTo>
                  <a:lnTo>
                    <a:pt x="402" y="849"/>
                  </a:lnTo>
                  <a:lnTo>
                    <a:pt x="416" y="786"/>
                  </a:lnTo>
                  <a:lnTo>
                    <a:pt x="430" y="723"/>
                  </a:lnTo>
                  <a:lnTo>
                    <a:pt x="444" y="662"/>
                  </a:lnTo>
                  <a:lnTo>
                    <a:pt x="460" y="603"/>
                  </a:lnTo>
                  <a:lnTo>
                    <a:pt x="476" y="548"/>
                  </a:lnTo>
                  <a:lnTo>
                    <a:pt x="494" y="497"/>
                  </a:lnTo>
                  <a:lnTo>
                    <a:pt x="513" y="451"/>
                  </a:lnTo>
                  <a:lnTo>
                    <a:pt x="535" y="411"/>
                  </a:lnTo>
                  <a:lnTo>
                    <a:pt x="557" y="377"/>
                  </a:lnTo>
                  <a:lnTo>
                    <a:pt x="583" y="351"/>
                  </a:lnTo>
                  <a:lnTo>
                    <a:pt x="612" y="334"/>
                  </a:lnTo>
                  <a:lnTo>
                    <a:pt x="642" y="325"/>
                  </a:lnTo>
                  <a:lnTo>
                    <a:pt x="653" y="394"/>
                  </a:lnTo>
                  <a:lnTo>
                    <a:pt x="665" y="469"/>
                  </a:lnTo>
                  <a:lnTo>
                    <a:pt x="676" y="546"/>
                  </a:lnTo>
                  <a:lnTo>
                    <a:pt x="689" y="623"/>
                  </a:lnTo>
                  <a:lnTo>
                    <a:pt x="700" y="701"/>
                  </a:lnTo>
                  <a:lnTo>
                    <a:pt x="712" y="778"/>
                  </a:lnTo>
                  <a:lnTo>
                    <a:pt x="723" y="853"/>
                  </a:lnTo>
                  <a:lnTo>
                    <a:pt x="734" y="922"/>
                  </a:lnTo>
                  <a:lnTo>
                    <a:pt x="724" y="938"/>
                  </a:lnTo>
                  <a:lnTo>
                    <a:pt x="715" y="956"/>
                  </a:lnTo>
                  <a:lnTo>
                    <a:pt x="709" y="975"/>
                  </a:lnTo>
                  <a:lnTo>
                    <a:pt x="707" y="994"/>
                  </a:lnTo>
                  <a:lnTo>
                    <a:pt x="705" y="1013"/>
                  </a:lnTo>
                  <a:lnTo>
                    <a:pt x="709" y="1032"/>
                  </a:lnTo>
                  <a:lnTo>
                    <a:pt x="717" y="1050"/>
                  </a:lnTo>
                  <a:lnTo>
                    <a:pt x="728" y="1066"/>
                  </a:lnTo>
                  <a:lnTo>
                    <a:pt x="760" y="1076"/>
                  </a:lnTo>
                  <a:lnTo>
                    <a:pt x="789" y="1084"/>
                  </a:lnTo>
                  <a:lnTo>
                    <a:pt x="818" y="1089"/>
                  </a:lnTo>
                  <a:lnTo>
                    <a:pt x="847" y="1093"/>
                  </a:lnTo>
                  <a:lnTo>
                    <a:pt x="873" y="1095"/>
                  </a:lnTo>
                  <a:lnTo>
                    <a:pt x="899" y="1095"/>
                  </a:lnTo>
                  <a:lnTo>
                    <a:pt x="924" y="1093"/>
                  </a:lnTo>
                  <a:lnTo>
                    <a:pt x="947" y="1090"/>
                  </a:lnTo>
                  <a:lnTo>
                    <a:pt x="968" y="1085"/>
                  </a:lnTo>
                  <a:lnTo>
                    <a:pt x="988" y="1079"/>
                  </a:lnTo>
                  <a:lnTo>
                    <a:pt x="1007" y="1070"/>
                  </a:lnTo>
                  <a:lnTo>
                    <a:pt x="1025" y="1061"/>
                  </a:lnTo>
                  <a:lnTo>
                    <a:pt x="1041" y="1050"/>
                  </a:lnTo>
                  <a:lnTo>
                    <a:pt x="1055" y="1037"/>
                  </a:lnTo>
                  <a:lnTo>
                    <a:pt x="1068" y="1024"/>
                  </a:lnTo>
                  <a:lnTo>
                    <a:pt x="1078" y="1009"/>
                  </a:lnTo>
                  <a:lnTo>
                    <a:pt x="1087" y="883"/>
                  </a:lnTo>
                  <a:lnTo>
                    <a:pt x="1096" y="757"/>
                  </a:lnTo>
                  <a:lnTo>
                    <a:pt x="1103" y="630"/>
                  </a:lnTo>
                  <a:lnTo>
                    <a:pt x="1112" y="504"/>
                  </a:lnTo>
                  <a:lnTo>
                    <a:pt x="1121" y="379"/>
                  </a:lnTo>
                  <a:lnTo>
                    <a:pt x="1130" y="253"/>
                  </a:lnTo>
                  <a:lnTo>
                    <a:pt x="1138" y="127"/>
                  </a:lnTo>
                  <a:lnTo>
                    <a:pt x="1146" y="0"/>
                  </a:lnTo>
                  <a:lnTo>
                    <a:pt x="1143" y="0"/>
                  </a:lnTo>
                  <a:lnTo>
                    <a:pt x="1134" y="2"/>
                  </a:lnTo>
                  <a:lnTo>
                    <a:pt x="1119" y="4"/>
                  </a:lnTo>
                  <a:lnTo>
                    <a:pt x="1098" y="7"/>
                  </a:lnTo>
                  <a:lnTo>
                    <a:pt x="1073" y="11"/>
                  </a:lnTo>
                  <a:lnTo>
                    <a:pt x="1043" y="16"/>
                  </a:lnTo>
                  <a:lnTo>
                    <a:pt x="1009" y="21"/>
                  </a:lnTo>
                  <a:lnTo>
                    <a:pt x="971" y="26"/>
                  </a:lnTo>
                  <a:lnTo>
                    <a:pt x="930" y="31"/>
                  </a:lnTo>
                  <a:lnTo>
                    <a:pt x="886" y="37"/>
                  </a:lnTo>
                  <a:lnTo>
                    <a:pt x="839" y="45"/>
                  </a:lnTo>
                  <a:lnTo>
                    <a:pt x="790" y="51"/>
                  </a:lnTo>
                  <a:lnTo>
                    <a:pt x="741" y="59"/>
                  </a:lnTo>
                  <a:lnTo>
                    <a:pt x="689" y="65"/>
                  </a:lnTo>
                  <a:lnTo>
                    <a:pt x="636" y="72"/>
                  </a:lnTo>
                  <a:lnTo>
                    <a:pt x="584" y="80"/>
                  </a:lnTo>
                  <a:lnTo>
                    <a:pt x="531" y="86"/>
                  </a:lnTo>
                  <a:lnTo>
                    <a:pt x="478" y="94"/>
                  </a:lnTo>
                  <a:lnTo>
                    <a:pt x="426" y="101"/>
                  </a:lnTo>
                  <a:lnTo>
                    <a:pt x="375" y="108"/>
                  </a:lnTo>
                  <a:lnTo>
                    <a:pt x="327" y="114"/>
                  </a:lnTo>
                  <a:lnTo>
                    <a:pt x="279" y="120"/>
                  </a:lnTo>
                  <a:lnTo>
                    <a:pt x="235" y="127"/>
                  </a:lnTo>
                  <a:lnTo>
                    <a:pt x="193" y="132"/>
                  </a:lnTo>
                  <a:lnTo>
                    <a:pt x="155" y="137"/>
                  </a:lnTo>
                  <a:lnTo>
                    <a:pt x="120" y="141"/>
                  </a:lnTo>
                  <a:lnTo>
                    <a:pt x="90" y="144"/>
                  </a:lnTo>
                  <a:lnTo>
                    <a:pt x="63" y="147"/>
                  </a:lnTo>
                  <a:lnTo>
                    <a:pt x="42" y="148"/>
                  </a:lnTo>
                  <a:lnTo>
                    <a:pt x="25" y="149"/>
                  </a:lnTo>
                  <a:lnTo>
                    <a:pt x="15" y="151"/>
                  </a:lnTo>
                  <a:lnTo>
                    <a:pt x="10" y="1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3974" y="3319"/>
              <a:ext cx="377" cy="93"/>
            </a:xfrm>
            <a:custGeom>
              <a:avLst/>
              <a:gdLst>
                <a:gd name="T0" fmla="*/ 0 w 1130"/>
                <a:gd name="T1" fmla="*/ 1 h 277"/>
                <a:gd name="T2" fmla="*/ 1 w 1130"/>
                <a:gd name="T3" fmla="*/ 1 h 277"/>
                <a:gd name="T4" fmla="*/ 1 w 1130"/>
                <a:gd name="T5" fmla="*/ 1 h 277"/>
                <a:gd name="T6" fmla="*/ 1 w 1130"/>
                <a:gd name="T7" fmla="*/ 1 h 277"/>
                <a:gd name="T8" fmla="*/ 2 w 1130"/>
                <a:gd name="T9" fmla="*/ 1 h 277"/>
                <a:gd name="T10" fmla="*/ 2 w 1130"/>
                <a:gd name="T11" fmla="*/ 1 h 277"/>
                <a:gd name="T12" fmla="*/ 2 w 1130"/>
                <a:gd name="T13" fmla="*/ 1 h 277"/>
                <a:gd name="T14" fmla="*/ 2 w 1130"/>
                <a:gd name="T15" fmla="*/ 1 h 277"/>
                <a:gd name="T16" fmla="*/ 1 w 1130"/>
                <a:gd name="T17" fmla="*/ 1 h 277"/>
                <a:gd name="T18" fmla="*/ 1 w 1130"/>
                <a:gd name="T19" fmla="*/ 1 h 277"/>
                <a:gd name="T20" fmla="*/ 1 w 1130"/>
                <a:gd name="T21" fmla="*/ 1 h 277"/>
                <a:gd name="T22" fmla="*/ 1 w 1130"/>
                <a:gd name="T23" fmla="*/ 1 h 277"/>
                <a:gd name="T24" fmla="*/ 1 w 1130"/>
                <a:gd name="T25" fmla="*/ 1 h 277"/>
                <a:gd name="T26" fmla="*/ 1 w 1130"/>
                <a:gd name="T27" fmla="*/ 1 h 277"/>
                <a:gd name="T28" fmla="*/ 1 w 1130"/>
                <a:gd name="T29" fmla="*/ 1 h 277"/>
                <a:gd name="T30" fmla="*/ 1 w 1130"/>
                <a:gd name="T31" fmla="*/ 1 h 277"/>
                <a:gd name="T32" fmla="*/ 2 w 1130"/>
                <a:gd name="T33" fmla="*/ 1 h 277"/>
                <a:gd name="T34" fmla="*/ 2 w 1130"/>
                <a:gd name="T35" fmla="*/ 1 h 277"/>
                <a:gd name="T36" fmla="*/ 2 w 1130"/>
                <a:gd name="T37" fmla="*/ 1 h 277"/>
                <a:gd name="T38" fmla="*/ 2 w 1130"/>
                <a:gd name="T39" fmla="*/ 1 h 277"/>
                <a:gd name="T40" fmla="*/ 2 w 1130"/>
                <a:gd name="T41" fmla="*/ 1 h 277"/>
                <a:gd name="T42" fmla="*/ 3 w 1130"/>
                <a:gd name="T43" fmla="*/ 1 h 277"/>
                <a:gd name="T44" fmla="*/ 3 w 1130"/>
                <a:gd name="T45" fmla="*/ 1 h 277"/>
                <a:gd name="T46" fmla="*/ 3 w 1130"/>
                <a:gd name="T47" fmla="*/ 1 h 277"/>
                <a:gd name="T48" fmla="*/ 3 w 1130"/>
                <a:gd name="T49" fmla="*/ 1 h 277"/>
                <a:gd name="T50" fmla="*/ 3 w 1130"/>
                <a:gd name="T51" fmla="*/ 1 h 277"/>
                <a:gd name="T52" fmla="*/ 3 w 1130"/>
                <a:gd name="T53" fmla="*/ 1 h 277"/>
                <a:gd name="T54" fmla="*/ 4 w 1130"/>
                <a:gd name="T55" fmla="*/ 1 h 277"/>
                <a:gd name="T56" fmla="*/ 4 w 1130"/>
                <a:gd name="T57" fmla="*/ 1 h 277"/>
                <a:gd name="T58" fmla="*/ 4 w 1130"/>
                <a:gd name="T59" fmla="*/ 1 h 277"/>
                <a:gd name="T60" fmla="*/ 4 w 1130"/>
                <a:gd name="T61" fmla="*/ 1 h 277"/>
                <a:gd name="T62" fmla="*/ 5 w 1130"/>
                <a:gd name="T63" fmla="*/ 1 h 277"/>
                <a:gd name="T64" fmla="*/ 4 w 1130"/>
                <a:gd name="T65" fmla="*/ 1 h 277"/>
                <a:gd name="T66" fmla="*/ 4 w 1130"/>
                <a:gd name="T67" fmla="*/ 1 h 277"/>
                <a:gd name="T68" fmla="*/ 4 w 1130"/>
                <a:gd name="T69" fmla="*/ 1 h 277"/>
                <a:gd name="T70" fmla="*/ 4 w 1130"/>
                <a:gd name="T71" fmla="*/ 1 h 277"/>
                <a:gd name="T72" fmla="*/ 3 w 1130"/>
                <a:gd name="T73" fmla="*/ 1 h 277"/>
                <a:gd name="T74" fmla="*/ 3 w 1130"/>
                <a:gd name="T75" fmla="*/ 1 h 277"/>
                <a:gd name="T76" fmla="*/ 4 w 1130"/>
                <a:gd name="T77" fmla="*/ 1 h 277"/>
                <a:gd name="T78" fmla="*/ 4 w 1130"/>
                <a:gd name="T79" fmla="*/ 1 h 277"/>
                <a:gd name="T80" fmla="*/ 4 w 1130"/>
                <a:gd name="T81" fmla="*/ 1 h 277"/>
                <a:gd name="T82" fmla="*/ 4 w 1130"/>
                <a:gd name="T83" fmla="*/ 1 h 277"/>
                <a:gd name="T84" fmla="*/ 4 w 1130"/>
                <a:gd name="T85" fmla="*/ 1 h 277"/>
                <a:gd name="T86" fmla="*/ 4 w 1130"/>
                <a:gd name="T87" fmla="*/ 1 h 277"/>
                <a:gd name="T88" fmla="*/ 4 w 1130"/>
                <a:gd name="T89" fmla="*/ 1 h 277"/>
                <a:gd name="T90" fmla="*/ 4 w 1130"/>
                <a:gd name="T91" fmla="*/ 1 h 277"/>
                <a:gd name="T92" fmla="*/ 4 w 1130"/>
                <a:gd name="T93" fmla="*/ 1 h 277"/>
                <a:gd name="T94" fmla="*/ 4 w 1130"/>
                <a:gd name="T95" fmla="*/ 1 h 277"/>
                <a:gd name="T96" fmla="*/ 4 w 1130"/>
                <a:gd name="T97" fmla="*/ 1 h 277"/>
                <a:gd name="T98" fmla="*/ 4 w 1130"/>
                <a:gd name="T99" fmla="*/ 1 h 277"/>
                <a:gd name="T100" fmla="*/ 4 w 1130"/>
                <a:gd name="T101" fmla="*/ 1 h 277"/>
                <a:gd name="T102" fmla="*/ 4 w 1130"/>
                <a:gd name="T103" fmla="*/ 0 h 277"/>
                <a:gd name="T104" fmla="*/ 4 w 1130"/>
                <a:gd name="T105" fmla="*/ 0 h 277"/>
                <a:gd name="T106" fmla="*/ 4 w 1130"/>
                <a:gd name="T107" fmla="*/ 0 h 277"/>
                <a:gd name="T108" fmla="*/ 5 w 1130"/>
                <a:gd name="T109" fmla="*/ 0 h 277"/>
                <a:gd name="T110" fmla="*/ 5 w 1130"/>
                <a:gd name="T111" fmla="*/ 0 h 277"/>
                <a:gd name="T112" fmla="*/ 5 w 1130"/>
                <a:gd name="T113" fmla="*/ 0 h 277"/>
                <a:gd name="T114" fmla="*/ 0 w 1130"/>
                <a:gd name="T115" fmla="*/ 0 h 277"/>
                <a:gd name="T116" fmla="*/ 0 w 1130"/>
                <a:gd name="T117" fmla="*/ 1 h 2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30"/>
                <a:gd name="T178" fmla="*/ 0 h 277"/>
                <a:gd name="T179" fmla="*/ 1130 w 1130"/>
                <a:gd name="T180" fmla="*/ 277 h 2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30" h="277">
                  <a:moveTo>
                    <a:pt x="0" y="228"/>
                  </a:moveTo>
                  <a:lnTo>
                    <a:pt x="34" y="229"/>
                  </a:lnTo>
                  <a:lnTo>
                    <a:pt x="67" y="229"/>
                  </a:lnTo>
                  <a:lnTo>
                    <a:pt x="100" y="228"/>
                  </a:lnTo>
                  <a:lnTo>
                    <a:pt x="133" y="226"/>
                  </a:lnTo>
                  <a:lnTo>
                    <a:pt x="166" y="224"/>
                  </a:lnTo>
                  <a:lnTo>
                    <a:pt x="198" y="221"/>
                  </a:lnTo>
                  <a:lnTo>
                    <a:pt x="231" y="219"/>
                  </a:lnTo>
                  <a:lnTo>
                    <a:pt x="264" y="215"/>
                  </a:lnTo>
                  <a:lnTo>
                    <a:pt x="297" y="211"/>
                  </a:lnTo>
                  <a:lnTo>
                    <a:pt x="330" y="209"/>
                  </a:lnTo>
                  <a:lnTo>
                    <a:pt x="363" y="205"/>
                  </a:lnTo>
                  <a:lnTo>
                    <a:pt x="396" y="201"/>
                  </a:lnTo>
                  <a:lnTo>
                    <a:pt x="428" y="199"/>
                  </a:lnTo>
                  <a:lnTo>
                    <a:pt x="461" y="196"/>
                  </a:lnTo>
                  <a:lnTo>
                    <a:pt x="495" y="194"/>
                  </a:lnTo>
                  <a:lnTo>
                    <a:pt x="528" y="192"/>
                  </a:lnTo>
                  <a:lnTo>
                    <a:pt x="508" y="195"/>
                  </a:lnTo>
                  <a:lnTo>
                    <a:pt x="488" y="197"/>
                  </a:lnTo>
                  <a:lnTo>
                    <a:pt x="468" y="202"/>
                  </a:lnTo>
                  <a:lnTo>
                    <a:pt x="447" y="206"/>
                  </a:lnTo>
                  <a:lnTo>
                    <a:pt x="427" y="211"/>
                  </a:lnTo>
                  <a:lnTo>
                    <a:pt x="407" y="216"/>
                  </a:lnTo>
                  <a:lnTo>
                    <a:pt x="388" y="221"/>
                  </a:lnTo>
                  <a:lnTo>
                    <a:pt x="368" y="228"/>
                  </a:lnTo>
                  <a:lnTo>
                    <a:pt x="348" y="233"/>
                  </a:lnTo>
                  <a:lnTo>
                    <a:pt x="329" y="238"/>
                  </a:lnTo>
                  <a:lnTo>
                    <a:pt x="308" y="243"/>
                  </a:lnTo>
                  <a:lnTo>
                    <a:pt x="288" y="247"/>
                  </a:lnTo>
                  <a:lnTo>
                    <a:pt x="268" y="250"/>
                  </a:lnTo>
                  <a:lnTo>
                    <a:pt x="248" y="254"/>
                  </a:lnTo>
                  <a:lnTo>
                    <a:pt x="227" y="255"/>
                  </a:lnTo>
                  <a:lnTo>
                    <a:pt x="207" y="257"/>
                  </a:lnTo>
                  <a:lnTo>
                    <a:pt x="200" y="259"/>
                  </a:lnTo>
                  <a:lnTo>
                    <a:pt x="191" y="262"/>
                  </a:lnTo>
                  <a:lnTo>
                    <a:pt x="183" y="264"/>
                  </a:lnTo>
                  <a:lnTo>
                    <a:pt x="176" y="267"/>
                  </a:lnTo>
                  <a:lnTo>
                    <a:pt x="167" y="269"/>
                  </a:lnTo>
                  <a:lnTo>
                    <a:pt x="159" y="272"/>
                  </a:lnTo>
                  <a:lnTo>
                    <a:pt x="150" y="274"/>
                  </a:lnTo>
                  <a:lnTo>
                    <a:pt x="143" y="277"/>
                  </a:lnTo>
                  <a:lnTo>
                    <a:pt x="168" y="277"/>
                  </a:lnTo>
                  <a:lnTo>
                    <a:pt x="192" y="277"/>
                  </a:lnTo>
                  <a:lnTo>
                    <a:pt x="217" y="276"/>
                  </a:lnTo>
                  <a:lnTo>
                    <a:pt x="241" y="276"/>
                  </a:lnTo>
                  <a:lnTo>
                    <a:pt x="265" y="274"/>
                  </a:lnTo>
                  <a:lnTo>
                    <a:pt x="289" y="273"/>
                  </a:lnTo>
                  <a:lnTo>
                    <a:pt x="313" y="272"/>
                  </a:lnTo>
                  <a:lnTo>
                    <a:pt x="339" y="271"/>
                  </a:lnTo>
                  <a:lnTo>
                    <a:pt x="363" y="269"/>
                  </a:lnTo>
                  <a:lnTo>
                    <a:pt x="387" y="268"/>
                  </a:lnTo>
                  <a:lnTo>
                    <a:pt x="411" y="267"/>
                  </a:lnTo>
                  <a:lnTo>
                    <a:pt x="435" y="264"/>
                  </a:lnTo>
                  <a:lnTo>
                    <a:pt x="459" y="263"/>
                  </a:lnTo>
                  <a:lnTo>
                    <a:pt x="484" y="260"/>
                  </a:lnTo>
                  <a:lnTo>
                    <a:pt x="508" y="259"/>
                  </a:lnTo>
                  <a:lnTo>
                    <a:pt x="533" y="257"/>
                  </a:lnTo>
                  <a:lnTo>
                    <a:pt x="543" y="252"/>
                  </a:lnTo>
                  <a:lnTo>
                    <a:pt x="552" y="247"/>
                  </a:lnTo>
                  <a:lnTo>
                    <a:pt x="562" y="240"/>
                  </a:lnTo>
                  <a:lnTo>
                    <a:pt x="573" y="235"/>
                  </a:lnTo>
                  <a:lnTo>
                    <a:pt x="581" y="229"/>
                  </a:lnTo>
                  <a:lnTo>
                    <a:pt x="592" y="224"/>
                  </a:lnTo>
                  <a:lnTo>
                    <a:pt x="602" y="218"/>
                  </a:lnTo>
                  <a:lnTo>
                    <a:pt x="612" y="213"/>
                  </a:lnTo>
                  <a:lnTo>
                    <a:pt x="619" y="214"/>
                  </a:lnTo>
                  <a:lnTo>
                    <a:pt x="627" y="215"/>
                  </a:lnTo>
                  <a:lnTo>
                    <a:pt x="635" y="216"/>
                  </a:lnTo>
                  <a:lnTo>
                    <a:pt x="642" y="218"/>
                  </a:lnTo>
                  <a:lnTo>
                    <a:pt x="645" y="228"/>
                  </a:lnTo>
                  <a:lnTo>
                    <a:pt x="646" y="236"/>
                  </a:lnTo>
                  <a:lnTo>
                    <a:pt x="648" y="247"/>
                  </a:lnTo>
                  <a:lnTo>
                    <a:pt x="651" y="257"/>
                  </a:lnTo>
                  <a:lnTo>
                    <a:pt x="669" y="257"/>
                  </a:lnTo>
                  <a:lnTo>
                    <a:pt x="686" y="255"/>
                  </a:lnTo>
                  <a:lnTo>
                    <a:pt x="705" y="255"/>
                  </a:lnTo>
                  <a:lnTo>
                    <a:pt x="723" y="254"/>
                  </a:lnTo>
                  <a:lnTo>
                    <a:pt x="742" y="254"/>
                  </a:lnTo>
                  <a:lnTo>
                    <a:pt x="760" y="253"/>
                  </a:lnTo>
                  <a:lnTo>
                    <a:pt x="777" y="253"/>
                  </a:lnTo>
                  <a:lnTo>
                    <a:pt x="794" y="252"/>
                  </a:lnTo>
                  <a:lnTo>
                    <a:pt x="817" y="249"/>
                  </a:lnTo>
                  <a:lnTo>
                    <a:pt x="838" y="248"/>
                  </a:lnTo>
                  <a:lnTo>
                    <a:pt x="861" y="244"/>
                  </a:lnTo>
                  <a:lnTo>
                    <a:pt x="881" y="242"/>
                  </a:lnTo>
                  <a:lnTo>
                    <a:pt x="902" y="238"/>
                  </a:lnTo>
                  <a:lnTo>
                    <a:pt x="923" y="233"/>
                  </a:lnTo>
                  <a:lnTo>
                    <a:pt x="943" y="229"/>
                  </a:lnTo>
                  <a:lnTo>
                    <a:pt x="962" y="224"/>
                  </a:lnTo>
                  <a:lnTo>
                    <a:pt x="981" y="219"/>
                  </a:lnTo>
                  <a:lnTo>
                    <a:pt x="1000" y="214"/>
                  </a:lnTo>
                  <a:lnTo>
                    <a:pt x="1019" y="209"/>
                  </a:lnTo>
                  <a:lnTo>
                    <a:pt x="1038" y="204"/>
                  </a:lnTo>
                  <a:lnTo>
                    <a:pt x="1057" y="199"/>
                  </a:lnTo>
                  <a:lnTo>
                    <a:pt x="1074" y="194"/>
                  </a:lnTo>
                  <a:lnTo>
                    <a:pt x="1093" y="189"/>
                  </a:lnTo>
                  <a:lnTo>
                    <a:pt x="1111" y="183"/>
                  </a:lnTo>
                  <a:lnTo>
                    <a:pt x="1098" y="185"/>
                  </a:lnTo>
                  <a:lnTo>
                    <a:pt x="1083" y="186"/>
                  </a:lnTo>
                  <a:lnTo>
                    <a:pt x="1066" y="187"/>
                  </a:lnTo>
                  <a:lnTo>
                    <a:pt x="1048" y="190"/>
                  </a:lnTo>
                  <a:lnTo>
                    <a:pt x="1028" y="192"/>
                  </a:lnTo>
                  <a:lnTo>
                    <a:pt x="1007" y="195"/>
                  </a:lnTo>
                  <a:lnTo>
                    <a:pt x="986" y="197"/>
                  </a:lnTo>
                  <a:lnTo>
                    <a:pt x="966" y="200"/>
                  </a:lnTo>
                  <a:lnTo>
                    <a:pt x="944" y="202"/>
                  </a:lnTo>
                  <a:lnTo>
                    <a:pt x="923" y="205"/>
                  </a:lnTo>
                  <a:lnTo>
                    <a:pt x="902" y="209"/>
                  </a:lnTo>
                  <a:lnTo>
                    <a:pt x="882" y="211"/>
                  </a:lnTo>
                  <a:lnTo>
                    <a:pt x="865" y="213"/>
                  </a:lnTo>
                  <a:lnTo>
                    <a:pt x="847" y="215"/>
                  </a:lnTo>
                  <a:lnTo>
                    <a:pt x="832" y="216"/>
                  </a:lnTo>
                  <a:lnTo>
                    <a:pt x="819" y="218"/>
                  </a:lnTo>
                  <a:lnTo>
                    <a:pt x="837" y="214"/>
                  </a:lnTo>
                  <a:lnTo>
                    <a:pt x="856" y="209"/>
                  </a:lnTo>
                  <a:lnTo>
                    <a:pt x="873" y="205"/>
                  </a:lnTo>
                  <a:lnTo>
                    <a:pt x="891" y="200"/>
                  </a:lnTo>
                  <a:lnTo>
                    <a:pt x="909" y="196"/>
                  </a:lnTo>
                  <a:lnTo>
                    <a:pt x="928" y="192"/>
                  </a:lnTo>
                  <a:lnTo>
                    <a:pt x="945" y="187"/>
                  </a:lnTo>
                  <a:lnTo>
                    <a:pt x="963" y="183"/>
                  </a:lnTo>
                  <a:lnTo>
                    <a:pt x="977" y="177"/>
                  </a:lnTo>
                  <a:lnTo>
                    <a:pt x="991" y="171"/>
                  </a:lnTo>
                  <a:lnTo>
                    <a:pt x="1005" y="165"/>
                  </a:lnTo>
                  <a:lnTo>
                    <a:pt x="1020" y="158"/>
                  </a:lnTo>
                  <a:lnTo>
                    <a:pt x="1034" y="152"/>
                  </a:lnTo>
                  <a:lnTo>
                    <a:pt x="1048" y="146"/>
                  </a:lnTo>
                  <a:lnTo>
                    <a:pt x="1063" y="139"/>
                  </a:lnTo>
                  <a:lnTo>
                    <a:pt x="1077" y="133"/>
                  </a:lnTo>
                  <a:lnTo>
                    <a:pt x="1062" y="134"/>
                  </a:lnTo>
                  <a:lnTo>
                    <a:pt x="1048" y="135"/>
                  </a:lnTo>
                  <a:lnTo>
                    <a:pt x="1033" y="137"/>
                  </a:lnTo>
                  <a:lnTo>
                    <a:pt x="1019" y="138"/>
                  </a:lnTo>
                  <a:lnTo>
                    <a:pt x="1004" y="139"/>
                  </a:lnTo>
                  <a:lnTo>
                    <a:pt x="990" y="141"/>
                  </a:lnTo>
                  <a:lnTo>
                    <a:pt x="975" y="142"/>
                  </a:lnTo>
                  <a:lnTo>
                    <a:pt x="961" y="143"/>
                  </a:lnTo>
                  <a:lnTo>
                    <a:pt x="945" y="144"/>
                  </a:lnTo>
                  <a:lnTo>
                    <a:pt x="932" y="146"/>
                  </a:lnTo>
                  <a:lnTo>
                    <a:pt x="916" y="147"/>
                  </a:lnTo>
                  <a:lnTo>
                    <a:pt x="902" y="148"/>
                  </a:lnTo>
                  <a:lnTo>
                    <a:pt x="887" y="149"/>
                  </a:lnTo>
                  <a:lnTo>
                    <a:pt x="873" y="151"/>
                  </a:lnTo>
                  <a:lnTo>
                    <a:pt x="858" y="152"/>
                  </a:lnTo>
                  <a:lnTo>
                    <a:pt x="844" y="153"/>
                  </a:lnTo>
                  <a:lnTo>
                    <a:pt x="860" y="149"/>
                  </a:lnTo>
                  <a:lnTo>
                    <a:pt x="873" y="146"/>
                  </a:lnTo>
                  <a:lnTo>
                    <a:pt x="889" y="142"/>
                  </a:lnTo>
                  <a:lnTo>
                    <a:pt x="904" y="138"/>
                  </a:lnTo>
                  <a:lnTo>
                    <a:pt x="918" y="134"/>
                  </a:lnTo>
                  <a:lnTo>
                    <a:pt x="933" y="130"/>
                  </a:lnTo>
                  <a:lnTo>
                    <a:pt x="948" y="127"/>
                  </a:lnTo>
                  <a:lnTo>
                    <a:pt x="963" y="123"/>
                  </a:lnTo>
                  <a:lnTo>
                    <a:pt x="977" y="120"/>
                  </a:lnTo>
                  <a:lnTo>
                    <a:pt x="992" y="117"/>
                  </a:lnTo>
                  <a:lnTo>
                    <a:pt x="1007" y="113"/>
                  </a:lnTo>
                  <a:lnTo>
                    <a:pt x="1023" y="109"/>
                  </a:lnTo>
                  <a:lnTo>
                    <a:pt x="1038" y="105"/>
                  </a:lnTo>
                  <a:lnTo>
                    <a:pt x="1052" y="101"/>
                  </a:lnTo>
                  <a:lnTo>
                    <a:pt x="1067" y="98"/>
                  </a:lnTo>
                  <a:lnTo>
                    <a:pt x="1082" y="94"/>
                  </a:lnTo>
                  <a:lnTo>
                    <a:pt x="1088" y="89"/>
                  </a:lnTo>
                  <a:lnTo>
                    <a:pt x="1093" y="84"/>
                  </a:lnTo>
                  <a:lnTo>
                    <a:pt x="1100" y="79"/>
                  </a:lnTo>
                  <a:lnTo>
                    <a:pt x="1106" y="74"/>
                  </a:lnTo>
                  <a:lnTo>
                    <a:pt x="1112" y="70"/>
                  </a:lnTo>
                  <a:lnTo>
                    <a:pt x="1119" y="65"/>
                  </a:lnTo>
                  <a:lnTo>
                    <a:pt x="1124" y="60"/>
                  </a:lnTo>
                  <a:lnTo>
                    <a:pt x="1130" y="55"/>
                  </a:lnTo>
                  <a:lnTo>
                    <a:pt x="1130" y="41"/>
                  </a:lnTo>
                  <a:lnTo>
                    <a:pt x="1130" y="27"/>
                  </a:lnTo>
                  <a:lnTo>
                    <a:pt x="1130" y="14"/>
                  </a:lnTo>
                  <a:lnTo>
                    <a:pt x="1130" y="0"/>
                  </a:lnTo>
                  <a:lnTo>
                    <a:pt x="5" y="104"/>
                  </a:lnTo>
                  <a:lnTo>
                    <a:pt x="4" y="123"/>
                  </a:lnTo>
                  <a:lnTo>
                    <a:pt x="2" y="163"/>
                  </a:lnTo>
                  <a:lnTo>
                    <a:pt x="1" y="20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5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0" name="Freeform 21"/>
            <p:cNvSpPr>
              <a:spLocks/>
            </p:cNvSpPr>
            <p:nvPr/>
          </p:nvSpPr>
          <p:spPr bwMode="auto">
            <a:xfrm>
              <a:off x="4257" y="2790"/>
              <a:ext cx="263" cy="519"/>
            </a:xfrm>
            <a:custGeom>
              <a:avLst/>
              <a:gdLst>
                <a:gd name="T0" fmla="*/ 0 w 790"/>
                <a:gd name="T1" fmla="*/ 0 h 1557"/>
                <a:gd name="T2" fmla="*/ 1 w 790"/>
                <a:gd name="T3" fmla="*/ 1 h 1557"/>
                <a:gd name="T4" fmla="*/ 1 w 790"/>
                <a:gd name="T5" fmla="*/ 1 h 1557"/>
                <a:gd name="T6" fmla="*/ 1 w 790"/>
                <a:gd name="T7" fmla="*/ 2 h 1557"/>
                <a:gd name="T8" fmla="*/ 1 w 790"/>
                <a:gd name="T9" fmla="*/ 2 h 1557"/>
                <a:gd name="T10" fmla="*/ 1 w 790"/>
                <a:gd name="T11" fmla="*/ 3 h 1557"/>
                <a:gd name="T12" fmla="*/ 1 w 790"/>
                <a:gd name="T13" fmla="*/ 3 h 1557"/>
                <a:gd name="T14" fmla="*/ 2 w 790"/>
                <a:gd name="T15" fmla="*/ 4 h 1557"/>
                <a:gd name="T16" fmla="*/ 2 w 790"/>
                <a:gd name="T17" fmla="*/ 4 h 1557"/>
                <a:gd name="T18" fmla="*/ 2 w 790"/>
                <a:gd name="T19" fmla="*/ 4 h 1557"/>
                <a:gd name="T20" fmla="*/ 2 w 790"/>
                <a:gd name="T21" fmla="*/ 5 h 1557"/>
                <a:gd name="T22" fmla="*/ 2 w 790"/>
                <a:gd name="T23" fmla="*/ 5 h 1557"/>
                <a:gd name="T24" fmla="*/ 3 w 790"/>
                <a:gd name="T25" fmla="*/ 5 h 1557"/>
                <a:gd name="T26" fmla="*/ 3 w 790"/>
                <a:gd name="T27" fmla="*/ 6 h 1557"/>
                <a:gd name="T28" fmla="*/ 3 w 790"/>
                <a:gd name="T29" fmla="*/ 6 h 1557"/>
                <a:gd name="T30" fmla="*/ 3 w 790"/>
                <a:gd name="T31" fmla="*/ 6 h 1557"/>
                <a:gd name="T32" fmla="*/ 3 w 790"/>
                <a:gd name="T33" fmla="*/ 6 h 1557"/>
                <a:gd name="T34" fmla="*/ 3 w 790"/>
                <a:gd name="T35" fmla="*/ 6 h 1557"/>
                <a:gd name="T36" fmla="*/ 3 w 790"/>
                <a:gd name="T37" fmla="*/ 6 h 1557"/>
                <a:gd name="T38" fmla="*/ 3 w 790"/>
                <a:gd name="T39" fmla="*/ 6 h 1557"/>
                <a:gd name="T40" fmla="*/ 2 w 790"/>
                <a:gd name="T41" fmla="*/ 6 h 1557"/>
                <a:gd name="T42" fmla="*/ 2 w 790"/>
                <a:gd name="T43" fmla="*/ 6 h 1557"/>
                <a:gd name="T44" fmla="*/ 2 w 790"/>
                <a:gd name="T45" fmla="*/ 6 h 1557"/>
                <a:gd name="T46" fmla="*/ 2 w 790"/>
                <a:gd name="T47" fmla="*/ 6 h 1557"/>
                <a:gd name="T48" fmla="*/ 2 w 790"/>
                <a:gd name="T49" fmla="*/ 6 h 1557"/>
                <a:gd name="T50" fmla="*/ 2 w 790"/>
                <a:gd name="T51" fmla="*/ 6 h 1557"/>
                <a:gd name="T52" fmla="*/ 1 w 790"/>
                <a:gd name="T53" fmla="*/ 6 h 1557"/>
                <a:gd name="T54" fmla="*/ 1 w 790"/>
                <a:gd name="T55" fmla="*/ 6 h 1557"/>
                <a:gd name="T56" fmla="*/ 1 w 790"/>
                <a:gd name="T57" fmla="*/ 6 h 1557"/>
                <a:gd name="T58" fmla="*/ 1 w 790"/>
                <a:gd name="T59" fmla="*/ 6 h 1557"/>
                <a:gd name="T60" fmla="*/ 1 w 790"/>
                <a:gd name="T61" fmla="*/ 5 h 1557"/>
                <a:gd name="T62" fmla="*/ 1 w 790"/>
                <a:gd name="T63" fmla="*/ 5 h 1557"/>
                <a:gd name="T64" fmla="*/ 1 w 790"/>
                <a:gd name="T65" fmla="*/ 5 h 1557"/>
                <a:gd name="T66" fmla="*/ 1 w 790"/>
                <a:gd name="T67" fmla="*/ 4 h 1557"/>
                <a:gd name="T68" fmla="*/ 1 w 790"/>
                <a:gd name="T69" fmla="*/ 4 h 1557"/>
                <a:gd name="T70" fmla="*/ 0 w 790"/>
                <a:gd name="T71" fmla="*/ 3 h 1557"/>
                <a:gd name="T72" fmla="*/ 0 w 790"/>
                <a:gd name="T73" fmla="*/ 2 h 1557"/>
                <a:gd name="T74" fmla="*/ 0 w 790"/>
                <a:gd name="T75" fmla="*/ 2 h 1557"/>
                <a:gd name="T76" fmla="*/ 0 w 790"/>
                <a:gd name="T77" fmla="*/ 1 h 1557"/>
                <a:gd name="T78" fmla="*/ 0 w 790"/>
                <a:gd name="T79" fmla="*/ 0 h 15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0"/>
                <a:gd name="T121" fmla="*/ 0 h 1557"/>
                <a:gd name="T122" fmla="*/ 790 w 790"/>
                <a:gd name="T123" fmla="*/ 1557 h 15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0" h="1557">
                  <a:moveTo>
                    <a:pt x="0" y="0"/>
                  </a:moveTo>
                  <a:lnTo>
                    <a:pt x="48" y="76"/>
                  </a:lnTo>
                  <a:lnTo>
                    <a:pt x="89" y="145"/>
                  </a:lnTo>
                  <a:lnTo>
                    <a:pt x="124" y="211"/>
                  </a:lnTo>
                  <a:lnTo>
                    <a:pt x="153" y="274"/>
                  </a:lnTo>
                  <a:lnTo>
                    <a:pt x="180" y="333"/>
                  </a:lnTo>
                  <a:lnTo>
                    <a:pt x="203" y="390"/>
                  </a:lnTo>
                  <a:lnTo>
                    <a:pt x="222" y="446"/>
                  </a:lnTo>
                  <a:lnTo>
                    <a:pt x="239" y="500"/>
                  </a:lnTo>
                  <a:lnTo>
                    <a:pt x="256" y="554"/>
                  </a:lnTo>
                  <a:lnTo>
                    <a:pt x="271" y="610"/>
                  </a:lnTo>
                  <a:lnTo>
                    <a:pt x="287" y="665"/>
                  </a:lnTo>
                  <a:lnTo>
                    <a:pt x="304" y="722"/>
                  </a:lnTo>
                  <a:lnTo>
                    <a:pt x="323" y="783"/>
                  </a:lnTo>
                  <a:lnTo>
                    <a:pt x="344" y="846"/>
                  </a:lnTo>
                  <a:lnTo>
                    <a:pt x="368" y="913"/>
                  </a:lnTo>
                  <a:lnTo>
                    <a:pt x="397" y="983"/>
                  </a:lnTo>
                  <a:lnTo>
                    <a:pt x="407" y="997"/>
                  </a:lnTo>
                  <a:lnTo>
                    <a:pt x="424" y="1019"/>
                  </a:lnTo>
                  <a:lnTo>
                    <a:pt x="444" y="1047"/>
                  </a:lnTo>
                  <a:lnTo>
                    <a:pt x="469" y="1081"/>
                  </a:lnTo>
                  <a:lnTo>
                    <a:pt x="497" y="1117"/>
                  </a:lnTo>
                  <a:lnTo>
                    <a:pt x="529" y="1158"/>
                  </a:lnTo>
                  <a:lnTo>
                    <a:pt x="560" y="1201"/>
                  </a:lnTo>
                  <a:lnTo>
                    <a:pt x="594" y="1243"/>
                  </a:lnTo>
                  <a:lnTo>
                    <a:pt x="627" y="1288"/>
                  </a:lnTo>
                  <a:lnTo>
                    <a:pt x="660" y="1331"/>
                  </a:lnTo>
                  <a:lnTo>
                    <a:pt x="691" y="1370"/>
                  </a:lnTo>
                  <a:lnTo>
                    <a:pt x="718" y="1408"/>
                  </a:lnTo>
                  <a:lnTo>
                    <a:pt x="744" y="1440"/>
                  </a:lnTo>
                  <a:lnTo>
                    <a:pt x="765" y="1468"/>
                  </a:lnTo>
                  <a:lnTo>
                    <a:pt x="780" y="1490"/>
                  </a:lnTo>
                  <a:lnTo>
                    <a:pt x="790" y="1504"/>
                  </a:lnTo>
                  <a:lnTo>
                    <a:pt x="771" y="1506"/>
                  </a:lnTo>
                  <a:lnTo>
                    <a:pt x="751" y="1509"/>
                  </a:lnTo>
                  <a:lnTo>
                    <a:pt x="730" y="1511"/>
                  </a:lnTo>
                  <a:lnTo>
                    <a:pt x="707" y="1515"/>
                  </a:lnTo>
                  <a:lnTo>
                    <a:pt x="684" y="1519"/>
                  </a:lnTo>
                  <a:lnTo>
                    <a:pt x="660" y="1522"/>
                  </a:lnTo>
                  <a:lnTo>
                    <a:pt x="635" y="1526"/>
                  </a:lnTo>
                  <a:lnTo>
                    <a:pt x="611" y="1530"/>
                  </a:lnTo>
                  <a:lnTo>
                    <a:pt x="586" y="1535"/>
                  </a:lnTo>
                  <a:lnTo>
                    <a:pt x="562" y="1539"/>
                  </a:lnTo>
                  <a:lnTo>
                    <a:pt x="538" y="1543"/>
                  </a:lnTo>
                  <a:lnTo>
                    <a:pt x="514" y="1546"/>
                  </a:lnTo>
                  <a:lnTo>
                    <a:pt x="491" y="1549"/>
                  </a:lnTo>
                  <a:lnTo>
                    <a:pt x="469" y="1553"/>
                  </a:lnTo>
                  <a:lnTo>
                    <a:pt x="449" y="1555"/>
                  </a:lnTo>
                  <a:lnTo>
                    <a:pt x="430" y="1557"/>
                  </a:lnTo>
                  <a:lnTo>
                    <a:pt x="416" y="1539"/>
                  </a:lnTo>
                  <a:lnTo>
                    <a:pt x="401" y="1522"/>
                  </a:lnTo>
                  <a:lnTo>
                    <a:pt x="387" y="1505"/>
                  </a:lnTo>
                  <a:lnTo>
                    <a:pt x="372" y="1488"/>
                  </a:lnTo>
                  <a:lnTo>
                    <a:pt x="358" y="1471"/>
                  </a:lnTo>
                  <a:lnTo>
                    <a:pt x="343" y="1454"/>
                  </a:lnTo>
                  <a:lnTo>
                    <a:pt x="328" y="1437"/>
                  </a:lnTo>
                  <a:lnTo>
                    <a:pt x="314" y="1420"/>
                  </a:lnTo>
                  <a:lnTo>
                    <a:pt x="299" y="1403"/>
                  </a:lnTo>
                  <a:lnTo>
                    <a:pt x="285" y="1386"/>
                  </a:lnTo>
                  <a:lnTo>
                    <a:pt x="270" y="1368"/>
                  </a:lnTo>
                  <a:lnTo>
                    <a:pt x="254" y="1352"/>
                  </a:lnTo>
                  <a:lnTo>
                    <a:pt x="241" y="1334"/>
                  </a:lnTo>
                  <a:lnTo>
                    <a:pt x="225" y="1318"/>
                  </a:lnTo>
                  <a:lnTo>
                    <a:pt x="211" y="1300"/>
                  </a:lnTo>
                  <a:lnTo>
                    <a:pt x="196" y="1284"/>
                  </a:lnTo>
                  <a:lnTo>
                    <a:pt x="186" y="1217"/>
                  </a:lnTo>
                  <a:lnTo>
                    <a:pt x="174" y="1144"/>
                  </a:lnTo>
                  <a:lnTo>
                    <a:pt x="160" y="1067"/>
                  </a:lnTo>
                  <a:lnTo>
                    <a:pt x="144" y="986"/>
                  </a:lnTo>
                  <a:lnTo>
                    <a:pt x="128" y="903"/>
                  </a:lnTo>
                  <a:lnTo>
                    <a:pt x="110" y="816"/>
                  </a:lnTo>
                  <a:lnTo>
                    <a:pt x="93" y="728"/>
                  </a:lnTo>
                  <a:lnTo>
                    <a:pt x="76" y="640"/>
                  </a:lnTo>
                  <a:lnTo>
                    <a:pt x="60" y="553"/>
                  </a:lnTo>
                  <a:lnTo>
                    <a:pt x="45" y="465"/>
                  </a:lnTo>
                  <a:lnTo>
                    <a:pt x="31" y="380"/>
                  </a:lnTo>
                  <a:lnTo>
                    <a:pt x="19" y="295"/>
                  </a:lnTo>
                  <a:lnTo>
                    <a:pt x="9" y="216"/>
                  </a:lnTo>
                  <a:lnTo>
                    <a:pt x="3" y="139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1" name="Freeform 22"/>
            <p:cNvSpPr>
              <a:spLocks/>
            </p:cNvSpPr>
            <p:nvPr/>
          </p:nvSpPr>
          <p:spPr bwMode="auto">
            <a:xfrm>
              <a:off x="4256" y="2789"/>
              <a:ext cx="135" cy="329"/>
            </a:xfrm>
            <a:custGeom>
              <a:avLst/>
              <a:gdLst>
                <a:gd name="T0" fmla="*/ 2 w 404"/>
                <a:gd name="T1" fmla="*/ 4 h 989"/>
                <a:gd name="T2" fmla="*/ 2 w 404"/>
                <a:gd name="T3" fmla="*/ 4 h 989"/>
                <a:gd name="T4" fmla="*/ 2 w 404"/>
                <a:gd name="T5" fmla="*/ 4 h 989"/>
                <a:gd name="T6" fmla="*/ 1 w 404"/>
                <a:gd name="T7" fmla="*/ 3 h 989"/>
                <a:gd name="T8" fmla="*/ 1 w 404"/>
                <a:gd name="T9" fmla="*/ 3 h 989"/>
                <a:gd name="T10" fmla="*/ 1 w 404"/>
                <a:gd name="T11" fmla="*/ 3 h 989"/>
                <a:gd name="T12" fmla="*/ 1 w 404"/>
                <a:gd name="T13" fmla="*/ 3 h 989"/>
                <a:gd name="T14" fmla="*/ 1 w 404"/>
                <a:gd name="T15" fmla="*/ 3 h 989"/>
                <a:gd name="T16" fmla="*/ 1 w 404"/>
                <a:gd name="T17" fmla="*/ 2 h 989"/>
                <a:gd name="T18" fmla="*/ 1 w 404"/>
                <a:gd name="T19" fmla="*/ 2 h 989"/>
                <a:gd name="T20" fmla="*/ 1 w 404"/>
                <a:gd name="T21" fmla="*/ 2 h 989"/>
                <a:gd name="T22" fmla="*/ 1 w 404"/>
                <a:gd name="T23" fmla="*/ 2 h 989"/>
                <a:gd name="T24" fmla="*/ 1 w 404"/>
                <a:gd name="T25" fmla="*/ 1 h 989"/>
                <a:gd name="T26" fmla="*/ 1 w 404"/>
                <a:gd name="T27" fmla="*/ 1 h 989"/>
                <a:gd name="T28" fmla="*/ 1 w 404"/>
                <a:gd name="T29" fmla="*/ 1 h 989"/>
                <a:gd name="T30" fmla="*/ 0 w 404"/>
                <a:gd name="T31" fmla="*/ 1 h 989"/>
                <a:gd name="T32" fmla="*/ 0 w 404"/>
                <a:gd name="T33" fmla="*/ 0 h 989"/>
                <a:gd name="T34" fmla="*/ 0 w 404"/>
                <a:gd name="T35" fmla="*/ 0 h 989"/>
                <a:gd name="T36" fmla="*/ 0 w 404"/>
                <a:gd name="T37" fmla="*/ 0 h 989"/>
                <a:gd name="T38" fmla="*/ 0 w 404"/>
                <a:gd name="T39" fmla="*/ 0 h 989"/>
                <a:gd name="T40" fmla="*/ 0 w 404"/>
                <a:gd name="T41" fmla="*/ 1 h 989"/>
                <a:gd name="T42" fmla="*/ 1 w 404"/>
                <a:gd name="T43" fmla="*/ 1 h 989"/>
                <a:gd name="T44" fmla="*/ 1 w 404"/>
                <a:gd name="T45" fmla="*/ 1 h 989"/>
                <a:gd name="T46" fmla="*/ 1 w 404"/>
                <a:gd name="T47" fmla="*/ 1 h 989"/>
                <a:gd name="T48" fmla="*/ 1 w 404"/>
                <a:gd name="T49" fmla="*/ 2 h 989"/>
                <a:gd name="T50" fmla="*/ 1 w 404"/>
                <a:gd name="T51" fmla="*/ 2 h 989"/>
                <a:gd name="T52" fmla="*/ 1 w 404"/>
                <a:gd name="T53" fmla="*/ 2 h 989"/>
                <a:gd name="T54" fmla="*/ 1 w 404"/>
                <a:gd name="T55" fmla="*/ 2 h 989"/>
                <a:gd name="T56" fmla="*/ 1 w 404"/>
                <a:gd name="T57" fmla="*/ 3 h 989"/>
                <a:gd name="T58" fmla="*/ 1 w 404"/>
                <a:gd name="T59" fmla="*/ 3 h 989"/>
                <a:gd name="T60" fmla="*/ 1 w 404"/>
                <a:gd name="T61" fmla="*/ 3 h 989"/>
                <a:gd name="T62" fmla="*/ 1 w 404"/>
                <a:gd name="T63" fmla="*/ 3 h 989"/>
                <a:gd name="T64" fmla="*/ 1 w 404"/>
                <a:gd name="T65" fmla="*/ 3 h 989"/>
                <a:gd name="T66" fmla="*/ 2 w 404"/>
                <a:gd name="T67" fmla="*/ 4 h 989"/>
                <a:gd name="T68" fmla="*/ 2 w 404"/>
                <a:gd name="T69" fmla="*/ 4 h 989"/>
                <a:gd name="T70" fmla="*/ 2 w 404"/>
                <a:gd name="T71" fmla="*/ 4 h 989"/>
                <a:gd name="T72" fmla="*/ 2 w 404"/>
                <a:gd name="T73" fmla="*/ 4 h 989"/>
                <a:gd name="T74" fmla="*/ 2 w 404"/>
                <a:gd name="T75" fmla="*/ 4 h 989"/>
                <a:gd name="T76" fmla="*/ 2 w 404"/>
                <a:gd name="T77" fmla="*/ 4 h 989"/>
                <a:gd name="T78" fmla="*/ 2 w 404"/>
                <a:gd name="T79" fmla="*/ 4 h 9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4"/>
                <a:gd name="T121" fmla="*/ 0 h 989"/>
                <a:gd name="T122" fmla="*/ 404 w 404"/>
                <a:gd name="T123" fmla="*/ 989 h 9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4" h="989">
                  <a:moveTo>
                    <a:pt x="404" y="984"/>
                  </a:moveTo>
                  <a:lnTo>
                    <a:pt x="404" y="985"/>
                  </a:lnTo>
                  <a:lnTo>
                    <a:pt x="375" y="914"/>
                  </a:lnTo>
                  <a:lnTo>
                    <a:pt x="351" y="848"/>
                  </a:lnTo>
                  <a:lnTo>
                    <a:pt x="330" y="784"/>
                  </a:lnTo>
                  <a:lnTo>
                    <a:pt x="311" y="724"/>
                  </a:lnTo>
                  <a:lnTo>
                    <a:pt x="294" y="667"/>
                  </a:lnTo>
                  <a:lnTo>
                    <a:pt x="278" y="611"/>
                  </a:lnTo>
                  <a:lnTo>
                    <a:pt x="263" y="556"/>
                  </a:lnTo>
                  <a:lnTo>
                    <a:pt x="246" y="502"/>
                  </a:lnTo>
                  <a:lnTo>
                    <a:pt x="228" y="447"/>
                  </a:lnTo>
                  <a:lnTo>
                    <a:pt x="209" y="392"/>
                  </a:lnTo>
                  <a:lnTo>
                    <a:pt x="187" y="335"/>
                  </a:lnTo>
                  <a:lnTo>
                    <a:pt x="160" y="276"/>
                  </a:lnTo>
                  <a:lnTo>
                    <a:pt x="131" y="213"/>
                  </a:lnTo>
                  <a:lnTo>
                    <a:pt x="96" y="147"/>
                  </a:lnTo>
                  <a:lnTo>
                    <a:pt x="55" y="76"/>
                  </a:lnTo>
                  <a:lnTo>
                    <a:pt x="7" y="0"/>
                  </a:lnTo>
                  <a:lnTo>
                    <a:pt x="0" y="5"/>
                  </a:lnTo>
                  <a:lnTo>
                    <a:pt x="48" y="81"/>
                  </a:lnTo>
                  <a:lnTo>
                    <a:pt x="88" y="149"/>
                  </a:lnTo>
                  <a:lnTo>
                    <a:pt x="123" y="215"/>
                  </a:lnTo>
                  <a:lnTo>
                    <a:pt x="153" y="278"/>
                  </a:lnTo>
                  <a:lnTo>
                    <a:pt x="179" y="338"/>
                  </a:lnTo>
                  <a:lnTo>
                    <a:pt x="202" y="394"/>
                  </a:lnTo>
                  <a:lnTo>
                    <a:pt x="221" y="450"/>
                  </a:lnTo>
                  <a:lnTo>
                    <a:pt x="239" y="504"/>
                  </a:lnTo>
                  <a:lnTo>
                    <a:pt x="255" y="558"/>
                  </a:lnTo>
                  <a:lnTo>
                    <a:pt x="270" y="614"/>
                  </a:lnTo>
                  <a:lnTo>
                    <a:pt x="287" y="670"/>
                  </a:lnTo>
                  <a:lnTo>
                    <a:pt x="303" y="726"/>
                  </a:lnTo>
                  <a:lnTo>
                    <a:pt x="322" y="787"/>
                  </a:lnTo>
                  <a:lnTo>
                    <a:pt x="343" y="850"/>
                  </a:lnTo>
                  <a:lnTo>
                    <a:pt x="367" y="917"/>
                  </a:lnTo>
                  <a:lnTo>
                    <a:pt x="397" y="988"/>
                  </a:lnTo>
                  <a:lnTo>
                    <a:pt x="397" y="989"/>
                  </a:lnTo>
                  <a:lnTo>
                    <a:pt x="397" y="988"/>
                  </a:lnTo>
                  <a:lnTo>
                    <a:pt x="397" y="989"/>
                  </a:lnTo>
                  <a:lnTo>
                    <a:pt x="404" y="9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2" name="Freeform 23"/>
            <p:cNvSpPr>
              <a:spLocks/>
            </p:cNvSpPr>
            <p:nvPr/>
          </p:nvSpPr>
          <p:spPr bwMode="auto">
            <a:xfrm>
              <a:off x="4388" y="3117"/>
              <a:ext cx="135" cy="175"/>
            </a:xfrm>
            <a:custGeom>
              <a:avLst/>
              <a:gdLst>
                <a:gd name="T0" fmla="*/ 2 w 405"/>
                <a:gd name="T1" fmla="*/ 2 h 526"/>
                <a:gd name="T2" fmla="*/ 2 w 405"/>
                <a:gd name="T3" fmla="*/ 2 h 526"/>
                <a:gd name="T4" fmla="*/ 2 w 405"/>
                <a:gd name="T5" fmla="*/ 2 h 526"/>
                <a:gd name="T6" fmla="*/ 2 w 405"/>
                <a:gd name="T7" fmla="*/ 2 h 526"/>
                <a:gd name="T8" fmla="*/ 1 w 405"/>
                <a:gd name="T9" fmla="*/ 2 h 526"/>
                <a:gd name="T10" fmla="*/ 1 w 405"/>
                <a:gd name="T11" fmla="*/ 2 h 526"/>
                <a:gd name="T12" fmla="*/ 1 w 405"/>
                <a:gd name="T13" fmla="*/ 2 h 526"/>
                <a:gd name="T14" fmla="*/ 1 w 405"/>
                <a:gd name="T15" fmla="*/ 1 h 526"/>
                <a:gd name="T16" fmla="*/ 1 w 405"/>
                <a:gd name="T17" fmla="*/ 1 h 526"/>
                <a:gd name="T18" fmla="*/ 1 w 405"/>
                <a:gd name="T19" fmla="*/ 1 h 526"/>
                <a:gd name="T20" fmla="*/ 1 w 405"/>
                <a:gd name="T21" fmla="*/ 1 h 526"/>
                <a:gd name="T22" fmla="*/ 1 w 405"/>
                <a:gd name="T23" fmla="*/ 1 h 526"/>
                <a:gd name="T24" fmla="*/ 0 w 405"/>
                <a:gd name="T25" fmla="*/ 1 h 526"/>
                <a:gd name="T26" fmla="*/ 0 w 405"/>
                <a:gd name="T27" fmla="*/ 0 h 526"/>
                <a:gd name="T28" fmla="*/ 0 w 405"/>
                <a:gd name="T29" fmla="*/ 0 h 526"/>
                <a:gd name="T30" fmla="*/ 0 w 405"/>
                <a:gd name="T31" fmla="*/ 0 h 526"/>
                <a:gd name="T32" fmla="*/ 0 w 405"/>
                <a:gd name="T33" fmla="*/ 0 h 526"/>
                <a:gd name="T34" fmla="*/ 0 w 405"/>
                <a:gd name="T35" fmla="*/ 0 h 526"/>
                <a:gd name="T36" fmla="*/ 0 w 405"/>
                <a:gd name="T37" fmla="*/ 0 h 526"/>
                <a:gd name="T38" fmla="*/ 0 w 405"/>
                <a:gd name="T39" fmla="*/ 0 h 526"/>
                <a:gd name="T40" fmla="*/ 0 w 405"/>
                <a:gd name="T41" fmla="*/ 0 h 526"/>
                <a:gd name="T42" fmla="*/ 0 w 405"/>
                <a:gd name="T43" fmla="*/ 0 h 526"/>
                <a:gd name="T44" fmla="*/ 0 w 405"/>
                <a:gd name="T45" fmla="*/ 0 h 526"/>
                <a:gd name="T46" fmla="*/ 0 w 405"/>
                <a:gd name="T47" fmla="*/ 1 h 526"/>
                <a:gd name="T48" fmla="*/ 1 w 405"/>
                <a:gd name="T49" fmla="*/ 1 h 526"/>
                <a:gd name="T50" fmla="*/ 1 w 405"/>
                <a:gd name="T51" fmla="*/ 1 h 526"/>
                <a:gd name="T52" fmla="*/ 1 w 405"/>
                <a:gd name="T53" fmla="*/ 1 h 526"/>
                <a:gd name="T54" fmla="*/ 1 w 405"/>
                <a:gd name="T55" fmla="*/ 1 h 526"/>
                <a:gd name="T56" fmla="*/ 1 w 405"/>
                <a:gd name="T57" fmla="*/ 1 h 526"/>
                <a:gd name="T58" fmla="*/ 1 w 405"/>
                <a:gd name="T59" fmla="*/ 2 h 526"/>
                <a:gd name="T60" fmla="*/ 1 w 405"/>
                <a:gd name="T61" fmla="*/ 2 h 526"/>
                <a:gd name="T62" fmla="*/ 1 w 405"/>
                <a:gd name="T63" fmla="*/ 2 h 526"/>
                <a:gd name="T64" fmla="*/ 2 w 405"/>
                <a:gd name="T65" fmla="*/ 2 h 526"/>
                <a:gd name="T66" fmla="*/ 2 w 405"/>
                <a:gd name="T67" fmla="*/ 2 h 526"/>
                <a:gd name="T68" fmla="*/ 2 w 405"/>
                <a:gd name="T69" fmla="*/ 2 h 526"/>
                <a:gd name="T70" fmla="*/ 2 w 405"/>
                <a:gd name="T71" fmla="*/ 2 h 526"/>
                <a:gd name="T72" fmla="*/ 2 w 405"/>
                <a:gd name="T73" fmla="*/ 2 h 526"/>
                <a:gd name="T74" fmla="*/ 2 w 405"/>
                <a:gd name="T75" fmla="*/ 2 h 526"/>
                <a:gd name="T76" fmla="*/ 2 w 405"/>
                <a:gd name="T77" fmla="*/ 2 h 526"/>
                <a:gd name="T78" fmla="*/ 2 w 405"/>
                <a:gd name="T79" fmla="*/ 2 h 5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5"/>
                <a:gd name="T121" fmla="*/ 0 h 526"/>
                <a:gd name="T122" fmla="*/ 405 w 405"/>
                <a:gd name="T123" fmla="*/ 526 h 52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5" h="526">
                  <a:moveTo>
                    <a:pt x="396" y="526"/>
                  </a:moveTo>
                  <a:lnTo>
                    <a:pt x="400" y="520"/>
                  </a:lnTo>
                  <a:lnTo>
                    <a:pt x="390" y="506"/>
                  </a:lnTo>
                  <a:lnTo>
                    <a:pt x="375" y="485"/>
                  </a:lnTo>
                  <a:lnTo>
                    <a:pt x="353" y="457"/>
                  </a:lnTo>
                  <a:lnTo>
                    <a:pt x="328" y="424"/>
                  </a:lnTo>
                  <a:lnTo>
                    <a:pt x="300" y="386"/>
                  </a:lnTo>
                  <a:lnTo>
                    <a:pt x="270" y="347"/>
                  </a:lnTo>
                  <a:lnTo>
                    <a:pt x="237" y="304"/>
                  </a:lnTo>
                  <a:lnTo>
                    <a:pt x="204" y="260"/>
                  </a:lnTo>
                  <a:lnTo>
                    <a:pt x="170" y="217"/>
                  </a:lnTo>
                  <a:lnTo>
                    <a:pt x="139" y="174"/>
                  </a:lnTo>
                  <a:lnTo>
                    <a:pt x="107" y="134"/>
                  </a:lnTo>
                  <a:lnTo>
                    <a:pt x="79" y="97"/>
                  </a:lnTo>
                  <a:lnTo>
                    <a:pt x="54" y="63"/>
                  </a:lnTo>
                  <a:lnTo>
                    <a:pt x="34" y="35"/>
                  </a:lnTo>
                  <a:lnTo>
                    <a:pt x="17" y="14"/>
                  </a:lnTo>
                  <a:lnTo>
                    <a:pt x="7" y="0"/>
                  </a:lnTo>
                  <a:lnTo>
                    <a:pt x="0" y="5"/>
                  </a:lnTo>
                  <a:lnTo>
                    <a:pt x="10" y="19"/>
                  </a:lnTo>
                  <a:lnTo>
                    <a:pt x="26" y="40"/>
                  </a:lnTo>
                  <a:lnTo>
                    <a:pt x="46" y="68"/>
                  </a:lnTo>
                  <a:lnTo>
                    <a:pt x="72" y="102"/>
                  </a:lnTo>
                  <a:lnTo>
                    <a:pt x="99" y="139"/>
                  </a:lnTo>
                  <a:lnTo>
                    <a:pt x="131" y="179"/>
                  </a:lnTo>
                  <a:lnTo>
                    <a:pt x="163" y="222"/>
                  </a:lnTo>
                  <a:lnTo>
                    <a:pt x="197" y="265"/>
                  </a:lnTo>
                  <a:lnTo>
                    <a:pt x="230" y="309"/>
                  </a:lnTo>
                  <a:lnTo>
                    <a:pt x="262" y="352"/>
                  </a:lnTo>
                  <a:lnTo>
                    <a:pt x="293" y="391"/>
                  </a:lnTo>
                  <a:lnTo>
                    <a:pt x="321" y="429"/>
                  </a:lnTo>
                  <a:lnTo>
                    <a:pt x="346" y="462"/>
                  </a:lnTo>
                  <a:lnTo>
                    <a:pt x="367" y="490"/>
                  </a:lnTo>
                  <a:lnTo>
                    <a:pt x="383" y="511"/>
                  </a:lnTo>
                  <a:lnTo>
                    <a:pt x="393" y="525"/>
                  </a:lnTo>
                  <a:lnTo>
                    <a:pt x="396" y="519"/>
                  </a:lnTo>
                  <a:lnTo>
                    <a:pt x="396" y="526"/>
                  </a:lnTo>
                  <a:lnTo>
                    <a:pt x="405" y="526"/>
                  </a:lnTo>
                  <a:lnTo>
                    <a:pt x="400" y="520"/>
                  </a:lnTo>
                  <a:lnTo>
                    <a:pt x="396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3" name="Freeform 24"/>
            <p:cNvSpPr>
              <a:spLocks/>
            </p:cNvSpPr>
            <p:nvPr/>
          </p:nvSpPr>
          <p:spPr bwMode="auto">
            <a:xfrm>
              <a:off x="4399" y="3290"/>
              <a:ext cx="121" cy="20"/>
            </a:xfrm>
            <a:custGeom>
              <a:avLst/>
              <a:gdLst>
                <a:gd name="T0" fmla="*/ 0 w 364"/>
                <a:gd name="T1" fmla="*/ 0 h 62"/>
                <a:gd name="T2" fmla="*/ 0 w 364"/>
                <a:gd name="T3" fmla="*/ 0 h 62"/>
                <a:gd name="T4" fmla="*/ 0 w 364"/>
                <a:gd name="T5" fmla="*/ 0 h 62"/>
                <a:gd name="T6" fmla="*/ 0 w 364"/>
                <a:gd name="T7" fmla="*/ 0 h 62"/>
                <a:gd name="T8" fmla="*/ 0 w 364"/>
                <a:gd name="T9" fmla="*/ 0 h 62"/>
                <a:gd name="T10" fmla="*/ 0 w 364"/>
                <a:gd name="T11" fmla="*/ 0 h 62"/>
                <a:gd name="T12" fmla="*/ 0 w 364"/>
                <a:gd name="T13" fmla="*/ 0 h 62"/>
                <a:gd name="T14" fmla="*/ 1 w 364"/>
                <a:gd name="T15" fmla="*/ 0 h 62"/>
                <a:gd name="T16" fmla="*/ 1 w 364"/>
                <a:gd name="T17" fmla="*/ 0 h 62"/>
                <a:gd name="T18" fmla="*/ 1 w 364"/>
                <a:gd name="T19" fmla="*/ 0 h 62"/>
                <a:gd name="T20" fmla="*/ 1 w 364"/>
                <a:gd name="T21" fmla="*/ 0 h 62"/>
                <a:gd name="T22" fmla="*/ 1 w 364"/>
                <a:gd name="T23" fmla="*/ 0 h 62"/>
                <a:gd name="T24" fmla="*/ 1 w 364"/>
                <a:gd name="T25" fmla="*/ 0 h 62"/>
                <a:gd name="T26" fmla="*/ 1 w 364"/>
                <a:gd name="T27" fmla="*/ 0 h 62"/>
                <a:gd name="T28" fmla="*/ 1 w 364"/>
                <a:gd name="T29" fmla="*/ 0 h 62"/>
                <a:gd name="T30" fmla="*/ 1 w 364"/>
                <a:gd name="T31" fmla="*/ 0 h 62"/>
                <a:gd name="T32" fmla="*/ 1 w 364"/>
                <a:gd name="T33" fmla="*/ 0 h 62"/>
                <a:gd name="T34" fmla="*/ 1 w 364"/>
                <a:gd name="T35" fmla="*/ 0 h 62"/>
                <a:gd name="T36" fmla="*/ 1 w 364"/>
                <a:gd name="T37" fmla="*/ 0 h 62"/>
                <a:gd name="T38" fmla="*/ 1 w 364"/>
                <a:gd name="T39" fmla="*/ 0 h 62"/>
                <a:gd name="T40" fmla="*/ 1 w 364"/>
                <a:gd name="T41" fmla="*/ 0 h 62"/>
                <a:gd name="T42" fmla="*/ 1 w 364"/>
                <a:gd name="T43" fmla="*/ 0 h 62"/>
                <a:gd name="T44" fmla="*/ 1 w 364"/>
                <a:gd name="T45" fmla="*/ 0 h 62"/>
                <a:gd name="T46" fmla="*/ 1 w 364"/>
                <a:gd name="T47" fmla="*/ 0 h 62"/>
                <a:gd name="T48" fmla="*/ 1 w 364"/>
                <a:gd name="T49" fmla="*/ 0 h 62"/>
                <a:gd name="T50" fmla="*/ 1 w 364"/>
                <a:gd name="T51" fmla="*/ 0 h 62"/>
                <a:gd name="T52" fmla="*/ 1 w 364"/>
                <a:gd name="T53" fmla="*/ 0 h 62"/>
                <a:gd name="T54" fmla="*/ 1 w 364"/>
                <a:gd name="T55" fmla="*/ 0 h 62"/>
                <a:gd name="T56" fmla="*/ 1 w 364"/>
                <a:gd name="T57" fmla="*/ 0 h 62"/>
                <a:gd name="T58" fmla="*/ 0 w 364"/>
                <a:gd name="T59" fmla="*/ 0 h 62"/>
                <a:gd name="T60" fmla="*/ 0 w 364"/>
                <a:gd name="T61" fmla="*/ 0 h 62"/>
                <a:gd name="T62" fmla="*/ 0 w 364"/>
                <a:gd name="T63" fmla="*/ 0 h 62"/>
                <a:gd name="T64" fmla="*/ 0 w 364"/>
                <a:gd name="T65" fmla="*/ 0 h 62"/>
                <a:gd name="T66" fmla="*/ 0 w 364"/>
                <a:gd name="T67" fmla="*/ 0 h 62"/>
                <a:gd name="T68" fmla="*/ 0 w 364"/>
                <a:gd name="T69" fmla="*/ 0 h 62"/>
                <a:gd name="T70" fmla="*/ 0 w 364"/>
                <a:gd name="T71" fmla="*/ 0 h 62"/>
                <a:gd name="T72" fmla="*/ 0 w 364"/>
                <a:gd name="T73" fmla="*/ 0 h 62"/>
                <a:gd name="T74" fmla="*/ 0 w 364"/>
                <a:gd name="T75" fmla="*/ 0 h 62"/>
                <a:gd name="T76" fmla="*/ 0 w 364"/>
                <a:gd name="T77" fmla="*/ 0 h 62"/>
                <a:gd name="T78" fmla="*/ 0 w 364"/>
                <a:gd name="T79" fmla="*/ 0 h 6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4"/>
                <a:gd name="T121" fmla="*/ 0 h 62"/>
                <a:gd name="T122" fmla="*/ 364 w 364"/>
                <a:gd name="T123" fmla="*/ 62 h 6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4" h="62">
                  <a:moveTo>
                    <a:pt x="0" y="59"/>
                  </a:moveTo>
                  <a:lnTo>
                    <a:pt x="4" y="60"/>
                  </a:lnTo>
                  <a:lnTo>
                    <a:pt x="23" y="59"/>
                  </a:lnTo>
                  <a:lnTo>
                    <a:pt x="43" y="57"/>
                  </a:lnTo>
                  <a:lnTo>
                    <a:pt x="65" y="53"/>
                  </a:lnTo>
                  <a:lnTo>
                    <a:pt x="88" y="50"/>
                  </a:lnTo>
                  <a:lnTo>
                    <a:pt x="112" y="46"/>
                  </a:lnTo>
                  <a:lnTo>
                    <a:pt x="136" y="43"/>
                  </a:lnTo>
                  <a:lnTo>
                    <a:pt x="160" y="39"/>
                  </a:lnTo>
                  <a:lnTo>
                    <a:pt x="185" y="34"/>
                  </a:lnTo>
                  <a:lnTo>
                    <a:pt x="209" y="30"/>
                  </a:lnTo>
                  <a:lnTo>
                    <a:pt x="234" y="26"/>
                  </a:lnTo>
                  <a:lnTo>
                    <a:pt x="258" y="22"/>
                  </a:lnTo>
                  <a:lnTo>
                    <a:pt x="281" y="19"/>
                  </a:lnTo>
                  <a:lnTo>
                    <a:pt x="304" y="15"/>
                  </a:lnTo>
                  <a:lnTo>
                    <a:pt x="325" y="12"/>
                  </a:lnTo>
                  <a:lnTo>
                    <a:pt x="345" y="10"/>
                  </a:lnTo>
                  <a:lnTo>
                    <a:pt x="364" y="7"/>
                  </a:lnTo>
                  <a:lnTo>
                    <a:pt x="364" y="0"/>
                  </a:lnTo>
                  <a:lnTo>
                    <a:pt x="345" y="2"/>
                  </a:lnTo>
                  <a:lnTo>
                    <a:pt x="325" y="5"/>
                  </a:lnTo>
                  <a:lnTo>
                    <a:pt x="304" y="7"/>
                  </a:lnTo>
                  <a:lnTo>
                    <a:pt x="281" y="11"/>
                  </a:lnTo>
                  <a:lnTo>
                    <a:pt x="258" y="15"/>
                  </a:lnTo>
                  <a:lnTo>
                    <a:pt x="234" y="19"/>
                  </a:lnTo>
                  <a:lnTo>
                    <a:pt x="209" y="22"/>
                  </a:lnTo>
                  <a:lnTo>
                    <a:pt x="185" y="26"/>
                  </a:lnTo>
                  <a:lnTo>
                    <a:pt x="160" y="31"/>
                  </a:lnTo>
                  <a:lnTo>
                    <a:pt x="136" y="35"/>
                  </a:lnTo>
                  <a:lnTo>
                    <a:pt x="112" y="39"/>
                  </a:lnTo>
                  <a:lnTo>
                    <a:pt x="88" y="43"/>
                  </a:lnTo>
                  <a:lnTo>
                    <a:pt x="65" y="45"/>
                  </a:lnTo>
                  <a:lnTo>
                    <a:pt x="43" y="49"/>
                  </a:lnTo>
                  <a:lnTo>
                    <a:pt x="23" y="52"/>
                  </a:lnTo>
                  <a:lnTo>
                    <a:pt x="4" y="53"/>
                  </a:lnTo>
                  <a:lnTo>
                    <a:pt x="8" y="54"/>
                  </a:lnTo>
                  <a:lnTo>
                    <a:pt x="0" y="59"/>
                  </a:lnTo>
                  <a:lnTo>
                    <a:pt x="3" y="62"/>
                  </a:lnTo>
                  <a:lnTo>
                    <a:pt x="4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4" name="Freeform 25"/>
            <p:cNvSpPr>
              <a:spLocks/>
            </p:cNvSpPr>
            <p:nvPr/>
          </p:nvSpPr>
          <p:spPr bwMode="auto">
            <a:xfrm>
              <a:off x="4321" y="3217"/>
              <a:ext cx="81" cy="92"/>
            </a:xfrm>
            <a:custGeom>
              <a:avLst/>
              <a:gdLst>
                <a:gd name="T0" fmla="*/ 0 w 241"/>
                <a:gd name="T1" fmla="*/ 0 h 278"/>
                <a:gd name="T2" fmla="*/ 0 w 241"/>
                <a:gd name="T3" fmla="*/ 0 h 278"/>
                <a:gd name="T4" fmla="*/ 0 w 241"/>
                <a:gd name="T5" fmla="*/ 0 h 278"/>
                <a:gd name="T6" fmla="*/ 0 w 241"/>
                <a:gd name="T7" fmla="*/ 0 h 278"/>
                <a:gd name="T8" fmla="*/ 0 w 241"/>
                <a:gd name="T9" fmla="*/ 0 h 278"/>
                <a:gd name="T10" fmla="*/ 0 w 241"/>
                <a:gd name="T11" fmla="*/ 0 h 278"/>
                <a:gd name="T12" fmla="*/ 0 w 241"/>
                <a:gd name="T13" fmla="*/ 0 h 278"/>
                <a:gd name="T14" fmla="*/ 0 w 241"/>
                <a:gd name="T15" fmla="*/ 0 h 278"/>
                <a:gd name="T16" fmla="*/ 0 w 241"/>
                <a:gd name="T17" fmla="*/ 1 h 278"/>
                <a:gd name="T18" fmla="*/ 0 w 241"/>
                <a:gd name="T19" fmla="*/ 1 h 278"/>
                <a:gd name="T20" fmla="*/ 1 w 241"/>
                <a:gd name="T21" fmla="*/ 1 h 278"/>
                <a:gd name="T22" fmla="*/ 1 w 241"/>
                <a:gd name="T23" fmla="*/ 1 h 278"/>
                <a:gd name="T24" fmla="*/ 1 w 241"/>
                <a:gd name="T25" fmla="*/ 1 h 278"/>
                <a:gd name="T26" fmla="*/ 1 w 241"/>
                <a:gd name="T27" fmla="*/ 1 h 278"/>
                <a:gd name="T28" fmla="*/ 1 w 241"/>
                <a:gd name="T29" fmla="*/ 1 h 278"/>
                <a:gd name="T30" fmla="*/ 1 w 241"/>
                <a:gd name="T31" fmla="*/ 1 h 278"/>
                <a:gd name="T32" fmla="*/ 1 w 241"/>
                <a:gd name="T33" fmla="*/ 1 h 278"/>
                <a:gd name="T34" fmla="*/ 1 w 241"/>
                <a:gd name="T35" fmla="*/ 1 h 278"/>
                <a:gd name="T36" fmla="*/ 1 w 241"/>
                <a:gd name="T37" fmla="*/ 1 h 278"/>
                <a:gd name="T38" fmla="*/ 1 w 241"/>
                <a:gd name="T39" fmla="*/ 1 h 278"/>
                <a:gd name="T40" fmla="*/ 1 w 241"/>
                <a:gd name="T41" fmla="*/ 1 h 278"/>
                <a:gd name="T42" fmla="*/ 1 w 241"/>
                <a:gd name="T43" fmla="*/ 1 h 278"/>
                <a:gd name="T44" fmla="*/ 1 w 241"/>
                <a:gd name="T45" fmla="*/ 1 h 278"/>
                <a:gd name="T46" fmla="*/ 1 w 241"/>
                <a:gd name="T47" fmla="*/ 1 h 278"/>
                <a:gd name="T48" fmla="*/ 1 w 241"/>
                <a:gd name="T49" fmla="*/ 1 h 278"/>
                <a:gd name="T50" fmla="*/ 1 w 241"/>
                <a:gd name="T51" fmla="*/ 1 h 278"/>
                <a:gd name="T52" fmla="*/ 1 w 241"/>
                <a:gd name="T53" fmla="*/ 1 h 278"/>
                <a:gd name="T54" fmla="*/ 0 w 241"/>
                <a:gd name="T55" fmla="*/ 0 h 278"/>
                <a:gd name="T56" fmla="*/ 0 w 241"/>
                <a:gd name="T57" fmla="*/ 0 h 278"/>
                <a:gd name="T58" fmla="*/ 0 w 241"/>
                <a:gd name="T59" fmla="*/ 0 h 278"/>
                <a:gd name="T60" fmla="*/ 0 w 241"/>
                <a:gd name="T61" fmla="*/ 0 h 278"/>
                <a:gd name="T62" fmla="*/ 0 w 241"/>
                <a:gd name="T63" fmla="*/ 0 h 278"/>
                <a:gd name="T64" fmla="*/ 0 w 241"/>
                <a:gd name="T65" fmla="*/ 0 h 278"/>
                <a:gd name="T66" fmla="*/ 0 w 241"/>
                <a:gd name="T67" fmla="*/ 0 h 278"/>
                <a:gd name="T68" fmla="*/ 0 w 241"/>
                <a:gd name="T69" fmla="*/ 0 h 278"/>
                <a:gd name="T70" fmla="*/ 0 w 241"/>
                <a:gd name="T71" fmla="*/ 0 h 278"/>
                <a:gd name="T72" fmla="*/ 0 w 241"/>
                <a:gd name="T73" fmla="*/ 0 h 278"/>
                <a:gd name="T74" fmla="*/ 0 w 241"/>
                <a:gd name="T75" fmla="*/ 0 h 278"/>
                <a:gd name="T76" fmla="*/ 0 w 241"/>
                <a:gd name="T77" fmla="*/ 0 h 278"/>
                <a:gd name="T78" fmla="*/ 0 w 241"/>
                <a:gd name="T79" fmla="*/ 0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278"/>
                <a:gd name="T122" fmla="*/ 241 w 241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278">
                  <a:moveTo>
                    <a:pt x="0" y="3"/>
                  </a:moveTo>
                  <a:lnTo>
                    <a:pt x="0" y="5"/>
                  </a:lnTo>
                  <a:lnTo>
                    <a:pt x="15" y="22"/>
                  </a:lnTo>
                  <a:lnTo>
                    <a:pt x="29" y="40"/>
                  </a:lnTo>
                  <a:lnTo>
                    <a:pt x="44" y="56"/>
                  </a:lnTo>
                  <a:lnTo>
                    <a:pt x="58" y="74"/>
                  </a:lnTo>
                  <a:lnTo>
                    <a:pt x="74" y="90"/>
                  </a:lnTo>
                  <a:lnTo>
                    <a:pt x="88" y="108"/>
                  </a:lnTo>
                  <a:lnTo>
                    <a:pt x="102" y="124"/>
                  </a:lnTo>
                  <a:lnTo>
                    <a:pt x="117" y="142"/>
                  </a:lnTo>
                  <a:lnTo>
                    <a:pt x="131" y="158"/>
                  </a:lnTo>
                  <a:lnTo>
                    <a:pt x="147" y="176"/>
                  </a:lnTo>
                  <a:lnTo>
                    <a:pt x="161" y="192"/>
                  </a:lnTo>
                  <a:lnTo>
                    <a:pt x="175" y="210"/>
                  </a:lnTo>
                  <a:lnTo>
                    <a:pt x="190" y="226"/>
                  </a:lnTo>
                  <a:lnTo>
                    <a:pt x="204" y="244"/>
                  </a:lnTo>
                  <a:lnTo>
                    <a:pt x="219" y="260"/>
                  </a:lnTo>
                  <a:lnTo>
                    <a:pt x="233" y="278"/>
                  </a:lnTo>
                  <a:lnTo>
                    <a:pt x="241" y="273"/>
                  </a:lnTo>
                  <a:lnTo>
                    <a:pt x="227" y="255"/>
                  </a:lnTo>
                  <a:lnTo>
                    <a:pt x="212" y="239"/>
                  </a:lnTo>
                  <a:lnTo>
                    <a:pt x="198" y="221"/>
                  </a:lnTo>
                  <a:lnTo>
                    <a:pt x="183" y="205"/>
                  </a:lnTo>
                  <a:lnTo>
                    <a:pt x="169" y="187"/>
                  </a:lnTo>
                  <a:lnTo>
                    <a:pt x="152" y="171"/>
                  </a:lnTo>
                  <a:lnTo>
                    <a:pt x="139" y="153"/>
                  </a:lnTo>
                  <a:lnTo>
                    <a:pt x="125" y="137"/>
                  </a:lnTo>
                  <a:lnTo>
                    <a:pt x="109" y="119"/>
                  </a:lnTo>
                  <a:lnTo>
                    <a:pt x="96" y="103"/>
                  </a:lnTo>
                  <a:lnTo>
                    <a:pt x="79" y="85"/>
                  </a:lnTo>
                  <a:lnTo>
                    <a:pt x="65" y="69"/>
                  </a:lnTo>
                  <a:lnTo>
                    <a:pt x="51" y="51"/>
                  </a:lnTo>
                  <a:lnTo>
                    <a:pt x="36" y="34"/>
                  </a:lnTo>
                  <a:lnTo>
                    <a:pt x="22" y="17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5" name="Freeform 26"/>
            <p:cNvSpPr>
              <a:spLocks/>
            </p:cNvSpPr>
            <p:nvPr/>
          </p:nvSpPr>
          <p:spPr bwMode="auto">
            <a:xfrm>
              <a:off x="4255" y="2785"/>
              <a:ext cx="69" cy="433"/>
            </a:xfrm>
            <a:custGeom>
              <a:avLst/>
              <a:gdLst>
                <a:gd name="T0" fmla="*/ 0 w 205"/>
                <a:gd name="T1" fmla="*/ 0 h 1299"/>
                <a:gd name="T2" fmla="*/ 0 w 205"/>
                <a:gd name="T3" fmla="*/ 0 h 1299"/>
                <a:gd name="T4" fmla="*/ 0 w 205"/>
                <a:gd name="T5" fmla="*/ 0 h 1299"/>
                <a:gd name="T6" fmla="*/ 0 w 205"/>
                <a:gd name="T7" fmla="*/ 1 h 1299"/>
                <a:gd name="T8" fmla="*/ 0 w 205"/>
                <a:gd name="T9" fmla="*/ 1 h 1299"/>
                <a:gd name="T10" fmla="*/ 0 w 205"/>
                <a:gd name="T11" fmla="*/ 1 h 1299"/>
                <a:gd name="T12" fmla="*/ 0 w 205"/>
                <a:gd name="T13" fmla="*/ 2 h 1299"/>
                <a:gd name="T14" fmla="*/ 0 w 205"/>
                <a:gd name="T15" fmla="*/ 2 h 1299"/>
                <a:gd name="T16" fmla="*/ 0 w 205"/>
                <a:gd name="T17" fmla="*/ 2 h 1299"/>
                <a:gd name="T18" fmla="*/ 0 w 205"/>
                <a:gd name="T19" fmla="*/ 3 h 1299"/>
                <a:gd name="T20" fmla="*/ 0 w 205"/>
                <a:gd name="T21" fmla="*/ 3 h 1299"/>
                <a:gd name="T22" fmla="*/ 0 w 205"/>
                <a:gd name="T23" fmla="*/ 3 h 1299"/>
                <a:gd name="T24" fmla="*/ 1 w 205"/>
                <a:gd name="T25" fmla="*/ 4 h 1299"/>
                <a:gd name="T26" fmla="*/ 1 w 205"/>
                <a:gd name="T27" fmla="*/ 4 h 1299"/>
                <a:gd name="T28" fmla="*/ 1 w 205"/>
                <a:gd name="T29" fmla="*/ 4 h 1299"/>
                <a:gd name="T30" fmla="*/ 1 w 205"/>
                <a:gd name="T31" fmla="*/ 5 h 1299"/>
                <a:gd name="T32" fmla="*/ 1 w 205"/>
                <a:gd name="T33" fmla="*/ 5 h 1299"/>
                <a:gd name="T34" fmla="*/ 1 w 205"/>
                <a:gd name="T35" fmla="*/ 5 h 1299"/>
                <a:gd name="T36" fmla="*/ 1 w 205"/>
                <a:gd name="T37" fmla="*/ 5 h 1299"/>
                <a:gd name="T38" fmla="*/ 1 w 205"/>
                <a:gd name="T39" fmla="*/ 5 h 1299"/>
                <a:gd name="T40" fmla="*/ 1 w 205"/>
                <a:gd name="T41" fmla="*/ 5 h 1299"/>
                <a:gd name="T42" fmla="*/ 1 w 205"/>
                <a:gd name="T43" fmla="*/ 4 h 1299"/>
                <a:gd name="T44" fmla="*/ 1 w 205"/>
                <a:gd name="T45" fmla="*/ 4 h 1299"/>
                <a:gd name="T46" fmla="*/ 1 w 205"/>
                <a:gd name="T47" fmla="*/ 4 h 1299"/>
                <a:gd name="T48" fmla="*/ 0 w 205"/>
                <a:gd name="T49" fmla="*/ 3 h 1299"/>
                <a:gd name="T50" fmla="*/ 0 w 205"/>
                <a:gd name="T51" fmla="*/ 3 h 1299"/>
                <a:gd name="T52" fmla="*/ 0 w 205"/>
                <a:gd name="T53" fmla="*/ 3 h 1299"/>
                <a:gd name="T54" fmla="*/ 0 w 205"/>
                <a:gd name="T55" fmla="*/ 2 h 1299"/>
                <a:gd name="T56" fmla="*/ 0 w 205"/>
                <a:gd name="T57" fmla="*/ 2 h 1299"/>
                <a:gd name="T58" fmla="*/ 0 w 205"/>
                <a:gd name="T59" fmla="*/ 2 h 1299"/>
                <a:gd name="T60" fmla="*/ 0 w 205"/>
                <a:gd name="T61" fmla="*/ 1 h 1299"/>
                <a:gd name="T62" fmla="*/ 0 w 205"/>
                <a:gd name="T63" fmla="*/ 1 h 1299"/>
                <a:gd name="T64" fmla="*/ 0 w 205"/>
                <a:gd name="T65" fmla="*/ 1 h 1299"/>
                <a:gd name="T66" fmla="*/ 0 w 205"/>
                <a:gd name="T67" fmla="*/ 0 h 1299"/>
                <a:gd name="T68" fmla="*/ 0 w 205"/>
                <a:gd name="T69" fmla="*/ 0 h 1299"/>
                <a:gd name="T70" fmla="*/ 0 w 205"/>
                <a:gd name="T71" fmla="*/ 0 h 1299"/>
                <a:gd name="T72" fmla="*/ 0 w 205"/>
                <a:gd name="T73" fmla="*/ 0 h 1299"/>
                <a:gd name="T74" fmla="*/ 0 w 205"/>
                <a:gd name="T75" fmla="*/ 0 h 1299"/>
                <a:gd name="T76" fmla="*/ 0 w 205"/>
                <a:gd name="T77" fmla="*/ 0 h 1299"/>
                <a:gd name="T78" fmla="*/ 0 w 205"/>
                <a:gd name="T79" fmla="*/ 0 h 12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5"/>
                <a:gd name="T121" fmla="*/ 0 h 1299"/>
                <a:gd name="T122" fmla="*/ 205 w 205"/>
                <a:gd name="T123" fmla="*/ 1299 h 12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5" h="1299">
                  <a:moveTo>
                    <a:pt x="9" y="12"/>
                  </a:moveTo>
                  <a:lnTo>
                    <a:pt x="2" y="15"/>
                  </a:lnTo>
                  <a:lnTo>
                    <a:pt x="0" y="82"/>
                  </a:lnTo>
                  <a:lnTo>
                    <a:pt x="4" y="154"/>
                  </a:lnTo>
                  <a:lnTo>
                    <a:pt x="10" y="231"/>
                  </a:lnTo>
                  <a:lnTo>
                    <a:pt x="21" y="310"/>
                  </a:lnTo>
                  <a:lnTo>
                    <a:pt x="32" y="395"/>
                  </a:lnTo>
                  <a:lnTo>
                    <a:pt x="46" y="480"/>
                  </a:lnTo>
                  <a:lnTo>
                    <a:pt x="61" y="568"/>
                  </a:lnTo>
                  <a:lnTo>
                    <a:pt x="77" y="655"/>
                  </a:lnTo>
                  <a:lnTo>
                    <a:pt x="94" y="743"/>
                  </a:lnTo>
                  <a:lnTo>
                    <a:pt x="112" y="831"/>
                  </a:lnTo>
                  <a:lnTo>
                    <a:pt x="129" y="918"/>
                  </a:lnTo>
                  <a:lnTo>
                    <a:pt x="146" y="1001"/>
                  </a:lnTo>
                  <a:lnTo>
                    <a:pt x="161" y="1082"/>
                  </a:lnTo>
                  <a:lnTo>
                    <a:pt x="175" y="1159"/>
                  </a:lnTo>
                  <a:lnTo>
                    <a:pt x="187" y="1232"/>
                  </a:lnTo>
                  <a:lnTo>
                    <a:pt x="198" y="1299"/>
                  </a:lnTo>
                  <a:lnTo>
                    <a:pt x="205" y="1299"/>
                  </a:lnTo>
                  <a:lnTo>
                    <a:pt x="195" y="1232"/>
                  </a:lnTo>
                  <a:lnTo>
                    <a:pt x="182" y="1159"/>
                  </a:lnTo>
                  <a:lnTo>
                    <a:pt x="168" y="1082"/>
                  </a:lnTo>
                  <a:lnTo>
                    <a:pt x="153" y="1001"/>
                  </a:lnTo>
                  <a:lnTo>
                    <a:pt x="137" y="918"/>
                  </a:lnTo>
                  <a:lnTo>
                    <a:pt x="119" y="831"/>
                  </a:lnTo>
                  <a:lnTo>
                    <a:pt x="101" y="743"/>
                  </a:lnTo>
                  <a:lnTo>
                    <a:pt x="85" y="655"/>
                  </a:lnTo>
                  <a:lnTo>
                    <a:pt x="69" y="568"/>
                  </a:lnTo>
                  <a:lnTo>
                    <a:pt x="53" y="480"/>
                  </a:lnTo>
                  <a:lnTo>
                    <a:pt x="40" y="395"/>
                  </a:lnTo>
                  <a:lnTo>
                    <a:pt x="28" y="310"/>
                  </a:lnTo>
                  <a:lnTo>
                    <a:pt x="18" y="231"/>
                  </a:lnTo>
                  <a:lnTo>
                    <a:pt x="12" y="154"/>
                  </a:lnTo>
                  <a:lnTo>
                    <a:pt x="10" y="82"/>
                  </a:lnTo>
                  <a:lnTo>
                    <a:pt x="9" y="15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2" y="0"/>
                  </a:lnTo>
                  <a:lnTo>
                    <a:pt x="2" y="15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6" name="Freeform 27"/>
            <p:cNvSpPr>
              <a:spLocks/>
            </p:cNvSpPr>
            <p:nvPr/>
          </p:nvSpPr>
          <p:spPr bwMode="auto">
            <a:xfrm>
              <a:off x="4300" y="2891"/>
              <a:ext cx="100" cy="398"/>
            </a:xfrm>
            <a:custGeom>
              <a:avLst/>
              <a:gdLst>
                <a:gd name="T0" fmla="*/ 0 w 299"/>
                <a:gd name="T1" fmla="*/ 0 h 1194"/>
                <a:gd name="T2" fmla="*/ 0 w 299"/>
                <a:gd name="T3" fmla="*/ 0 h 1194"/>
                <a:gd name="T4" fmla="*/ 0 w 299"/>
                <a:gd name="T5" fmla="*/ 1 h 1194"/>
                <a:gd name="T6" fmla="*/ 0 w 299"/>
                <a:gd name="T7" fmla="*/ 2 h 1194"/>
                <a:gd name="T8" fmla="*/ 1 w 299"/>
                <a:gd name="T9" fmla="*/ 3 h 1194"/>
                <a:gd name="T10" fmla="*/ 1 w 299"/>
                <a:gd name="T11" fmla="*/ 3 h 1194"/>
                <a:gd name="T12" fmla="*/ 1 w 299"/>
                <a:gd name="T13" fmla="*/ 3 h 1194"/>
                <a:gd name="T14" fmla="*/ 1 w 299"/>
                <a:gd name="T15" fmla="*/ 3 h 1194"/>
                <a:gd name="T16" fmla="*/ 1 w 299"/>
                <a:gd name="T17" fmla="*/ 3 h 1194"/>
                <a:gd name="T18" fmla="*/ 1 w 299"/>
                <a:gd name="T19" fmla="*/ 3 h 1194"/>
                <a:gd name="T20" fmla="*/ 1 w 299"/>
                <a:gd name="T21" fmla="*/ 3 h 1194"/>
                <a:gd name="T22" fmla="*/ 1 w 299"/>
                <a:gd name="T23" fmla="*/ 4 h 1194"/>
                <a:gd name="T24" fmla="*/ 1 w 299"/>
                <a:gd name="T25" fmla="*/ 4 h 1194"/>
                <a:gd name="T26" fmla="*/ 1 w 299"/>
                <a:gd name="T27" fmla="*/ 5 h 1194"/>
                <a:gd name="T28" fmla="*/ 1 w 299"/>
                <a:gd name="T29" fmla="*/ 4 h 1194"/>
                <a:gd name="T30" fmla="*/ 0 w 299"/>
                <a:gd name="T31" fmla="*/ 0 h 11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9"/>
                <a:gd name="T49" fmla="*/ 0 h 1194"/>
                <a:gd name="T50" fmla="*/ 299 w 299"/>
                <a:gd name="T51" fmla="*/ 1194 h 11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9" h="1194">
                  <a:moveTo>
                    <a:pt x="0" y="79"/>
                  </a:moveTo>
                  <a:lnTo>
                    <a:pt x="15" y="0"/>
                  </a:lnTo>
                  <a:lnTo>
                    <a:pt x="70" y="218"/>
                  </a:lnTo>
                  <a:lnTo>
                    <a:pt x="119" y="576"/>
                  </a:lnTo>
                  <a:lnTo>
                    <a:pt x="149" y="665"/>
                  </a:lnTo>
                  <a:lnTo>
                    <a:pt x="219" y="650"/>
                  </a:lnTo>
                  <a:lnTo>
                    <a:pt x="165" y="720"/>
                  </a:lnTo>
                  <a:lnTo>
                    <a:pt x="160" y="789"/>
                  </a:lnTo>
                  <a:lnTo>
                    <a:pt x="209" y="764"/>
                  </a:lnTo>
                  <a:lnTo>
                    <a:pt x="289" y="744"/>
                  </a:lnTo>
                  <a:lnTo>
                    <a:pt x="214" y="809"/>
                  </a:lnTo>
                  <a:lnTo>
                    <a:pt x="209" y="903"/>
                  </a:lnTo>
                  <a:lnTo>
                    <a:pt x="299" y="1081"/>
                  </a:lnTo>
                  <a:lnTo>
                    <a:pt x="268" y="1194"/>
                  </a:lnTo>
                  <a:lnTo>
                    <a:pt x="160" y="10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7" name="Freeform 28"/>
            <p:cNvSpPr>
              <a:spLocks/>
            </p:cNvSpPr>
            <p:nvPr/>
          </p:nvSpPr>
          <p:spPr bwMode="auto">
            <a:xfrm>
              <a:off x="3953" y="2728"/>
              <a:ext cx="413" cy="646"/>
            </a:xfrm>
            <a:custGeom>
              <a:avLst/>
              <a:gdLst>
                <a:gd name="T0" fmla="*/ 2 w 1239"/>
                <a:gd name="T1" fmla="*/ 0 h 1936"/>
                <a:gd name="T2" fmla="*/ 2 w 1239"/>
                <a:gd name="T3" fmla="*/ 0 h 1936"/>
                <a:gd name="T4" fmla="*/ 2 w 1239"/>
                <a:gd name="T5" fmla="*/ 0 h 1936"/>
                <a:gd name="T6" fmla="*/ 2 w 1239"/>
                <a:gd name="T7" fmla="*/ 0 h 1936"/>
                <a:gd name="T8" fmla="*/ 1 w 1239"/>
                <a:gd name="T9" fmla="*/ 1 h 1936"/>
                <a:gd name="T10" fmla="*/ 1 w 1239"/>
                <a:gd name="T11" fmla="*/ 1 h 1936"/>
                <a:gd name="T12" fmla="*/ 1 w 1239"/>
                <a:gd name="T13" fmla="*/ 1 h 1936"/>
                <a:gd name="T14" fmla="*/ 1 w 1239"/>
                <a:gd name="T15" fmla="*/ 1 h 1936"/>
                <a:gd name="T16" fmla="*/ 1 w 1239"/>
                <a:gd name="T17" fmla="*/ 2 h 1936"/>
                <a:gd name="T18" fmla="*/ 1 w 1239"/>
                <a:gd name="T19" fmla="*/ 2 h 1936"/>
                <a:gd name="T20" fmla="*/ 1 w 1239"/>
                <a:gd name="T21" fmla="*/ 3 h 1936"/>
                <a:gd name="T22" fmla="*/ 1 w 1239"/>
                <a:gd name="T23" fmla="*/ 4 h 1936"/>
                <a:gd name="T24" fmla="*/ 0 w 1239"/>
                <a:gd name="T25" fmla="*/ 5 h 1936"/>
                <a:gd name="T26" fmla="*/ 0 w 1239"/>
                <a:gd name="T27" fmla="*/ 6 h 1936"/>
                <a:gd name="T28" fmla="*/ 0 w 1239"/>
                <a:gd name="T29" fmla="*/ 7 h 1936"/>
                <a:gd name="T30" fmla="*/ 0 w 1239"/>
                <a:gd name="T31" fmla="*/ 7 h 1936"/>
                <a:gd name="T32" fmla="*/ 0 w 1239"/>
                <a:gd name="T33" fmla="*/ 8 h 1936"/>
                <a:gd name="T34" fmla="*/ 0 w 1239"/>
                <a:gd name="T35" fmla="*/ 8 h 1936"/>
                <a:gd name="T36" fmla="*/ 1 w 1239"/>
                <a:gd name="T37" fmla="*/ 8 h 1936"/>
                <a:gd name="T38" fmla="*/ 1 w 1239"/>
                <a:gd name="T39" fmla="*/ 8 h 1936"/>
                <a:gd name="T40" fmla="*/ 1 w 1239"/>
                <a:gd name="T41" fmla="*/ 8 h 1936"/>
                <a:gd name="T42" fmla="*/ 2 w 1239"/>
                <a:gd name="T43" fmla="*/ 8 h 1936"/>
                <a:gd name="T44" fmla="*/ 2 w 1239"/>
                <a:gd name="T45" fmla="*/ 8 h 1936"/>
                <a:gd name="T46" fmla="*/ 2 w 1239"/>
                <a:gd name="T47" fmla="*/ 8 h 1936"/>
                <a:gd name="T48" fmla="*/ 2 w 1239"/>
                <a:gd name="T49" fmla="*/ 8 h 1936"/>
                <a:gd name="T50" fmla="*/ 3 w 1239"/>
                <a:gd name="T51" fmla="*/ 8 h 1936"/>
                <a:gd name="T52" fmla="*/ 3 w 1239"/>
                <a:gd name="T53" fmla="*/ 8 h 1936"/>
                <a:gd name="T54" fmla="*/ 3 w 1239"/>
                <a:gd name="T55" fmla="*/ 8 h 1936"/>
                <a:gd name="T56" fmla="*/ 4 w 1239"/>
                <a:gd name="T57" fmla="*/ 8 h 1936"/>
                <a:gd name="T58" fmla="*/ 4 w 1239"/>
                <a:gd name="T59" fmla="*/ 8 h 1936"/>
                <a:gd name="T60" fmla="*/ 4 w 1239"/>
                <a:gd name="T61" fmla="*/ 8 h 1936"/>
                <a:gd name="T62" fmla="*/ 5 w 1239"/>
                <a:gd name="T63" fmla="*/ 8 h 1936"/>
                <a:gd name="T64" fmla="*/ 5 w 1239"/>
                <a:gd name="T65" fmla="*/ 8 h 1936"/>
                <a:gd name="T66" fmla="*/ 5 w 1239"/>
                <a:gd name="T67" fmla="*/ 8 h 1936"/>
                <a:gd name="T68" fmla="*/ 5 w 1239"/>
                <a:gd name="T69" fmla="*/ 8 h 1936"/>
                <a:gd name="T70" fmla="*/ 5 w 1239"/>
                <a:gd name="T71" fmla="*/ 7 h 1936"/>
                <a:gd name="T72" fmla="*/ 5 w 1239"/>
                <a:gd name="T73" fmla="*/ 7 h 1936"/>
                <a:gd name="T74" fmla="*/ 5 w 1239"/>
                <a:gd name="T75" fmla="*/ 6 h 1936"/>
                <a:gd name="T76" fmla="*/ 5 w 1239"/>
                <a:gd name="T77" fmla="*/ 5 h 1936"/>
                <a:gd name="T78" fmla="*/ 5 w 1239"/>
                <a:gd name="T79" fmla="*/ 4 h 1936"/>
                <a:gd name="T80" fmla="*/ 5 w 1239"/>
                <a:gd name="T81" fmla="*/ 3 h 1936"/>
                <a:gd name="T82" fmla="*/ 4 w 1239"/>
                <a:gd name="T83" fmla="*/ 2 h 1936"/>
                <a:gd name="T84" fmla="*/ 4 w 1239"/>
                <a:gd name="T85" fmla="*/ 2 h 1936"/>
                <a:gd name="T86" fmla="*/ 4 w 1239"/>
                <a:gd name="T87" fmla="*/ 1 h 1936"/>
                <a:gd name="T88" fmla="*/ 4 w 1239"/>
                <a:gd name="T89" fmla="*/ 1 h 1936"/>
                <a:gd name="T90" fmla="*/ 3 w 1239"/>
                <a:gd name="T91" fmla="*/ 0 h 1936"/>
                <a:gd name="T92" fmla="*/ 3 w 1239"/>
                <a:gd name="T93" fmla="*/ 0 h 1936"/>
                <a:gd name="T94" fmla="*/ 3 w 1239"/>
                <a:gd name="T95" fmla="*/ 0 h 1936"/>
                <a:gd name="T96" fmla="*/ 3 w 1239"/>
                <a:gd name="T97" fmla="*/ 0 h 1936"/>
                <a:gd name="T98" fmla="*/ 3 w 1239"/>
                <a:gd name="T99" fmla="*/ 0 h 1936"/>
                <a:gd name="T100" fmla="*/ 3 w 1239"/>
                <a:gd name="T101" fmla="*/ 0 h 1936"/>
                <a:gd name="T102" fmla="*/ 2 w 1239"/>
                <a:gd name="T103" fmla="*/ 0 h 19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39"/>
                <a:gd name="T157" fmla="*/ 0 h 1936"/>
                <a:gd name="T158" fmla="*/ 1239 w 1239"/>
                <a:gd name="T159" fmla="*/ 1936 h 19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39" h="1936">
                  <a:moveTo>
                    <a:pt x="545" y="0"/>
                  </a:moveTo>
                  <a:lnTo>
                    <a:pt x="517" y="15"/>
                  </a:lnTo>
                  <a:lnTo>
                    <a:pt x="492" y="30"/>
                  </a:lnTo>
                  <a:lnTo>
                    <a:pt x="466" y="46"/>
                  </a:lnTo>
                  <a:lnTo>
                    <a:pt x="444" y="63"/>
                  </a:lnTo>
                  <a:lnTo>
                    <a:pt x="422" y="80"/>
                  </a:lnTo>
                  <a:lnTo>
                    <a:pt x="401" y="98"/>
                  </a:lnTo>
                  <a:lnTo>
                    <a:pt x="380" y="117"/>
                  </a:lnTo>
                  <a:lnTo>
                    <a:pt x="362" y="136"/>
                  </a:lnTo>
                  <a:lnTo>
                    <a:pt x="344" y="156"/>
                  </a:lnTo>
                  <a:lnTo>
                    <a:pt x="326" y="175"/>
                  </a:lnTo>
                  <a:lnTo>
                    <a:pt x="308" y="195"/>
                  </a:lnTo>
                  <a:lnTo>
                    <a:pt x="292" y="217"/>
                  </a:lnTo>
                  <a:lnTo>
                    <a:pt x="276" y="237"/>
                  </a:lnTo>
                  <a:lnTo>
                    <a:pt x="259" y="258"/>
                  </a:lnTo>
                  <a:lnTo>
                    <a:pt x="243" y="279"/>
                  </a:lnTo>
                  <a:lnTo>
                    <a:pt x="226" y="300"/>
                  </a:lnTo>
                  <a:lnTo>
                    <a:pt x="212" y="394"/>
                  </a:lnTo>
                  <a:lnTo>
                    <a:pt x="197" y="489"/>
                  </a:lnTo>
                  <a:lnTo>
                    <a:pt x="183" y="587"/>
                  </a:lnTo>
                  <a:lnTo>
                    <a:pt x="169" y="684"/>
                  </a:lnTo>
                  <a:lnTo>
                    <a:pt x="156" y="784"/>
                  </a:lnTo>
                  <a:lnTo>
                    <a:pt x="142" y="885"/>
                  </a:lnTo>
                  <a:lnTo>
                    <a:pt x="128" y="984"/>
                  </a:lnTo>
                  <a:lnTo>
                    <a:pt x="114" y="1085"/>
                  </a:lnTo>
                  <a:lnTo>
                    <a:pt x="100" y="1186"/>
                  </a:lnTo>
                  <a:lnTo>
                    <a:pt x="86" y="1287"/>
                  </a:lnTo>
                  <a:lnTo>
                    <a:pt x="72" y="1387"/>
                  </a:lnTo>
                  <a:lnTo>
                    <a:pt x="58" y="1487"/>
                  </a:lnTo>
                  <a:lnTo>
                    <a:pt x="43" y="1585"/>
                  </a:lnTo>
                  <a:lnTo>
                    <a:pt x="29" y="1683"/>
                  </a:lnTo>
                  <a:lnTo>
                    <a:pt x="15" y="1777"/>
                  </a:lnTo>
                  <a:lnTo>
                    <a:pt x="0" y="1871"/>
                  </a:lnTo>
                  <a:lnTo>
                    <a:pt x="40" y="1879"/>
                  </a:lnTo>
                  <a:lnTo>
                    <a:pt x="81" y="1888"/>
                  </a:lnTo>
                  <a:lnTo>
                    <a:pt x="119" y="1896"/>
                  </a:lnTo>
                  <a:lnTo>
                    <a:pt x="157" y="1902"/>
                  </a:lnTo>
                  <a:lnTo>
                    <a:pt x="195" y="1908"/>
                  </a:lnTo>
                  <a:lnTo>
                    <a:pt x="231" y="1915"/>
                  </a:lnTo>
                  <a:lnTo>
                    <a:pt x="267" y="1920"/>
                  </a:lnTo>
                  <a:lnTo>
                    <a:pt x="302" y="1924"/>
                  </a:lnTo>
                  <a:lnTo>
                    <a:pt x="338" y="1927"/>
                  </a:lnTo>
                  <a:lnTo>
                    <a:pt x="372" y="1930"/>
                  </a:lnTo>
                  <a:lnTo>
                    <a:pt x="406" y="1932"/>
                  </a:lnTo>
                  <a:lnTo>
                    <a:pt x="440" y="1935"/>
                  </a:lnTo>
                  <a:lnTo>
                    <a:pt x="474" y="1936"/>
                  </a:lnTo>
                  <a:lnTo>
                    <a:pt x="507" y="1936"/>
                  </a:lnTo>
                  <a:lnTo>
                    <a:pt x="540" y="1936"/>
                  </a:lnTo>
                  <a:lnTo>
                    <a:pt x="573" y="1936"/>
                  </a:lnTo>
                  <a:lnTo>
                    <a:pt x="607" y="1935"/>
                  </a:lnTo>
                  <a:lnTo>
                    <a:pt x="640" y="1932"/>
                  </a:lnTo>
                  <a:lnTo>
                    <a:pt x="672" y="1931"/>
                  </a:lnTo>
                  <a:lnTo>
                    <a:pt x="705" y="1927"/>
                  </a:lnTo>
                  <a:lnTo>
                    <a:pt x="739" y="1924"/>
                  </a:lnTo>
                  <a:lnTo>
                    <a:pt x="774" y="1920"/>
                  </a:lnTo>
                  <a:lnTo>
                    <a:pt x="808" y="1915"/>
                  </a:lnTo>
                  <a:lnTo>
                    <a:pt x="842" y="1910"/>
                  </a:lnTo>
                  <a:lnTo>
                    <a:pt x="877" y="1903"/>
                  </a:lnTo>
                  <a:lnTo>
                    <a:pt x="913" y="1897"/>
                  </a:lnTo>
                  <a:lnTo>
                    <a:pt x="949" y="1890"/>
                  </a:lnTo>
                  <a:lnTo>
                    <a:pt x="986" y="1882"/>
                  </a:lnTo>
                  <a:lnTo>
                    <a:pt x="1024" y="1873"/>
                  </a:lnTo>
                  <a:lnTo>
                    <a:pt x="1062" y="1864"/>
                  </a:lnTo>
                  <a:lnTo>
                    <a:pt x="1101" y="1855"/>
                  </a:lnTo>
                  <a:lnTo>
                    <a:pt x="1141" y="1845"/>
                  </a:lnTo>
                  <a:lnTo>
                    <a:pt x="1153" y="1840"/>
                  </a:lnTo>
                  <a:lnTo>
                    <a:pt x="1165" y="1835"/>
                  </a:lnTo>
                  <a:lnTo>
                    <a:pt x="1177" y="1831"/>
                  </a:lnTo>
                  <a:lnTo>
                    <a:pt x="1189" y="1826"/>
                  </a:lnTo>
                  <a:lnTo>
                    <a:pt x="1202" y="1821"/>
                  </a:lnTo>
                  <a:lnTo>
                    <a:pt x="1215" y="1816"/>
                  </a:lnTo>
                  <a:lnTo>
                    <a:pt x="1226" y="1813"/>
                  </a:lnTo>
                  <a:lnTo>
                    <a:pt x="1239" y="1807"/>
                  </a:lnTo>
                  <a:lnTo>
                    <a:pt x="1230" y="1701"/>
                  </a:lnTo>
                  <a:lnTo>
                    <a:pt x="1220" y="1590"/>
                  </a:lnTo>
                  <a:lnTo>
                    <a:pt x="1208" y="1477"/>
                  </a:lnTo>
                  <a:lnTo>
                    <a:pt x="1195" y="1361"/>
                  </a:lnTo>
                  <a:lnTo>
                    <a:pt x="1179" y="1243"/>
                  </a:lnTo>
                  <a:lnTo>
                    <a:pt x="1163" y="1125"/>
                  </a:lnTo>
                  <a:lnTo>
                    <a:pt x="1144" y="1008"/>
                  </a:lnTo>
                  <a:lnTo>
                    <a:pt x="1124" y="892"/>
                  </a:lnTo>
                  <a:lnTo>
                    <a:pt x="1101" y="780"/>
                  </a:lnTo>
                  <a:lnTo>
                    <a:pt x="1077" y="670"/>
                  </a:lnTo>
                  <a:lnTo>
                    <a:pt x="1050" y="564"/>
                  </a:lnTo>
                  <a:lnTo>
                    <a:pt x="1021" y="464"/>
                  </a:lnTo>
                  <a:lnTo>
                    <a:pt x="991" y="371"/>
                  </a:lnTo>
                  <a:lnTo>
                    <a:pt x="958" y="285"/>
                  </a:lnTo>
                  <a:lnTo>
                    <a:pt x="923" y="207"/>
                  </a:lnTo>
                  <a:lnTo>
                    <a:pt x="885" y="137"/>
                  </a:lnTo>
                  <a:lnTo>
                    <a:pt x="856" y="130"/>
                  </a:lnTo>
                  <a:lnTo>
                    <a:pt x="829" y="121"/>
                  </a:lnTo>
                  <a:lnTo>
                    <a:pt x="806" y="112"/>
                  </a:lnTo>
                  <a:lnTo>
                    <a:pt x="785" y="104"/>
                  </a:lnTo>
                  <a:lnTo>
                    <a:pt x="766" y="96"/>
                  </a:lnTo>
                  <a:lnTo>
                    <a:pt x="748" y="85"/>
                  </a:lnTo>
                  <a:lnTo>
                    <a:pt x="731" y="77"/>
                  </a:lnTo>
                  <a:lnTo>
                    <a:pt x="714" y="68"/>
                  </a:lnTo>
                  <a:lnTo>
                    <a:pt x="698" y="59"/>
                  </a:lnTo>
                  <a:lnTo>
                    <a:pt x="681" y="50"/>
                  </a:lnTo>
                  <a:lnTo>
                    <a:pt x="664" y="41"/>
                  </a:lnTo>
                  <a:lnTo>
                    <a:pt x="643" y="32"/>
                  </a:lnTo>
                  <a:lnTo>
                    <a:pt x="623" y="24"/>
                  </a:lnTo>
                  <a:lnTo>
                    <a:pt x="600" y="16"/>
                  </a:lnTo>
                  <a:lnTo>
                    <a:pt x="574" y="7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8" name="Freeform 29"/>
            <p:cNvSpPr>
              <a:spLocks/>
            </p:cNvSpPr>
            <p:nvPr/>
          </p:nvSpPr>
          <p:spPr bwMode="auto">
            <a:xfrm>
              <a:off x="4027" y="2727"/>
              <a:ext cx="108" cy="102"/>
            </a:xfrm>
            <a:custGeom>
              <a:avLst/>
              <a:gdLst>
                <a:gd name="T0" fmla="*/ 0 w 324"/>
                <a:gd name="T1" fmla="*/ 1 h 307"/>
                <a:gd name="T2" fmla="*/ 0 w 324"/>
                <a:gd name="T3" fmla="*/ 1 h 307"/>
                <a:gd name="T4" fmla="*/ 0 w 324"/>
                <a:gd name="T5" fmla="*/ 1 h 307"/>
                <a:gd name="T6" fmla="*/ 0 w 324"/>
                <a:gd name="T7" fmla="*/ 1 h 307"/>
                <a:gd name="T8" fmla="*/ 0 w 324"/>
                <a:gd name="T9" fmla="*/ 1 h 307"/>
                <a:gd name="T10" fmla="*/ 0 w 324"/>
                <a:gd name="T11" fmla="*/ 1 h 307"/>
                <a:gd name="T12" fmla="*/ 0 w 324"/>
                <a:gd name="T13" fmla="*/ 1 h 307"/>
                <a:gd name="T14" fmla="*/ 0 w 324"/>
                <a:gd name="T15" fmla="*/ 1 h 307"/>
                <a:gd name="T16" fmla="*/ 1 w 324"/>
                <a:gd name="T17" fmla="*/ 1 h 307"/>
                <a:gd name="T18" fmla="*/ 1 w 324"/>
                <a:gd name="T19" fmla="*/ 1 h 307"/>
                <a:gd name="T20" fmla="*/ 1 w 324"/>
                <a:gd name="T21" fmla="*/ 1 h 307"/>
                <a:gd name="T22" fmla="*/ 1 w 324"/>
                <a:gd name="T23" fmla="*/ 0 h 307"/>
                <a:gd name="T24" fmla="*/ 1 w 324"/>
                <a:gd name="T25" fmla="*/ 0 h 307"/>
                <a:gd name="T26" fmla="*/ 1 w 324"/>
                <a:gd name="T27" fmla="*/ 0 h 307"/>
                <a:gd name="T28" fmla="*/ 1 w 324"/>
                <a:gd name="T29" fmla="*/ 0 h 307"/>
                <a:gd name="T30" fmla="*/ 1 w 324"/>
                <a:gd name="T31" fmla="*/ 0 h 307"/>
                <a:gd name="T32" fmla="*/ 1 w 324"/>
                <a:gd name="T33" fmla="*/ 0 h 307"/>
                <a:gd name="T34" fmla="*/ 1 w 324"/>
                <a:gd name="T35" fmla="*/ 0 h 307"/>
                <a:gd name="T36" fmla="*/ 1 w 324"/>
                <a:gd name="T37" fmla="*/ 0 h 307"/>
                <a:gd name="T38" fmla="*/ 1 w 324"/>
                <a:gd name="T39" fmla="*/ 0 h 307"/>
                <a:gd name="T40" fmla="*/ 1 w 324"/>
                <a:gd name="T41" fmla="*/ 0 h 307"/>
                <a:gd name="T42" fmla="*/ 1 w 324"/>
                <a:gd name="T43" fmla="*/ 0 h 307"/>
                <a:gd name="T44" fmla="*/ 1 w 324"/>
                <a:gd name="T45" fmla="*/ 0 h 307"/>
                <a:gd name="T46" fmla="*/ 1 w 324"/>
                <a:gd name="T47" fmla="*/ 0 h 307"/>
                <a:gd name="T48" fmla="*/ 1 w 324"/>
                <a:gd name="T49" fmla="*/ 0 h 307"/>
                <a:gd name="T50" fmla="*/ 1 w 324"/>
                <a:gd name="T51" fmla="*/ 0 h 307"/>
                <a:gd name="T52" fmla="*/ 1 w 324"/>
                <a:gd name="T53" fmla="*/ 1 h 307"/>
                <a:gd name="T54" fmla="*/ 0 w 324"/>
                <a:gd name="T55" fmla="*/ 1 h 307"/>
                <a:gd name="T56" fmla="*/ 0 w 324"/>
                <a:gd name="T57" fmla="*/ 1 h 307"/>
                <a:gd name="T58" fmla="*/ 0 w 324"/>
                <a:gd name="T59" fmla="*/ 1 h 307"/>
                <a:gd name="T60" fmla="*/ 0 w 324"/>
                <a:gd name="T61" fmla="*/ 1 h 307"/>
                <a:gd name="T62" fmla="*/ 0 w 324"/>
                <a:gd name="T63" fmla="*/ 1 h 307"/>
                <a:gd name="T64" fmla="*/ 0 w 324"/>
                <a:gd name="T65" fmla="*/ 1 h 307"/>
                <a:gd name="T66" fmla="*/ 0 w 324"/>
                <a:gd name="T67" fmla="*/ 1 h 307"/>
                <a:gd name="T68" fmla="*/ 0 w 324"/>
                <a:gd name="T69" fmla="*/ 1 h 307"/>
                <a:gd name="T70" fmla="*/ 0 w 324"/>
                <a:gd name="T71" fmla="*/ 1 h 307"/>
                <a:gd name="T72" fmla="*/ 0 w 324"/>
                <a:gd name="T73" fmla="*/ 1 h 307"/>
                <a:gd name="T74" fmla="*/ 0 w 324"/>
                <a:gd name="T75" fmla="*/ 1 h 307"/>
                <a:gd name="T76" fmla="*/ 0 w 324"/>
                <a:gd name="T77" fmla="*/ 1 h 307"/>
                <a:gd name="T78" fmla="*/ 0 w 324"/>
                <a:gd name="T79" fmla="*/ 1 h 30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4"/>
                <a:gd name="T121" fmla="*/ 0 h 307"/>
                <a:gd name="T122" fmla="*/ 324 w 324"/>
                <a:gd name="T123" fmla="*/ 307 h 30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4" h="307">
                  <a:moveTo>
                    <a:pt x="8" y="304"/>
                  </a:moveTo>
                  <a:lnTo>
                    <a:pt x="8" y="307"/>
                  </a:lnTo>
                  <a:lnTo>
                    <a:pt x="25" y="285"/>
                  </a:lnTo>
                  <a:lnTo>
                    <a:pt x="41" y="265"/>
                  </a:lnTo>
                  <a:lnTo>
                    <a:pt x="57" y="244"/>
                  </a:lnTo>
                  <a:lnTo>
                    <a:pt x="74" y="223"/>
                  </a:lnTo>
                  <a:lnTo>
                    <a:pt x="90" y="202"/>
                  </a:lnTo>
                  <a:lnTo>
                    <a:pt x="107" y="182"/>
                  </a:lnTo>
                  <a:lnTo>
                    <a:pt x="124" y="163"/>
                  </a:lnTo>
                  <a:lnTo>
                    <a:pt x="142" y="143"/>
                  </a:lnTo>
                  <a:lnTo>
                    <a:pt x="161" y="124"/>
                  </a:lnTo>
                  <a:lnTo>
                    <a:pt x="181" y="106"/>
                  </a:lnTo>
                  <a:lnTo>
                    <a:pt x="203" y="88"/>
                  </a:lnTo>
                  <a:lnTo>
                    <a:pt x="224" y="71"/>
                  </a:lnTo>
                  <a:lnTo>
                    <a:pt x="247" y="54"/>
                  </a:lnTo>
                  <a:lnTo>
                    <a:pt x="272" y="38"/>
                  </a:lnTo>
                  <a:lnTo>
                    <a:pt x="296" y="23"/>
                  </a:lnTo>
                  <a:lnTo>
                    <a:pt x="324" y="7"/>
                  </a:lnTo>
                  <a:lnTo>
                    <a:pt x="322" y="0"/>
                  </a:lnTo>
                  <a:lnTo>
                    <a:pt x="294" y="15"/>
                  </a:lnTo>
                  <a:lnTo>
                    <a:pt x="267" y="30"/>
                  </a:lnTo>
                  <a:lnTo>
                    <a:pt x="242" y="47"/>
                  </a:lnTo>
                  <a:lnTo>
                    <a:pt x="219" y="63"/>
                  </a:lnTo>
                  <a:lnTo>
                    <a:pt x="198" y="81"/>
                  </a:lnTo>
                  <a:lnTo>
                    <a:pt x="176" y="98"/>
                  </a:lnTo>
                  <a:lnTo>
                    <a:pt x="156" y="119"/>
                  </a:lnTo>
                  <a:lnTo>
                    <a:pt x="137" y="137"/>
                  </a:lnTo>
                  <a:lnTo>
                    <a:pt x="119" y="158"/>
                  </a:lnTo>
                  <a:lnTo>
                    <a:pt x="102" y="177"/>
                  </a:lnTo>
                  <a:lnTo>
                    <a:pt x="83" y="197"/>
                  </a:lnTo>
                  <a:lnTo>
                    <a:pt x="66" y="218"/>
                  </a:lnTo>
                  <a:lnTo>
                    <a:pt x="50" y="238"/>
                  </a:lnTo>
                  <a:lnTo>
                    <a:pt x="33" y="260"/>
                  </a:lnTo>
                  <a:lnTo>
                    <a:pt x="17" y="280"/>
                  </a:lnTo>
                  <a:lnTo>
                    <a:pt x="0" y="302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303"/>
                  </a:lnTo>
                  <a:lnTo>
                    <a:pt x="0" y="304"/>
                  </a:lnTo>
                  <a:lnTo>
                    <a:pt x="8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29" name="Freeform 30"/>
            <p:cNvSpPr>
              <a:spLocks/>
            </p:cNvSpPr>
            <p:nvPr/>
          </p:nvSpPr>
          <p:spPr bwMode="auto">
            <a:xfrm>
              <a:off x="3952" y="2828"/>
              <a:ext cx="78" cy="525"/>
            </a:xfrm>
            <a:custGeom>
              <a:avLst/>
              <a:gdLst>
                <a:gd name="T0" fmla="*/ 0 w 235"/>
                <a:gd name="T1" fmla="*/ 6 h 1574"/>
                <a:gd name="T2" fmla="*/ 0 w 235"/>
                <a:gd name="T3" fmla="*/ 6 h 1574"/>
                <a:gd name="T4" fmla="*/ 0 w 235"/>
                <a:gd name="T5" fmla="*/ 6 h 1574"/>
                <a:gd name="T6" fmla="*/ 0 w 235"/>
                <a:gd name="T7" fmla="*/ 6 h 1574"/>
                <a:gd name="T8" fmla="*/ 0 w 235"/>
                <a:gd name="T9" fmla="*/ 5 h 1574"/>
                <a:gd name="T10" fmla="*/ 0 w 235"/>
                <a:gd name="T11" fmla="*/ 5 h 1574"/>
                <a:gd name="T12" fmla="*/ 0 w 235"/>
                <a:gd name="T13" fmla="*/ 4 h 1574"/>
                <a:gd name="T14" fmla="*/ 0 w 235"/>
                <a:gd name="T15" fmla="*/ 4 h 1574"/>
                <a:gd name="T16" fmla="*/ 0 w 235"/>
                <a:gd name="T17" fmla="*/ 4 h 1574"/>
                <a:gd name="T18" fmla="*/ 1 w 235"/>
                <a:gd name="T19" fmla="*/ 3 h 1574"/>
                <a:gd name="T20" fmla="*/ 1 w 235"/>
                <a:gd name="T21" fmla="*/ 3 h 1574"/>
                <a:gd name="T22" fmla="*/ 1 w 235"/>
                <a:gd name="T23" fmla="*/ 2 h 1574"/>
                <a:gd name="T24" fmla="*/ 1 w 235"/>
                <a:gd name="T25" fmla="*/ 2 h 1574"/>
                <a:gd name="T26" fmla="*/ 1 w 235"/>
                <a:gd name="T27" fmla="*/ 2 h 1574"/>
                <a:gd name="T28" fmla="*/ 1 w 235"/>
                <a:gd name="T29" fmla="*/ 1 h 1574"/>
                <a:gd name="T30" fmla="*/ 1 w 235"/>
                <a:gd name="T31" fmla="*/ 1 h 1574"/>
                <a:gd name="T32" fmla="*/ 1 w 235"/>
                <a:gd name="T33" fmla="*/ 0 h 1574"/>
                <a:gd name="T34" fmla="*/ 1 w 235"/>
                <a:gd name="T35" fmla="*/ 0 h 1574"/>
                <a:gd name="T36" fmla="*/ 1 w 235"/>
                <a:gd name="T37" fmla="*/ 0 h 1574"/>
                <a:gd name="T38" fmla="*/ 1 w 235"/>
                <a:gd name="T39" fmla="*/ 0 h 1574"/>
                <a:gd name="T40" fmla="*/ 1 w 235"/>
                <a:gd name="T41" fmla="*/ 1 h 1574"/>
                <a:gd name="T42" fmla="*/ 1 w 235"/>
                <a:gd name="T43" fmla="*/ 1 h 1574"/>
                <a:gd name="T44" fmla="*/ 1 w 235"/>
                <a:gd name="T45" fmla="*/ 2 h 1574"/>
                <a:gd name="T46" fmla="*/ 1 w 235"/>
                <a:gd name="T47" fmla="*/ 2 h 1574"/>
                <a:gd name="T48" fmla="*/ 1 w 235"/>
                <a:gd name="T49" fmla="*/ 2 h 1574"/>
                <a:gd name="T50" fmla="*/ 1 w 235"/>
                <a:gd name="T51" fmla="*/ 3 h 1574"/>
                <a:gd name="T52" fmla="*/ 0 w 235"/>
                <a:gd name="T53" fmla="*/ 3 h 1574"/>
                <a:gd name="T54" fmla="*/ 0 w 235"/>
                <a:gd name="T55" fmla="*/ 4 h 1574"/>
                <a:gd name="T56" fmla="*/ 0 w 235"/>
                <a:gd name="T57" fmla="*/ 4 h 1574"/>
                <a:gd name="T58" fmla="*/ 0 w 235"/>
                <a:gd name="T59" fmla="*/ 4 h 1574"/>
                <a:gd name="T60" fmla="*/ 0 w 235"/>
                <a:gd name="T61" fmla="*/ 5 h 1574"/>
                <a:gd name="T62" fmla="*/ 0 w 235"/>
                <a:gd name="T63" fmla="*/ 5 h 1574"/>
                <a:gd name="T64" fmla="*/ 0 w 235"/>
                <a:gd name="T65" fmla="*/ 6 h 1574"/>
                <a:gd name="T66" fmla="*/ 0 w 235"/>
                <a:gd name="T67" fmla="*/ 6 h 1574"/>
                <a:gd name="T68" fmla="*/ 0 w 235"/>
                <a:gd name="T69" fmla="*/ 6 h 1574"/>
                <a:gd name="T70" fmla="*/ 0 w 235"/>
                <a:gd name="T71" fmla="*/ 6 h 1574"/>
                <a:gd name="T72" fmla="*/ 0 w 235"/>
                <a:gd name="T73" fmla="*/ 6 h 1574"/>
                <a:gd name="T74" fmla="*/ 0 w 235"/>
                <a:gd name="T75" fmla="*/ 6 h 1574"/>
                <a:gd name="T76" fmla="*/ 0 w 235"/>
                <a:gd name="T77" fmla="*/ 6 h 1574"/>
                <a:gd name="T78" fmla="*/ 0 w 235"/>
                <a:gd name="T79" fmla="*/ 6 h 15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5"/>
                <a:gd name="T121" fmla="*/ 0 h 1574"/>
                <a:gd name="T122" fmla="*/ 235 w 235"/>
                <a:gd name="T123" fmla="*/ 1574 h 15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5" h="1574">
                  <a:moveTo>
                    <a:pt x="5" y="1567"/>
                  </a:moveTo>
                  <a:lnTo>
                    <a:pt x="9" y="1571"/>
                  </a:lnTo>
                  <a:lnTo>
                    <a:pt x="24" y="1477"/>
                  </a:lnTo>
                  <a:lnTo>
                    <a:pt x="38" y="1383"/>
                  </a:lnTo>
                  <a:lnTo>
                    <a:pt x="52" y="1285"/>
                  </a:lnTo>
                  <a:lnTo>
                    <a:pt x="67" y="1187"/>
                  </a:lnTo>
                  <a:lnTo>
                    <a:pt x="81" y="1087"/>
                  </a:lnTo>
                  <a:lnTo>
                    <a:pt x="95" y="987"/>
                  </a:lnTo>
                  <a:lnTo>
                    <a:pt x="109" y="886"/>
                  </a:lnTo>
                  <a:lnTo>
                    <a:pt x="123" y="785"/>
                  </a:lnTo>
                  <a:lnTo>
                    <a:pt x="136" y="684"/>
                  </a:lnTo>
                  <a:lnTo>
                    <a:pt x="150" y="585"/>
                  </a:lnTo>
                  <a:lnTo>
                    <a:pt x="164" y="484"/>
                  </a:lnTo>
                  <a:lnTo>
                    <a:pt x="178" y="384"/>
                  </a:lnTo>
                  <a:lnTo>
                    <a:pt x="192" y="287"/>
                  </a:lnTo>
                  <a:lnTo>
                    <a:pt x="206" y="189"/>
                  </a:lnTo>
                  <a:lnTo>
                    <a:pt x="221" y="94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14" y="94"/>
                  </a:lnTo>
                  <a:lnTo>
                    <a:pt x="198" y="189"/>
                  </a:lnTo>
                  <a:lnTo>
                    <a:pt x="185" y="287"/>
                  </a:lnTo>
                  <a:lnTo>
                    <a:pt x="171" y="384"/>
                  </a:lnTo>
                  <a:lnTo>
                    <a:pt x="157" y="484"/>
                  </a:lnTo>
                  <a:lnTo>
                    <a:pt x="143" y="585"/>
                  </a:lnTo>
                  <a:lnTo>
                    <a:pt x="129" y="684"/>
                  </a:lnTo>
                  <a:lnTo>
                    <a:pt x="115" y="785"/>
                  </a:lnTo>
                  <a:lnTo>
                    <a:pt x="101" y="886"/>
                  </a:lnTo>
                  <a:lnTo>
                    <a:pt x="87" y="987"/>
                  </a:lnTo>
                  <a:lnTo>
                    <a:pt x="73" y="1087"/>
                  </a:lnTo>
                  <a:lnTo>
                    <a:pt x="59" y="1187"/>
                  </a:lnTo>
                  <a:lnTo>
                    <a:pt x="44" y="1285"/>
                  </a:lnTo>
                  <a:lnTo>
                    <a:pt x="30" y="1383"/>
                  </a:lnTo>
                  <a:lnTo>
                    <a:pt x="16" y="1477"/>
                  </a:lnTo>
                  <a:lnTo>
                    <a:pt x="1" y="1571"/>
                  </a:lnTo>
                  <a:lnTo>
                    <a:pt x="5" y="1574"/>
                  </a:lnTo>
                  <a:lnTo>
                    <a:pt x="1" y="1571"/>
                  </a:lnTo>
                  <a:lnTo>
                    <a:pt x="0" y="1574"/>
                  </a:lnTo>
                  <a:lnTo>
                    <a:pt x="5" y="1574"/>
                  </a:lnTo>
                  <a:lnTo>
                    <a:pt x="5" y="1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0" name="Freeform 31"/>
            <p:cNvSpPr>
              <a:spLocks/>
            </p:cNvSpPr>
            <p:nvPr/>
          </p:nvSpPr>
          <p:spPr bwMode="auto">
            <a:xfrm>
              <a:off x="3953" y="3342"/>
              <a:ext cx="381" cy="33"/>
            </a:xfrm>
            <a:custGeom>
              <a:avLst/>
              <a:gdLst>
                <a:gd name="T0" fmla="*/ 5 w 1143"/>
                <a:gd name="T1" fmla="*/ 0 h 99"/>
                <a:gd name="T2" fmla="*/ 4 w 1143"/>
                <a:gd name="T3" fmla="*/ 0 h 99"/>
                <a:gd name="T4" fmla="*/ 4 w 1143"/>
                <a:gd name="T5" fmla="*/ 0 h 99"/>
                <a:gd name="T6" fmla="*/ 4 w 1143"/>
                <a:gd name="T7" fmla="*/ 0 h 99"/>
                <a:gd name="T8" fmla="*/ 3 w 1143"/>
                <a:gd name="T9" fmla="*/ 0 h 99"/>
                <a:gd name="T10" fmla="*/ 3 w 1143"/>
                <a:gd name="T11" fmla="*/ 0 h 99"/>
                <a:gd name="T12" fmla="*/ 3 w 1143"/>
                <a:gd name="T13" fmla="*/ 0 h 99"/>
                <a:gd name="T14" fmla="*/ 3 w 1143"/>
                <a:gd name="T15" fmla="*/ 0 h 99"/>
                <a:gd name="T16" fmla="*/ 2 w 1143"/>
                <a:gd name="T17" fmla="*/ 0 h 99"/>
                <a:gd name="T18" fmla="*/ 2 w 1143"/>
                <a:gd name="T19" fmla="*/ 0 h 99"/>
                <a:gd name="T20" fmla="*/ 2 w 1143"/>
                <a:gd name="T21" fmla="*/ 0 h 99"/>
                <a:gd name="T22" fmla="*/ 2 w 1143"/>
                <a:gd name="T23" fmla="*/ 0 h 99"/>
                <a:gd name="T24" fmla="*/ 1 w 1143"/>
                <a:gd name="T25" fmla="*/ 0 h 99"/>
                <a:gd name="T26" fmla="*/ 1 w 1143"/>
                <a:gd name="T27" fmla="*/ 0 h 99"/>
                <a:gd name="T28" fmla="*/ 1 w 1143"/>
                <a:gd name="T29" fmla="*/ 0 h 99"/>
                <a:gd name="T30" fmla="*/ 0 w 1143"/>
                <a:gd name="T31" fmla="*/ 0 h 99"/>
                <a:gd name="T32" fmla="*/ 0 w 1143"/>
                <a:gd name="T33" fmla="*/ 0 h 99"/>
                <a:gd name="T34" fmla="*/ 0 w 1143"/>
                <a:gd name="T35" fmla="*/ 0 h 99"/>
                <a:gd name="T36" fmla="*/ 0 w 1143"/>
                <a:gd name="T37" fmla="*/ 0 h 99"/>
                <a:gd name="T38" fmla="*/ 1 w 1143"/>
                <a:gd name="T39" fmla="*/ 0 h 99"/>
                <a:gd name="T40" fmla="*/ 1 w 1143"/>
                <a:gd name="T41" fmla="*/ 0 h 99"/>
                <a:gd name="T42" fmla="*/ 1 w 1143"/>
                <a:gd name="T43" fmla="*/ 0 h 99"/>
                <a:gd name="T44" fmla="*/ 2 w 1143"/>
                <a:gd name="T45" fmla="*/ 0 h 99"/>
                <a:gd name="T46" fmla="*/ 2 w 1143"/>
                <a:gd name="T47" fmla="*/ 0 h 99"/>
                <a:gd name="T48" fmla="*/ 2 w 1143"/>
                <a:gd name="T49" fmla="*/ 0 h 99"/>
                <a:gd name="T50" fmla="*/ 2 w 1143"/>
                <a:gd name="T51" fmla="*/ 0 h 99"/>
                <a:gd name="T52" fmla="*/ 3 w 1143"/>
                <a:gd name="T53" fmla="*/ 0 h 99"/>
                <a:gd name="T54" fmla="*/ 3 w 1143"/>
                <a:gd name="T55" fmla="*/ 0 h 99"/>
                <a:gd name="T56" fmla="*/ 3 w 1143"/>
                <a:gd name="T57" fmla="*/ 0 h 99"/>
                <a:gd name="T58" fmla="*/ 4 w 1143"/>
                <a:gd name="T59" fmla="*/ 0 h 99"/>
                <a:gd name="T60" fmla="*/ 4 w 1143"/>
                <a:gd name="T61" fmla="*/ 0 h 99"/>
                <a:gd name="T62" fmla="*/ 4 w 1143"/>
                <a:gd name="T63" fmla="*/ 0 h 99"/>
                <a:gd name="T64" fmla="*/ 5 w 1143"/>
                <a:gd name="T65" fmla="*/ 0 h 99"/>
                <a:gd name="T66" fmla="*/ 5 w 1143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3"/>
                <a:gd name="T103" fmla="*/ 0 h 99"/>
                <a:gd name="T104" fmla="*/ 1143 w 1143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3" h="99">
                  <a:moveTo>
                    <a:pt x="1140" y="0"/>
                  </a:moveTo>
                  <a:lnTo>
                    <a:pt x="1141" y="0"/>
                  </a:lnTo>
                  <a:lnTo>
                    <a:pt x="1101" y="10"/>
                  </a:lnTo>
                  <a:lnTo>
                    <a:pt x="1062" y="19"/>
                  </a:lnTo>
                  <a:lnTo>
                    <a:pt x="1024" y="27"/>
                  </a:lnTo>
                  <a:lnTo>
                    <a:pt x="986" y="36"/>
                  </a:lnTo>
                  <a:lnTo>
                    <a:pt x="949" y="44"/>
                  </a:lnTo>
                  <a:lnTo>
                    <a:pt x="913" y="51"/>
                  </a:lnTo>
                  <a:lnTo>
                    <a:pt x="877" y="58"/>
                  </a:lnTo>
                  <a:lnTo>
                    <a:pt x="842" y="64"/>
                  </a:lnTo>
                  <a:lnTo>
                    <a:pt x="808" y="69"/>
                  </a:lnTo>
                  <a:lnTo>
                    <a:pt x="774" y="74"/>
                  </a:lnTo>
                  <a:lnTo>
                    <a:pt x="739" y="78"/>
                  </a:lnTo>
                  <a:lnTo>
                    <a:pt x="705" y="82"/>
                  </a:lnTo>
                  <a:lnTo>
                    <a:pt x="672" y="85"/>
                  </a:lnTo>
                  <a:lnTo>
                    <a:pt x="640" y="87"/>
                  </a:lnTo>
                  <a:lnTo>
                    <a:pt x="607" y="89"/>
                  </a:lnTo>
                  <a:lnTo>
                    <a:pt x="573" y="89"/>
                  </a:lnTo>
                  <a:lnTo>
                    <a:pt x="540" y="89"/>
                  </a:lnTo>
                  <a:lnTo>
                    <a:pt x="507" y="89"/>
                  </a:lnTo>
                  <a:lnTo>
                    <a:pt x="474" y="89"/>
                  </a:lnTo>
                  <a:lnTo>
                    <a:pt x="440" y="89"/>
                  </a:lnTo>
                  <a:lnTo>
                    <a:pt x="406" y="87"/>
                  </a:lnTo>
                  <a:lnTo>
                    <a:pt x="372" y="84"/>
                  </a:lnTo>
                  <a:lnTo>
                    <a:pt x="338" y="82"/>
                  </a:lnTo>
                  <a:lnTo>
                    <a:pt x="302" y="78"/>
                  </a:lnTo>
                  <a:lnTo>
                    <a:pt x="267" y="74"/>
                  </a:lnTo>
                  <a:lnTo>
                    <a:pt x="231" y="69"/>
                  </a:lnTo>
                  <a:lnTo>
                    <a:pt x="195" y="63"/>
                  </a:lnTo>
                  <a:lnTo>
                    <a:pt x="157" y="56"/>
                  </a:lnTo>
                  <a:lnTo>
                    <a:pt x="119" y="50"/>
                  </a:lnTo>
                  <a:lnTo>
                    <a:pt x="81" y="43"/>
                  </a:lnTo>
                  <a:lnTo>
                    <a:pt x="40" y="34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0" y="41"/>
                  </a:lnTo>
                  <a:lnTo>
                    <a:pt x="81" y="50"/>
                  </a:lnTo>
                  <a:lnTo>
                    <a:pt x="119" y="58"/>
                  </a:lnTo>
                  <a:lnTo>
                    <a:pt x="157" y="64"/>
                  </a:lnTo>
                  <a:lnTo>
                    <a:pt x="195" y="70"/>
                  </a:lnTo>
                  <a:lnTo>
                    <a:pt x="231" y="77"/>
                  </a:lnTo>
                  <a:lnTo>
                    <a:pt x="267" y="82"/>
                  </a:lnTo>
                  <a:lnTo>
                    <a:pt x="302" y="85"/>
                  </a:lnTo>
                  <a:lnTo>
                    <a:pt x="338" y="89"/>
                  </a:lnTo>
                  <a:lnTo>
                    <a:pt x="372" y="92"/>
                  </a:lnTo>
                  <a:lnTo>
                    <a:pt x="406" y="94"/>
                  </a:lnTo>
                  <a:lnTo>
                    <a:pt x="440" y="97"/>
                  </a:lnTo>
                  <a:lnTo>
                    <a:pt x="474" y="99"/>
                  </a:lnTo>
                  <a:lnTo>
                    <a:pt x="507" y="99"/>
                  </a:lnTo>
                  <a:lnTo>
                    <a:pt x="540" y="99"/>
                  </a:lnTo>
                  <a:lnTo>
                    <a:pt x="573" y="99"/>
                  </a:lnTo>
                  <a:lnTo>
                    <a:pt x="607" y="97"/>
                  </a:lnTo>
                  <a:lnTo>
                    <a:pt x="640" y="94"/>
                  </a:lnTo>
                  <a:lnTo>
                    <a:pt x="672" y="93"/>
                  </a:lnTo>
                  <a:lnTo>
                    <a:pt x="705" y="89"/>
                  </a:lnTo>
                  <a:lnTo>
                    <a:pt x="739" y="85"/>
                  </a:lnTo>
                  <a:lnTo>
                    <a:pt x="774" y="82"/>
                  </a:lnTo>
                  <a:lnTo>
                    <a:pt x="808" y="77"/>
                  </a:lnTo>
                  <a:lnTo>
                    <a:pt x="842" y="72"/>
                  </a:lnTo>
                  <a:lnTo>
                    <a:pt x="877" y="65"/>
                  </a:lnTo>
                  <a:lnTo>
                    <a:pt x="913" y="59"/>
                  </a:lnTo>
                  <a:lnTo>
                    <a:pt x="949" y="51"/>
                  </a:lnTo>
                  <a:lnTo>
                    <a:pt x="986" y="44"/>
                  </a:lnTo>
                  <a:lnTo>
                    <a:pt x="1024" y="35"/>
                  </a:lnTo>
                  <a:lnTo>
                    <a:pt x="1062" y="26"/>
                  </a:lnTo>
                  <a:lnTo>
                    <a:pt x="1101" y="17"/>
                  </a:lnTo>
                  <a:lnTo>
                    <a:pt x="1141" y="7"/>
                  </a:lnTo>
                  <a:lnTo>
                    <a:pt x="1143" y="7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1" name="Freeform 32"/>
            <p:cNvSpPr>
              <a:spLocks/>
            </p:cNvSpPr>
            <p:nvPr/>
          </p:nvSpPr>
          <p:spPr bwMode="auto">
            <a:xfrm>
              <a:off x="4333" y="3330"/>
              <a:ext cx="35" cy="15"/>
            </a:xfrm>
            <a:custGeom>
              <a:avLst/>
              <a:gdLst>
                <a:gd name="T0" fmla="*/ 0 w 104"/>
                <a:gd name="T1" fmla="*/ 0 h 45"/>
                <a:gd name="T2" fmla="*/ 0 w 104"/>
                <a:gd name="T3" fmla="*/ 0 h 45"/>
                <a:gd name="T4" fmla="*/ 0 w 104"/>
                <a:gd name="T5" fmla="*/ 0 h 45"/>
                <a:gd name="T6" fmla="*/ 0 w 104"/>
                <a:gd name="T7" fmla="*/ 0 h 45"/>
                <a:gd name="T8" fmla="*/ 0 w 104"/>
                <a:gd name="T9" fmla="*/ 0 h 45"/>
                <a:gd name="T10" fmla="*/ 0 w 104"/>
                <a:gd name="T11" fmla="*/ 0 h 45"/>
                <a:gd name="T12" fmla="*/ 0 w 104"/>
                <a:gd name="T13" fmla="*/ 0 h 45"/>
                <a:gd name="T14" fmla="*/ 0 w 104"/>
                <a:gd name="T15" fmla="*/ 0 h 45"/>
                <a:gd name="T16" fmla="*/ 0 w 104"/>
                <a:gd name="T17" fmla="*/ 0 h 45"/>
                <a:gd name="T18" fmla="*/ 0 w 104"/>
                <a:gd name="T19" fmla="*/ 0 h 45"/>
                <a:gd name="T20" fmla="*/ 0 w 104"/>
                <a:gd name="T21" fmla="*/ 0 h 45"/>
                <a:gd name="T22" fmla="*/ 0 w 104"/>
                <a:gd name="T23" fmla="*/ 0 h 45"/>
                <a:gd name="T24" fmla="*/ 0 w 104"/>
                <a:gd name="T25" fmla="*/ 0 h 45"/>
                <a:gd name="T26" fmla="*/ 0 w 104"/>
                <a:gd name="T27" fmla="*/ 0 h 45"/>
                <a:gd name="T28" fmla="*/ 0 w 104"/>
                <a:gd name="T29" fmla="*/ 0 h 45"/>
                <a:gd name="T30" fmla="*/ 0 w 104"/>
                <a:gd name="T31" fmla="*/ 0 h 45"/>
                <a:gd name="T32" fmla="*/ 0 w 104"/>
                <a:gd name="T33" fmla="*/ 0 h 45"/>
                <a:gd name="T34" fmla="*/ 0 w 104"/>
                <a:gd name="T35" fmla="*/ 0 h 45"/>
                <a:gd name="T36" fmla="*/ 0 w 104"/>
                <a:gd name="T37" fmla="*/ 0 h 45"/>
                <a:gd name="T38" fmla="*/ 0 w 104"/>
                <a:gd name="T39" fmla="*/ 0 h 45"/>
                <a:gd name="T40" fmla="*/ 0 w 104"/>
                <a:gd name="T41" fmla="*/ 0 h 45"/>
                <a:gd name="T42" fmla="*/ 0 w 104"/>
                <a:gd name="T43" fmla="*/ 0 h 45"/>
                <a:gd name="T44" fmla="*/ 0 w 104"/>
                <a:gd name="T45" fmla="*/ 0 h 45"/>
                <a:gd name="T46" fmla="*/ 0 w 104"/>
                <a:gd name="T47" fmla="*/ 0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4"/>
                <a:gd name="T73" fmla="*/ 0 h 45"/>
                <a:gd name="T74" fmla="*/ 104 w 104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4" h="45">
                  <a:moveTo>
                    <a:pt x="95" y="3"/>
                  </a:moveTo>
                  <a:lnTo>
                    <a:pt x="98" y="0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1" y="14"/>
                  </a:lnTo>
                  <a:lnTo>
                    <a:pt x="48" y="19"/>
                  </a:lnTo>
                  <a:lnTo>
                    <a:pt x="36" y="24"/>
                  </a:lnTo>
                  <a:lnTo>
                    <a:pt x="24" y="27"/>
                  </a:lnTo>
                  <a:lnTo>
                    <a:pt x="12" y="33"/>
                  </a:lnTo>
                  <a:lnTo>
                    <a:pt x="0" y="38"/>
                  </a:lnTo>
                  <a:lnTo>
                    <a:pt x="3" y="45"/>
                  </a:lnTo>
                  <a:lnTo>
                    <a:pt x="14" y="40"/>
                  </a:lnTo>
                  <a:lnTo>
                    <a:pt x="27" y="35"/>
                  </a:lnTo>
                  <a:lnTo>
                    <a:pt x="38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6" y="16"/>
                  </a:lnTo>
                  <a:lnTo>
                    <a:pt x="87" y="12"/>
                  </a:lnTo>
                  <a:lnTo>
                    <a:pt x="100" y="7"/>
                  </a:lnTo>
                  <a:lnTo>
                    <a:pt x="103" y="3"/>
                  </a:lnTo>
                  <a:lnTo>
                    <a:pt x="100" y="7"/>
                  </a:lnTo>
                  <a:lnTo>
                    <a:pt x="104" y="6"/>
                  </a:lnTo>
                  <a:lnTo>
                    <a:pt x="103" y="3"/>
                  </a:lnTo>
                  <a:lnTo>
                    <a:pt x="9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2" name="Freeform 33"/>
            <p:cNvSpPr>
              <a:spLocks/>
            </p:cNvSpPr>
            <p:nvPr/>
          </p:nvSpPr>
          <p:spPr bwMode="auto">
            <a:xfrm>
              <a:off x="4247" y="2773"/>
              <a:ext cx="121" cy="558"/>
            </a:xfrm>
            <a:custGeom>
              <a:avLst/>
              <a:gdLst>
                <a:gd name="T0" fmla="*/ 0 w 362"/>
                <a:gd name="T1" fmla="*/ 0 h 1674"/>
                <a:gd name="T2" fmla="*/ 0 w 362"/>
                <a:gd name="T3" fmla="*/ 0 h 1674"/>
                <a:gd name="T4" fmla="*/ 0 w 362"/>
                <a:gd name="T5" fmla="*/ 0 h 1674"/>
                <a:gd name="T6" fmla="*/ 0 w 362"/>
                <a:gd name="T7" fmla="*/ 1 h 1674"/>
                <a:gd name="T8" fmla="*/ 0 w 362"/>
                <a:gd name="T9" fmla="*/ 1 h 1674"/>
                <a:gd name="T10" fmla="*/ 1 w 362"/>
                <a:gd name="T11" fmla="*/ 1 h 1674"/>
                <a:gd name="T12" fmla="*/ 1 w 362"/>
                <a:gd name="T13" fmla="*/ 2 h 1674"/>
                <a:gd name="T14" fmla="*/ 1 w 362"/>
                <a:gd name="T15" fmla="*/ 2 h 1674"/>
                <a:gd name="T16" fmla="*/ 1 w 362"/>
                <a:gd name="T17" fmla="*/ 3 h 1674"/>
                <a:gd name="T18" fmla="*/ 1 w 362"/>
                <a:gd name="T19" fmla="*/ 3 h 1674"/>
                <a:gd name="T20" fmla="*/ 1 w 362"/>
                <a:gd name="T21" fmla="*/ 4 h 1674"/>
                <a:gd name="T22" fmla="*/ 1 w 362"/>
                <a:gd name="T23" fmla="*/ 4 h 1674"/>
                <a:gd name="T24" fmla="*/ 1 w 362"/>
                <a:gd name="T25" fmla="*/ 5 h 1674"/>
                <a:gd name="T26" fmla="*/ 1 w 362"/>
                <a:gd name="T27" fmla="*/ 5 h 1674"/>
                <a:gd name="T28" fmla="*/ 1 w 362"/>
                <a:gd name="T29" fmla="*/ 6 h 1674"/>
                <a:gd name="T30" fmla="*/ 1 w 362"/>
                <a:gd name="T31" fmla="*/ 6 h 1674"/>
                <a:gd name="T32" fmla="*/ 1 w 362"/>
                <a:gd name="T33" fmla="*/ 6 h 1674"/>
                <a:gd name="T34" fmla="*/ 1 w 362"/>
                <a:gd name="T35" fmla="*/ 7 h 1674"/>
                <a:gd name="T36" fmla="*/ 1 w 362"/>
                <a:gd name="T37" fmla="*/ 7 h 1674"/>
                <a:gd name="T38" fmla="*/ 1 w 362"/>
                <a:gd name="T39" fmla="*/ 6 h 1674"/>
                <a:gd name="T40" fmla="*/ 1 w 362"/>
                <a:gd name="T41" fmla="*/ 6 h 1674"/>
                <a:gd name="T42" fmla="*/ 1 w 362"/>
                <a:gd name="T43" fmla="*/ 6 h 1674"/>
                <a:gd name="T44" fmla="*/ 1 w 362"/>
                <a:gd name="T45" fmla="*/ 5 h 1674"/>
                <a:gd name="T46" fmla="*/ 1 w 362"/>
                <a:gd name="T47" fmla="*/ 5 h 1674"/>
                <a:gd name="T48" fmla="*/ 1 w 362"/>
                <a:gd name="T49" fmla="*/ 4 h 1674"/>
                <a:gd name="T50" fmla="*/ 1 w 362"/>
                <a:gd name="T51" fmla="*/ 4 h 1674"/>
                <a:gd name="T52" fmla="*/ 1 w 362"/>
                <a:gd name="T53" fmla="*/ 3 h 1674"/>
                <a:gd name="T54" fmla="*/ 1 w 362"/>
                <a:gd name="T55" fmla="*/ 3 h 1674"/>
                <a:gd name="T56" fmla="*/ 1 w 362"/>
                <a:gd name="T57" fmla="*/ 2 h 1674"/>
                <a:gd name="T58" fmla="*/ 1 w 362"/>
                <a:gd name="T59" fmla="*/ 2 h 1674"/>
                <a:gd name="T60" fmla="*/ 1 w 362"/>
                <a:gd name="T61" fmla="*/ 1 h 1674"/>
                <a:gd name="T62" fmla="*/ 0 w 362"/>
                <a:gd name="T63" fmla="*/ 1 h 1674"/>
                <a:gd name="T64" fmla="*/ 0 w 362"/>
                <a:gd name="T65" fmla="*/ 1 h 1674"/>
                <a:gd name="T66" fmla="*/ 0 w 362"/>
                <a:gd name="T67" fmla="*/ 0 h 1674"/>
                <a:gd name="T68" fmla="*/ 0 w 362"/>
                <a:gd name="T69" fmla="*/ 0 h 1674"/>
                <a:gd name="T70" fmla="*/ 0 w 362"/>
                <a:gd name="T71" fmla="*/ 0 h 1674"/>
                <a:gd name="T72" fmla="*/ 0 w 362"/>
                <a:gd name="T73" fmla="*/ 0 h 1674"/>
                <a:gd name="T74" fmla="*/ 0 w 362"/>
                <a:gd name="T75" fmla="*/ 0 h 1674"/>
                <a:gd name="T76" fmla="*/ 0 w 362"/>
                <a:gd name="T77" fmla="*/ 0 h 1674"/>
                <a:gd name="T78" fmla="*/ 0 w 362"/>
                <a:gd name="T79" fmla="*/ 0 h 16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62"/>
                <a:gd name="T121" fmla="*/ 0 h 1674"/>
                <a:gd name="T122" fmla="*/ 362 w 362"/>
                <a:gd name="T123" fmla="*/ 1674 h 16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62" h="1674">
                  <a:moveTo>
                    <a:pt x="4" y="8"/>
                  </a:moveTo>
                  <a:lnTo>
                    <a:pt x="0" y="7"/>
                  </a:lnTo>
                  <a:lnTo>
                    <a:pt x="38" y="75"/>
                  </a:lnTo>
                  <a:lnTo>
                    <a:pt x="73" y="153"/>
                  </a:lnTo>
                  <a:lnTo>
                    <a:pt x="106" y="239"/>
                  </a:lnTo>
                  <a:lnTo>
                    <a:pt x="137" y="332"/>
                  </a:lnTo>
                  <a:lnTo>
                    <a:pt x="166" y="432"/>
                  </a:lnTo>
                  <a:lnTo>
                    <a:pt x="192" y="537"/>
                  </a:lnTo>
                  <a:lnTo>
                    <a:pt x="216" y="647"/>
                  </a:lnTo>
                  <a:lnTo>
                    <a:pt x="239" y="759"/>
                  </a:lnTo>
                  <a:lnTo>
                    <a:pt x="259" y="875"/>
                  </a:lnTo>
                  <a:lnTo>
                    <a:pt x="278" y="992"/>
                  </a:lnTo>
                  <a:lnTo>
                    <a:pt x="295" y="1110"/>
                  </a:lnTo>
                  <a:lnTo>
                    <a:pt x="310" y="1228"/>
                  </a:lnTo>
                  <a:lnTo>
                    <a:pt x="324" y="1344"/>
                  </a:lnTo>
                  <a:lnTo>
                    <a:pt x="335" y="1457"/>
                  </a:lnTo>
                  <a:lnTo>
                    <a:pt x="345" y="1568"/>
                  </a:lnTo>
                  <a:lnTo>
                    <a:pt x="354" y="1674"/>
                  </a:lnTo>
                  <a:lnTo>
                    <a:pt x="362" y="1674"/>
                  </a:lnTo>
                  <a:lnTo>
                    <a:pt x="353" y="1568"/>
                  </a:lnTo>
                  <a:lnTo>
                    <a:pt x="343" y="1457"/>
                  </a:lnTo>
                  <a:lnTo>
                    <a:pt x="331" y="1344"/>
                  </a:lnTo>
                  <a:lnTo>
                    <a:pt x="317" y="1228"/>
                  </a:lnTo>
                  <a:lnTo>
                    <a:pt x="302" y="1110"/>
                  </a:lnTo>
                  <a:lnTo>
                    <a:pt x="286" y="992"/>
                  </a:lnTo>
                  <a:lnTo>
                    <a:pt x="267" y="875"/>
                  </a:lnTo>
                  <a:lnTo>
                    <a:pt x="247" y="759"/>
                  </a:lnTo>
                  <a:lnTo>
                    <a:pt x="224" y="647"/>
                  </a:lnTo>
                  <a:lnTo>
                    <a:pt x="200" y="537"/>
                  </a:lnTo>
                  <a:lnTo>
                    <a:pt x="173" y="430"/>
                  </a:lnTo>
                  <a:lnTo>
                    <a:pt x="144" y="330"/>
                  </a:lnTo>
                  <a:lnTo>
                    <a:pt x="114" y="237"/>
                  </a:lnTo>
                  <a:lnTo>
                    <a:pt x="81" y="151"/>
                  </a:lnTo>
                  <a:lnTo>
                    <a:pt x="46" y="72"/>
                  </a:lnTo>
                  <a:lnTo>
                    <a:pt x="8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3" name="Freeform 34"/>
            <p:cNvSpPr>
              <a:spLocks/>
            </p:cNvSpPr>
            <p:nvPr/>
          </p:nvSpPr>
          <p:spPr bwMode="auto">
            <a:xfrm>
              <a:off x="4135" y="2727"/>
              <a:ext cx="113" cy="48"/>
            </a:xfrm>
            <a:custGeom>
              <a:avLst/>
              <a:gdLst>
                <a:gd name="T0" fmla="*/ 0 w 341"/>
                <a:gd name="T1" fmla="*/ 0 h 146"/>
                <a:gd name="T2" fmla="*/ 0 w 341"/>
                <a:gd name="T3" fmla="*/ 0 h 146"/>
                <a:gd name="T4" fmla="*/ 0 w 341"/>
                <a:gd name="T5" fmla="*/ 0 h 146"/>
                <a:gd name="T6" fmla="*/ 0 w 341"/>
                <a:gd name="T7" fmla="*/ 0 h 146"/>
                <a:gd name="T8" fmla="*/ 0 w 341"/>
                <a:gd name="T9" fmla="*/ 0 h 146"/>
                <a:gd name="T10" fmla="*/ 0 w 341"/>
                <a:gd name="T11" fmla="*/ 0 h 146"/>
                <a:gd name="T12" fmla="*/ 0 w 341"/>
                <a:gd name="T13" fmla="*/ 0 h 146"/>
                <a:gd name="T14" fmla="*/ 1 w 341"/>
                <a:gd name="T15" fmla="*/ 0 h 146"/>
                <a:gd name="T16" fmla="*/ 1 w 341"/>
                <a:gd name="T17" fmla="*/ 0 h 146"/>
                <a:gd name="T18" fmla="*/ 1 w 341"/>
                <a:gd name="T19" fmla="*/ 0 h 146"/>
                <a:gd name="T20" fmla="*/ 1 w 341"/>
                <a:gd name="T21" fmla="*/ 0 h 146"/>
                <a:gd name="T22" fmla="*/ 1 w 341"/>
                <a:gd name="T23" fmla="*/ 0 h 146"/>
                <a:gd name="T24" fmla="*/ 1 w 341"/>
                <a:gd name="T25" fmla="*/ 0 h 146"/>
                <a:gd name="T26" fmla="*/ 1 w 341"/>
                <a:gd name="T27" fmla="*/ 0 h 146"/>
                <a:gd name="T28" fmla="*/ 1 w 341"/>
                <a:gd name="T29" fmla="*/ 0 h 146"/>
                <a:gd name="T30" fmla="*/ 1 w 341"/>
                <a:gd name="T31" fmla="*/ 1 h 146"/>
                <a:gd name="T32" fmla="*/ 1 w 341"/>
                <a:gd name="T33" fmla="*/ 1 h 146"/>
                <a:gd name="T34" fmla="*/ 1 w 341"/>
                <a:gd name="T35" fmla="*/ 1 h 146"/>
                <a:gd name="T36" fmla="*/ 1 w 341"/>
                <a:gd name="T37" fmla="*/ 1 h 146"/>
                <a:gd name="T38" fmla="*/ 1 w 341"/>
                <a:gd name="T39" fmla="*/ 1 h 146"/>
                <a:gd name="T40" fmla="*/ 1 w 341"/>
                <a:gd name="T41" fmla="*/ 0 h 146"/>
                <a:gd name="T42" fmla="*/ 1 w 341"/>
                <a:gd name="T43" fmla="*/ 0 h 146"/>
                <a:gd name="T44" fmla="*/ 1 w 341"/>
                <a:gd name="T45" fmla="*/ 0 h 146"/>
                <a:gd name="T46" fmla="*/ 1 w 341"/>
                <a:gd name="T47" fmla="*/ 0 h 146"/>
                <a:gd name="T48" fmla="*/ 1 w 341"/>
                <a:gd name="T49" fmla="*/ 0 h 146"/>
                <a:gd name="T50" fmla="*/ 1 w 341"/>
                <a:gd name="T51" fmla="*/ 0 h 146"/>
                <a:gd name="T52" fmla="*/ 1 w 341"/>
                <a:gd name="T53" fmla="*/ 0 h 146"/>
                <a:gd name="T54" fmla="*/ 1 w 341"/>
                <a:gd name="T55" fmla="*/ 0 h 146"/>
                <a:gd name="T56" fmla="*/ 1 w 341"/>
                <a:gd name="T57" fmla="*/ 0 h 146"/>
                <a:gd name="T58" fmla="*/ 0 w 341"/>
                <a:gd name="T59" fmla="*/ 0 h 146"/>
                <a:gd name="T60" fmla="*/ 0 w 341"/>
                <a:gd name="T61" fmla="*/ 0 h 146"/>
                <a:gd name="T62" fmla="*/ 0 w 341"/>
                <a:gd name="T63" fmla="*/ 0 h 146"/>
                <a:gd name="T64" fmla="*/ 0 w 341"/>
                <a:gd name="T65" fmla="*/ 0 h 146"/>
                <a:gd name="T66" fmla="*/ 0 w 341"/>
                <a:gd name="T67" fmla="*/ 0 h 146"/>
                <a:gd name="T68" fmla="*/ 0 w 341"/>
                <a:gd name="T69" fmla="*/ 0 h 146"/>
                <a:gd name="T70" fmla="*/ 0 w 341"/>
                <a:gd name="T71" fmla="*/ 0 h 146"/>
                <a:gd name="T72" fmla="*/ 0 w 341"/>
                <a:gd name="T73" fmla="*/ 0 h 146"/>
                <a:gd name="T74" fmla="*/ 0 w 341"/>
                <a:gd name="T75" fmla="*/ 0 h 146"/>
                <a:gd name="T76" fmla="*/ 0 w 341"/>
                <a:gd name="T77" fmla="*/ 0 h 146"/>
                <a:gd name="T78" fmla="*/ 0 w 341"/>
                <a:gd name="T79" fmla="*/ 0 h 1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1"/>
                <a:gd name="T121" fmla="*/ 0 h 146"/>
                <a:gd name="T122" fmla="*/ 341 w 341"/>
                <a:gd name="T123" fmla="*/ 146 h 1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1" h="146">
                  <a:moveTo>
                    <a:pt x="2" y="8"/>
                  </a:moveTo>
                  <a:lnTo>
                    <a:pt x="1" y="8"/>
                  </a:lnTo>
                  <a:lnTo>
                    <a:pt x="29" y="16"/>
                  </a:lnTo>
                  <a:lnTo>
                    <a:pt x="55" y="25"/>
                  </a:lnTo>
                  <a:lnTo>
                    <a:pt x="78" y="32"/>
                  </a:lnTo>
                  <a:lnTo>
                    <a:pt x="98" y="41"/>
                  </a:lnTo>
                  <a:lnTo>
                    <a:pt x="118" y="50"/>
                  </a:lnTo>
                  <a:lnTo>
                    <a:pt x="136" y="59"/>
                  </a:lnTo>
                  <a:lnTo>
                    <a:pt x="153" y="68"/>
                  </a:lnTo>
                  <a:lnTo>
                    <a:pt x="169" y="77"/>
                  </a:lnTo>
                  <a:lnTo>
                    <a:pt x="185" y="85"/>
                  </a:lnTo>
                  <a:lnTo>
                    <a:pt x="203" y="94"/>
                  </a:lnTo>
                  <a:lnTo>
                    <a:pt x="221" y="104"/>
                  </a:lnTo>
                  <a:lnTo>
                    <a:pt x="240" y="113"/>
                  </a:lnTo>
                  <a:lnTo>
                    <a:pt x="261" y="121"/>
                  </a:lnTo>
                  <a:lnTo>
                    <a:pt x="284" y="130"/>
                  </a:lnTo>
                  <a:lnTo>
                    <a:pt x="311" y="138"/>
                  </a:lnTo>
                  <a:lnTo>
                    <a:pt x="341" y="146"/>
                  </a:lnTo>
                  <a:lnTo>
                    <a:pt x="341" y="138"/>
                  </a:lnTo>
                  <a:lnTo>
                    <a:pt x="313" y="131"/>
                  </a:lnTo>
                  <a:lnTo>
                    <a:pt x="286" y="122"/>
                  </a:lnTo>
                  <a:lnTo>
                    <a:pt x="264" y="113"/>
                  </a:lnTo>
                  <a:lnTo>
                    <a:pt x="242" y="106"/>
                  </a:lnTo>
                  <a:lnTo>
                    <a:pt x="223" y="97"/>
                  </a:lnTo>
                  <a:lnTo>
                    <a:pt x="206" y="87"/>
                  </a:lnTo>
                  <a:lnTo>
                    <a:pt x="188" y="78"/>
                  </a:lnTo>
                  <a:lnTo>
                    <a:pt x="171" y="69"/>
                  </a:lnTo>
                  <a:lnTo>
                    <a:pt x="155" y="60"/>
                  </a:lnTo>
                  <a:lnTo>
                    <a:pt x="139" y="51"/>
                  </a:lnTo>
                  <a:lnTo>
                    <a:pt x="121" y="43"/>
                  </a:lnTo>
                  <a:lnTo>
                    <a:pt x="101" y="34"/>
                  </a:lnTo>
                  <a:lnTo>
                    <a:pt x="80" y="25"/>
                  </a:lnTo>
                  <a:lnTo>
                    <a:pt x="58" y="17"/>
                  </a:lnTo>
                  <a:lnTo>
                    <a:pt x="31" y="8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4" name="Freeform 35"/>
            <p:cNvSpPr>
              <a:spLocks/>
            </p:cNvSpPr>
            <p:nvPr/>
          </p:nvSpPr>
          <p:spPr bwMode="auto">
            <a:xfrm>
              <a:off x="3979" y="2806"/>
              <a:ext cx="147" cy="478"/>
            </a:xfrm>
            <a:custGeom>
              <a:avLst/>
              <a:gdLst>
                <a:gd name="T0" fmla="*/ 1 w 440"/>
                <a:gd name="T1" fmla="*/ 1 h 1434"/>
                <a:gd name="T2" fmla="*/ 1 w 440"/>
                <a:gd name="T3" fmla="*/ 0 h 1434"/>
                <a:gd name="T4" fmla="*/ 2 w 440"/>
                <a:gd name="T5" fmla="*/ 0 h 1434"/>
                <a:gd name="T6" fmla="*/ 2 w 440"/>
                <a:gd name="T7" fmla="*/ 1 h 1434"/>
                <a:gd name="T8" fmla="*/ 1 w 440"/>
                <a:gd name="T9" fmla="*/ 1 h 1434"/>
                <a:gd name="T10" fmla="*/ 1 w 440"/>
                <a:gd name="T11" fmla="*/ 2 h 1434"/>
                <a:gd name="T12" fmla="*/ 1 w 440"/>
                <a:gd name="T13" fmla="*/ 2 h 1434"/>
                <a:gd name="T14" fmla="*/ 1 w 440"/>
                <a:gd name="T15" fmla="*/ 2 h 1434"/>
                <a:gd name="T16" fmla="*/ 1 w 440"/>
                <a:gd name="T17" fmla="*/ 2 h 1434"/>
                <a:gd name="T18" fmla="*/ 1 w 440"/>
                <a:gd name="T19" fmla="*/ 2 h 1434"/>
                <a:gd name="T20" fmla="*/ 1 w 440"/>
                <a:gd name="T21" fmla="*/ 2 h 1434"/>
                <a:gd name="T22" fmla="*/ 1 w 440"/>
                <a:gd name="T23" fmla="*/ 2 h 1434"/>
                <a:gd name="T24" fmla="*/ 1 w 440"/>
                <a:gd name="T25" fmla="*/ 2 h 1434"/>
                <a:gd name="T26" fmla="*/ 1 w 440"/>
                <a:gd name="T27" fmla="*/ 2 h 1434"/>
                <a:gd name="T28" fmla="*/ 1 w 440"/>
                <a:gd name="T29" fmla="*/ 2 h 1434"/>
                <a:gd name="T30" fmla="*/ 1 w 440"/>
                <a:gd name="T31" fmla="*/ 2 h 1434"/>
                <a:gd name="T32" fmla="*/ 1 w 440"/>
                <a:gd name="T33" fmla="*/ 2 h 1434"/>
                <a:gd name="T34" fmla="*/ 1 w 440"/>
                <a:gd name="T35" fmla="*/ 2 h 1434"/>
                <a:gd name="T36" fmla="*/ 1 w 440"/>
                <a:gd name="T37" fmla="*/ 2 h 1434"/>
                <a:gd name="T38" fmla="*/ 1 w 440"/>
                <a:gd name="T39" fmla="*/ 2 h 1434"/>
                <a:gd name="T40" fmla="*/ 2 w 440"/>
                <a:gd name="T41" fmla="*/ 1 h 1434"/>
                <a:gd name="T42" fmla="*/ 2 w 440"/>
                <a:gd name="T43" fmla="*/ 1 h 1434"/>
                <a:gd name="T44" fmla="*/ 2 w 440"/>
                <a:gd name="T45" fmla="*/ 1 h 1434"/>
                <a:gd name="T46" fmla="*/ 2 w 440"/>
                <a:gd name="T47" fmla="*/ 1 h 1434"/>
                <a:gd name="T48" fmla="*/ 2 w 440"/>
                <a:gd name="T49" fmla="*/ 2 h 1434"/>
                <a:gd name="T50" fmla="*/ 1 w 440"/>
                <a:gd name="T51" fmla="*/ 2 h 1434"/>
                <a:gd name="T52" fmla="*/ 1 w 440"/>
                <a:gd name="T53" fmla="*/ 2 h 1434"/>
                <a:gd name="T54" fmla="*/ 1 w 440"/>
                <a:gd name="T55" fmla="*/ 2 h 1434"/>
                <a:gd name="T56" fmla="*/ 1 w 440"/>
                <a:gd name="T57" fmla="*/ 2 h 1434"/>
                <a:gd name="T58" fmla="*/ 1 w 440"/>
                <a:gd name="T59" fmla="*/ 2 h 1434"/>
                <a:gd name="T60" fmla="*/ 1 w 440"/>
                <a:gd name="T61" fmla="*/ 2 h 1434"/>
                <a:gd name="T62" fmla="*/ 1 w 440"/>
                <a:gd name="T63" fmla="*/ 3 h 1434"/>
                <a:gd name="T64" fmla="*/ 1 w 440"/>
                <a:gd name="T65" fmla="*/ 3 h 1434"/>
                <a:gd name="T66" fmla="*/ 1 w 440"/>
                <a:gd name="T67" fmla="*/ 3 h 1434"/>
                <a:gd name="T68" fmla="*/ 1 w 440"/>
                <a:gd name="T69" fmla="*/ 4 h 1434"/>
                <a:gd name="T70" fmla="*/ 1 w 440"/>
                <a:gd name="T71" fmla="*/ 6 h 1434"/>
                <a:gd name="T72" fmla="*/ 1 w 440"/>
                <a:gd name="T73" fmla="*/ 6 h 1434"/>
                <a:gd name="T74" fmla="*/ 1 w 440"/>
                <a:gd name="T75" fmla="*/ 6 h 1434"/>
                <a:gd name="T76" fmla="*/ 0 w 440"/>
                <a:gd name="T77" fmla="*/ 6 h 1434"/>
                <a:gd name="T78" fmla="*/ 0 w 440"/>
                <a:gd name="T79" fmla="*/ 5 h 1434"/>
                <a:gd name="T80" fmla="*/ 0 w 440"/>
                <a:gd name="T81" fmla="*/ 5 h 1434"/>
                <a:gd name="T82" fmla="*/ 0 w 440"/>
                <a:gd name="T83" fmla="*/ 3 h 1434"/>
                <a:gd name="T84" fmla="*/ 0 w 440"/>
                <a:gd name="T85" fmla="*/ 2 h 1434"/>
                <a:gd name="T86" fmla="*/ 0 w 440"/>
                <a:gd name="T87" fmla="*/ 2 h 1434"/>
                <a:gd name="T88" fmla="*/ 0 w 440"/>
                <a:gd name="T89" fmla="*/ 2 h 1434"/>
                <a:gd name="T90" fmla="*/ 0 w 440"/>
                <a:gd name="T91" fmla="*/ 2 h 1434"/>
                <a:gd name="T92" fmla="*/ 1 w 440"/>
                <a:gd name="T93" fmla="*/ 2 h 1434"/>
                <a:gd name="T94" fmla="*/ 1 w 440"/>
                <a:gd name="T95" fmla="*/ 2 h 1434"/>
                <a:gd name="T96" fmla="*/ 1 w 440"/>
                <a:gd name="T97" fmla="*/ 2 h 1434"/>
                <a:gd name="T98" fmla="*/ 1 w 440"/>
                <a:gd name="T99" fmla="*/ 1 h 1434"/>
                <a:gd name="T100" fmla="*/ 1 w 440"/>
                <a:gd name="T101" fmla="*/ 1 h 1434"/>
                <a:gd name="T102" fmla="*/ 1 w 440"/>
                <a:gd name="T103" fmla="*/ 1 h 14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0"/>
                <a:gd name="T157" fmla="*/ 0 h 1434"/>
                <a:gd name="T158" fmla="*/ 440 w 440"/>
                <a:gd name="T159" fmla="*/ 1434 h 14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0" h="1434">
                  <a:moveTo>
                    <a:pt x="214" y="298"/>
                  </a:moveTo>
                  <a:lnTo>
                    <a:pt x="358" y="75"/>
                  </a:lnTo>
                  <a:lnTo>
                    <a:pt x="386" y="0"/>
                  </a:lnTo>
                  <a:lnTo>
                    <a:pt x="371" y="159"/>
                  </a:lnTo>
                  <a:lnTo>
                    <a:pt x="353" y="249"/>
                  </a:lnTo>
                  <a:lnTo>
                    <a:pt x="238" y="378"/>
                  </a:lnTo>
                  <a:lnTo>
                    <a:pt x="209" y="493"/>
                  </a:lnTo>
                  <a:lnTo>
                    <a:pt x="208" y="506"/>
                  </a:lnTo>
                  <a:lnTo>
                    <a:pt x="206" y="534"/>
                  </a:lnTo>
                  <a:lnTo>
                    <a:pt x="206" y="557"/>
                  </a:lnTo>
                  <a:lnTo>
                    <a:pt x="214" y="557"/>
                  </a:lnTo>
                  <a:lnTo>
                    <a:pt x="220" y="547"/>
                  </a:lnTo>
                  <a:lnTo>
                    <a:pt x="230" y="535"/>
                  </a:lnTo>
                  <a:lnTo>
                    <a:pt x="241" y="524"/>
                  </a:lnTo>
                  <a:lnTo>
                    <a:pt x="252" y="513"/>
                  </a:lnTo>
                  <a:lnTo>
                    <a:pt x="262" y="503"/>
                  </a:lnTo>
                  <a:lnTo>
                    <a:pt x="271" y="495"/>
                  </a:lnTo>
                  <a:lnTo>
                    <a:pt x="276" y="490"/>
                  </a:lnTo>
                  <a:lnTo>
                    <a:pt x="278" y="488"/>
                  </a:lnTo>
                  <a:lnTo>
                    <a:pt x="353" y="368"/>
                  </a:lnTo>
                  <a:lnTo>
                    <a:pt x="440" y="244"/>
                  </a:lnTo>
                  <a:lnTo>
                    <a:pt x="434" y="256"/>
                  </a:lnTo>
                  <a:lnTo>
                    <a:pt x="419" y="288"/>
                  </a:lnTo>
                  <a:lnTo>
                    <a:pt x="397" y="335"/>
                  </a:lnTo>
                  <a:lnTo>
                    <a:pt x="372" y="388"/>
                  </a:lnTo>
                  <a:lnTo>
                    <a:pt x="345" y="443"/>
                  </a:lnTo>
                  <a:lnTo>
                    <a:pt x="324" y="493"/>
                  </a:lnTo>
                  <a:lnTo>
                    <a:pt x="309" y="532"/>
                  </a:lnTo>
                  <a:lnTo>
                    <a:pt x="302" y="552"/>
                  </a:lnTo>
                  <a:lnTo>
                    <a:pt x="300" y="575"/>
                  </a:lnTo>
                  <a:lnTo>
                    <a:pt x="296" y="599"/>
                  </a:lnTo>
                  <a:lnTo>
                    <a:pt x="291" y="619"/>
                  </a:lnTo>
                  <a:lnTo>
                    <a:pt x="289" y="626"/>
                  </a:lnTo>
                  <a:lnTo>
                    <a:pt x="289" y="755"/>
                  </a:lnTo>
                  <a:lnTo>
                    <a:pt x="278" y="879"/>
                  </a:lnTo>
                  <a:lnTo>
                    <a:pt x="289" y="1360"/>
                  </a:lnTo>
                  <a:lnTo>
                    <a:pt x="209" y="1434"/>
                  </a:lnTo>
                  <a:lnTo>
                    <a:pt x="148" y="1414"/>
                  </a:lnTo>
                  <a:lnTo>
                    <a:pt x="45" y="1369"/>
                  </a:lnTo>
                  <a:lnTo>
                    <a:pt x="0" y="1304"/>
                  </a:lnTo>
                  <a:lnTo>
                    <a:pt x="0" y="1197"/>
                  </a:lnTo>
                  <a:lnTo>
                    <a:pt x="35" y="820"/>
                  </a:lnTo>
                  <a:lnTo>
                    <a:pt x="84" y="577"/>
                  </a:lnTo>
                  <a:lnTo>
                    <a:pt x="89" y="493"/>
                  </a:lnTo>
                  <a:lnTo>
                    <a:pt x="94" y="485"/>
                  </a:lnTo>
                  <a:lnTo>
                    <a:pt x="108" y="465"/>
                  </a:lnTo>
                  <a:lnTo>
                    <a:pt x="128" y="436"/>
                  </a:lnTo>
                  <a:lnTo>
                    <a:pt x="152" y="403"/>
                  </a:lnTo>
                  <a:lnTo>
                    <a:pt x="175" y="369"/>
                  </a:lnTo>
                  <a:lnTo>
                    <a:pt x="195" y="337"/>
                  </a:lnTo>
                  <a:lnTo>
                    <a:pt x="209" y="312"/>
                  </a:lnTo>
                  <a:lnTo>
                    <a:pt x="214" y="298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5" name="Freeform 36"/>
            <p:cNvSpPr>
              <a:spLocks/>
            </p:cNvSpPr>
            <p:nvPr/>
          </p:nvSpPr>
          <p:spPr bwMode="auto">
            <a:xfrm>
              <a:off x="4017" y="2852"/>
              <a:ext cx="78" cy="104"/>
            </a:xfrm>
            <a:custGeom>
              <a:avLst/>
              <a:gdLst>
                <a:gd name="T0" fmla="*/ 0 w 236"/>
                <a:gd name="T1" fmla="*/ 1 h 313"/>
                <a:gd name="T2" fmla="*/ 1 w 236"/>
                <a:gd name="T3" fmla="*/ 0 h 313"/>
                <a:gd name="T4" fmla="*/ 1 w 236"/>
                <a:gd name="T5" fmla="*/ 0 h 313"/>
                <a:gd name="T6" fmla="*/ 1 w 236"/>
                <a:gd name="T7" fmla="*/ 0 h 313"/>
                <a:gd name="T8" fmla="*/ 0 w 236"/>
                <a:gd name="T9" fmla="*/ 1 h 313"/>
                <a:gd name="T10" fmla="*/ 0 w 236"/>
                <a:gd name="T11" fmla="*/ 1 h 313"/>
                <a:gd name="T12" fmla="*/ 0 w 236"/>
                <a:gd name="T13" fmla="*/ 1 h 313"/>
                <a:gd name="T14" fmla="*/ 0 w 236"/>
                <a:gd name="T15" fmla="*/ 1 h 313"/>
                <a:gd name="T16" fmla="*/ 0 w 236"/>
                <a:gd name="T17" fmla="*/ 1 h 313"/>
                <a:gd name="T18" fmla="*/ 0 w 236"/>
                <a:gd name="T19" fmla="*/ 1 h 313"/>
                <a:gd name="T20" fmla="*/ 0 w 236"/>
                <a:gd name="T21" fmla="*/ 1 h 313"/>
                <a:gd name="T22" fmla="*/ 0 w 236"/>
                <a:gd name="T23" fmla="*/ 1 h 313"/>
                <a:gd name="T24" fmla="*/ 0 w 236"/>
                <a:gd name="T25" fmla="*/ 1 h 313"/>
                <a:gd name="T26" fmla="*/ 0 w 236"/>
                <a:gd name="T27" fmla="*/ 1 h 3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"/>
                <a:gd name="T43" fmla="*/ 0 h 313"/>
                <a:gd name="T44" fmla="*/ 236 w 236"/>
                <a:gd name="T45" fmla="*/ 313 h 3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" h="313">
                  <a:moveTo>
                    <a:pt x="70" y="192"/>
                  </a:moveTo>
                  <a:lnTo>
                    <a:pt x="156" y="100"/>
                  </a:lnTo>
                  <a:lnTo>
                    <a:pt x="236" y="0"/>
                  </a:lnTo>
                  <a:lnTo>
                    <a:pt x="189" y="96"/>
                  </a:lnTo>
                  <a:lnTo>
                    <a:pt x="107" y="207"/>
                  </a:lnTo>
                  <a:lnTo>
                    <a:pt x="0" y="313"/>
                  </a:lnTo>
                  <a:lnTo>
                    <a:pt x="3" y="308"/>
                  </a:lnTo>
                  <a:lnTo>
                    <a:pt x="11" y="295"/>
                  </a:lnTo>
                  <a:lnTo>
                    <a:pt x="24" y="276"/>
                  </a:lnTo>
                  <a:lnTo>
                    <a:pt x="36" y="255"/>
                  </a:lnTo>
                  <a:lnTo>
                    <a:pt x="50" y="233"/>
                  </a:lnTo>
                  <a:lnTo>
                    <a:pt x="62" y="214"/>
                  </a:lnTo>
                  <a:lnTo>
                    <a:pt x="68" y="199"/>
                  </a:lnTo>
                  <a:lnTo>
                    <a:pt x="70" y="192"/>
                  </a:lnTo>
                  <a:close/>
                </a:path>
              </a:pathLst>
            </a:custGeom>
            <a:solidFill>
              <a:srgbClr val="919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6" name="Freeform 37"/>
            <p:cNvSpPr>
              <a:spLocks/>
            </p:cNvSpPr>
            <p:nvPr/>
          </p:nvSpPr>
          <p:spPr bwMode="auto">
            <a:xfrm>
              <a:off x="4866" y="3521"/>
              <a:ext cx="115" cy="279"/>
            </a:xfrm>
            <a:custGeom>
              <a:avLst/>
              <a:gdLst>
                <a:gd name="T0" fmla="*/ 1 w 345"/>
                <a:gd name="T1" fmla="*/ 0 h 837"/>
                <a:gd name="T2" fmla="*/ 1 w 345"/>
                <a:gd name="T3" fmla="*/ 0 h 837"/>
                <a:gd name="T4" fmla="*/ 1 w 345"/>
                <a:gd name="T5" fmla="*/ 3 h 837"/>
                <a:gd name="T6" fmla="*/ 0 w 345"/>
                <a:gd name="T7" fmla="*/ 3 h 837"/>
                <a:gd name="T8" fmla="*/ 1 w 345"/>
                <a:gd name="T9" fmla="*/ 1 h 837"/>
                <a:gd name="T10" fmla="*/ 1 w 345"/>
                <a:gd name="T11" fmla="*/ 1 h 837"/>
                <a:gd name="T12" fmla="*/ 1 w 345"/>
                <a:gd name="T13" fmla="*/ 0 h 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837"/>
                <a:gd name="T23" fmla="*/ 345 w 345"/>
                <a:gd name="T24" fmla="*/ 837 h 8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837">
                  <a:moveTo>
                    <a:pt x="262" y="0"/>
                  </a:moveTo>
                  <a:lnTo>
                    <a:pt x="345" y="0"/>
                  </a:lnTo>
                  <a:lnTo>
                    <a:pt x="288" y="837"/>
                  </a:lnTo>
                  <a:lnTo>
                    <a:pt x="0" y="796"/>
                  </a:lnTo>
                  <a:lnTo>
                    <a:pt x="166" y="286"/>
                  </a:lnTo>
                  <a:lnTo>
                    <a:pt x="220" y="12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5A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7" name="Freeform 38"/>
            <p:cNvSpPr>
              <a:spLocks/>
            </p:cNvSpPr>
            <p:nvPr/>
          </p:nvSpPr>
          <p:spPr bwMode="auto">
            <a:xfrm>
              <a:off x="4866" y="3521"/>
              <a:ext cx="115" cy="279"/>
            </a:xfrm>
            <a:custGeom>
              <a:avLst/>
              <a:gdLst>
                <a:gd name="T0" fmla="*/ 1 w 345"/>
                <a:gd name="T1" fmla="*/ 0 h 837"/>
                <a:gd name="T2" fmla="*/ 1 w 345"/>
                <a:gd name="T3" fmla="*/ 0 h 837"/>
                <a:gd name="T4" fmla="*/ 1 w 345"/>
                <a:gd name="T5" fmla="*/ 3 h 837"/>
                <a:gd name="T6" fmla="*/ 0 w 345"/>
                <a:gd name="T7" fmla="*/ 3 h 837"/>
                <a:gd name="T8" fmla="*/ 1 w 345"/>
                <a:gd name="T9" fmla="*/ 1 h 837"/>
                <a:gd name="T10" fmla="*/ 1 w 345"/>
                <a:gd name="T11" fmla="*/ 1 h 837"/>
                <a:gd name="T12" fmla="*/ 1 w 345"/>
                <a:gd name="T13" fmla="*/ 0 h 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837"/>
                <a:gd name="T23" fmla="*/ 345 w 345"/>
                <a:gd name="T24" fmla="*/ 837 h 8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837">
                  <a:moveTo>
                    <a:pt x="262" y="0"/>
                  </a:moveTo>
                  <a:lnTo>
                    <a:pt x="345" y="0"/>
                  </a:lnTo>
                  <a:lnTo>
                    <a:pt x="288" y="837"/>
                  </a:lnTo>
                  <a:lnTo>
                    <a:pt x="0" y="796"/>
                  </a:lnTo>
                  <a:lnTo>
                    <a:pt x="166" y="286"/>
                  </a:lnTo>
                  <a:lnTo>
                    <a:pt x="220" y="129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8" name="Freeform 39"/>
            <p:cNvSpPr>
              <a:spLocks/>
            </p:cNvSpPr>
            <p:nvPr/>
          </p:nvSpPr>
          <p:spPr bwMode="auto">
            <a:xfrm>
              <a:off x="4333" y="2551"/>
              <a:ext cx="118" cy="168"/>
            </a:xfrm>
            <a:custGeom>
              <a:avLst/>
              <a:gdLst>
                <a:gd name="T0" fmla="*/ 0 w 356"/>
                <a:gd name="T1" fmla="*/ 2 h 504"/>
                <a:gd name="T2" fmla="*/ 1 w 356"/>
                <a:gd name="T3" fmla="*/ 0 h 504"/>
                <a:gd name="T4" fmla="*/ 1 w 356"/>
                <a:gd name="T5" fmla="*/ 0 h 504"/>
                <a:gd name="T6" fmla="*/ 0 w 356"/>
                <a:gd name="T7" fmla="*/ 2 h 504"/>
                <a:gd name="T8" fmla="*/ 0 w 356"/>
                <a:gd name="T9" fmla="*/ 2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504"/>
                <a:gd name="T17" fmla="*/ 356 w 356"/>
                <a:gd name="T18" fmla="*/ 504 h 5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504">
                  <a:moveTo>
                    <a:pt x="0" y="504"/>
                  </a:moveTo>
                  <a:lnTo>
                    <a:pt x="356" y="19"/>
                  </a:lnTo>
                  <a:lnTo>
                    <a:pt x="295" y="0"/>
                  </a:lnTo>
                  <a:lnTo>
                    <a:pt x="17" y="38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4C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39" name="Freeform 40"/>
            <p:cNvSpPr>
              <a:spLocks/>
            </p:cNvSpPr>
            <p:nvPr/>
          </p:nvSpPr>
          <p:spPr bwMode="auto">
            <a:xfrm>
              <a:off x="4331" y="2557"/>
              <a:ext cx="123" cy="163"/>
            </a:xfrm>
            <a:custGeom>
              <a:avLst/>
              <a:gdLst>
                <a:gd name="T0" fmla="*/ 1 w 368"/>
                <a:gd name="T1" fmla="*/ 0 h 491"/>
                <a:gd name="T2" fmla="*/ 1 w 368"/>
                <a:gd name="T3" fmla="*/ 0 h 491"/>
                <a:gd name="T4" fmla="*/ 0 w 368"/>
                <a:gd name="T5" fmla="*/ 2 h 491"/>
                <a:gd name="T6" fmla="*/ 0 w 368"/>
                <a:gd name="T7" fmla="*/ 2 h 491"/>
                <a:gd name="T8" fmla="*/ 2 w 368"/>
                <a:gd name="T9" fmla="*/ 0 h 491"/>
                <a:gd name="T10" fmla="*/ 1 w 368"/>
                <a:gd name="T11" fmla="*/ 0 h 491"/>
                <a:gd name="T12" fmla="*/ 2 w 368"/>
                <a:gd name="T13" fmla="*/ 0 h 491"/>
                <a:gd name="T14" fmla="*/ 2 w 368"/>
                <a:gd name="T15" fmla="*/ 0 h 491"/>
                <a:gd name="T16" fmla="*/ 1 w 368"/>
                <a:gd name="T17" fmla="*/ 0 h 491"/>
                <a:gd name="T18" fmla="*/ 1 w 368"/>
                <a:gd name="T19" fmla="*/ 0 h 4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8"/>
                <a:gd name="T31" fmla="*/ 0 h 491"/>
                <a:gd name="T32" fmla="*/ 368 w 368"/>
                <a:gd name="T33" fmla="*/ 491 h 4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8" h="491">
                  <a:moveTo>
                    <a:pt x="359" y="7"/>
                  </a:moveTo>
                  <a:lnTo>
                    <a:pt x="356" y="1"/>
                  </a:lnTo>
                  <a:lnTo>
                    <a:pt x="0" y="486"/>
                  </a:lnTo>
                  <a:lnTo>
                    <a:pt x="7" y="491"/>
                  </a:lnTo>
                  <a:lnTo>
                    <a:pt x="364" y="6"/>
                  </a:lnTo>
                  <a:lnTo>
                    <a:pt x="361" y="0"/>
                  </a:lnTo>
                  <a:lnTo>
                    <a:pt x="364" y="6"/>
                  </a:lnTo>
                  <a:lnTo>
                    <a:pt x="368" y="1"/>
                  </a:lnTo>
                  <a:lnTo>
                    <a:pt x="361" y="0"/>
                  </a:lnTo>
                  <a:lnTo>
                    <a:pt x="35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0" name="Freeform 41"/>
            <p:cNvSpPr>
              <a:spLocks/>
            </p:cNvSpPr>
            <p:nvPr/>
          </p:nvSpPr>
          <p:spPr bwMode="auto">
            <a:xfrm>
              <a:off x="4430" y="2550"/>
              <a:ext cx="22" cy="9"/>
            </a:xfrm>
            <a:custGeom>
              <a:avLst/>
              <a:gdLst>
                <a:gd name="T0" fmla="*/ 0 w 65"/>
                <a:gd name="T1" fmla="*/ 0 h 28"/>
                <a:gd name="T2" fmla="*/ 0 w 65"/>
                <a:gd name="T3" fmla="*/ 0 h 28"/>
                <a:gd name="T4" fmla="*/ 0 w 65"/>
                <a:gd name="T5" fmla="*/ 0 h 28"/>
                <a:gd name="T6" fmla="*/ 0 w 65"/>
                <a:gd name="T7" fmla="*/ 0 h 28"/>
                <a:gd name="T8" fmla="*/ 0 w 65"/>
                <a:gd name="T9" fmla="*/ 0 h 28"/>
                <a:gd name="T10" fmla="*/ 0 w 65"/>
                <a:gd name="T11" fmla="*/ 0 h 28"/>
                <a:gd name="T12" fmla="*/ 0 w 65"/>
                <a:gd name="T13" fmla="*/ 0 h 28"/>
                <a:gd name="T14" fmla="*/ 0 w 65"/>
                <a:gd name="T15" fmla="*/ 0 h 28"/>
                <a:gd name="T16" fmla="*/ 0 w 65"/>
                <a:gd name="T17" fmla="*/ 0 h 28"/>
                <a:gd name="T18" fmla="*/ 0 w 65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8"/>
                <a:gd name="T32" fmla="*/ 65 w 6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8">
                  <a:moveTo>
                    <a:pt x="7" y="8"/>
                  </a:moveTo>
                  <a:lnTo>
                    <a:pt x="2" y="9"/>
                  </a:lnTo>
                  <a:lnTo>
                    <a:pt x="63" y="28"/>
                  </a:lnTo>
                  <a:lnTo>
                    <a:pt x="65" y="21"/>
                  </a:lnTo>
                  <a:lnTo>
                    <a:pt x="5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3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1" name="Freeform 42"/>
            <p:cNvSpPr>
              <a:spLocks/>
            </p:cNvSpPr>
            <p:nvPr/>
          </p:nvSpPr>
          <p:spPr bwMode="auto">
            <a:xfrm>
              <a:off x="4337" y="2551"/>
              <a:ext cx="95" cy="130"/>
            </a:xfrm>
            <a:custGeom>
              <a:avLst/>
              <a:gdLst>
                <a:gd name="T0" fmla="*/ 0 w 285"/>
                <a:gd name="T1" fmla="*/ 2 h 391"/>
                <a:gd name="T2" fmla="*/ 0 w 285"/>
                <a:gd name="T3" fmla="*/ 2 h 391"/>
                <a:gd name="T4" fmla="*/ 1 w 285"/>
                <a:gd name="T5" fmla="*/ 0 h 391"/>
                <a:gd name="T6" fmla="*/ 1 w 285"/>
                <a:gd name="T7" fmla="*/ 0 h 391"/>
                <a:gd name="T8" fmla="*/ 0 w 285"/>
                <a:gd name="T9" fmla="*/ 2 h 391"/>
                <a:gd name="T10" fmla="*/ 0 w 285"/>
                <a:gd name="T11" fmla="*/ 2 h 391"/>
                <a:gd name="T12" fmla="*/ 0 w 285"/>
                <a:gd name="T13" fmla="*/ 2 h 391"/>
                <a:gd name="T14" fmla="*/ 0 w 285"/>
                <a:gd name="T15" fmla="*/ 2 h 391"/>
                <a:gd name="T16" fmla="*/ 0 w 285"/>
                <a:gd name="T17" fmla="*/ 2 h 391"/>
                <a:gd name="T18" fmla="*/ 0 w 285"/>
                <a:gd name="T19" fmla="*/ 2 h 3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5"/>
                <a:gd name="T31" fmla="*/ 0 h 391"/>
                <a:gd name="T32" fmla="*/ 285 w 285"/>
                <a:gd name="T33" fmla="*/ 391 h 3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5" h="391">
                  <a:moveTo>
                    <a:pt x="7" y="389"/>
                  </a:moveTo>
                  <a:lnTo>
                    <a:pt x="7" y="391"/>
                  </a:lnTo>
                  <a:lnTo>
                    <a:pt x="285" y="5"/>
                  </a:lnTo>
                  <a:lnTo>
                    <a:pt x="278" y="0"/>
                  </a:lnTo>
                  <a:lnTo>
                    <a:pt x="0" y="386"/>
                  </a:lnTo>
                  <a:lnTo>
                    <a:pt x="0" y="389"/>
                  </a:lnTo>
                  <a:lnTo>
                    <a:pt x="0" y="386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7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2" name="Freeform 43"/>
            <p:cNvSpPr>
              <a:spLocks/>
            </p:cNvSpPr>
            <p:nvPr/>
          </p:nvSpPr>
          <p:spPr bwMode="auto">
            <a:xfrm>
              <a:off x="4330" y="2680"/>
              <a:ext cx="10" cy="46"/>
            </a:xfrm>
            <a:custGeom>
              <a:avLst/>
              <a:gdLst>
                <a:gd name="T0" fmla="*/ 0 w 29"/>
                <a:gd name="T1" fmla="*/ 0 h 136"/>
                <a:gd name="T2" fmla="*/ 0 w 29"/>
                <a:gd name="T3" fmla="*/ 1 h 136"/>
                <a:gd name="T4" fmla="*/ 0 w 29"/>
                <a:gd name="T5" fmla="*/ 0 h 136"/>
                <a:gd name="T6" fmla="*/ 0 w 29"/>
                <a:gd name="T7" fmla="*/ 0 h 136"/>
                <a:gd name="T8" fmla="*/ 0 w 29"/>
                <a:gd name="T9" fmla="*/ 1 h 136"/>
                <a:gd name="T10" fmla="*/ 0 w 29"/>
                <a:gd name="T11" fmla="*/ 1 h 136"/>
                <a:gd name="T12" fmla="*/ 0 w 29"/>
                <a:gd name="T13" fmla="*/ 1 h 136"/>
                <a:gd name="T14" fmla="*/ 0 w 29"/>
                <a:gd name="T15" fmla="*/ 1 h 136"/>
                <a:gd name="T16" fmla="*/ 0 w 29"/>
                <a:gd name="T17" fmla="*/ 1 h 136"/>
                <a:gd name="T18" fmla="*/ 0 w 29"/>
                <a:gd name="T19" fmla="*/ 0 h 1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6"/>
                <a:gd name="T32" fmla="*/ 29 w 29"/>
                <a:gd name="T33" fmla="*/ 136 h 1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6">
                  <a:moveTo>
                    <a:pt x="4" y="115"/>
                  </a:moveTo>
                  <a:lnTo>
                    <a:pt x="11" y="117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4" y="117"/>
                  </a:lnTo>
                  <a:lnTo>
                    <a:pt x="11" y="120"/>
                  </a:lnTo>
                  <a:lnTo>
                    <a:pt x="4" y="117"/>
                  </a:lnTo>
                  <a:lnTo>
                    <a:pt x="0" y="136"/>
                  </a:lnTo>
                  <a:lnTo>
                    <a:pt x="11" y="120"/>
                  </a:lnTo>
                  <a:lnTo>
                    <a:pt x="4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3" name="Freeform 44"/>
            <p:cNvSpPr>
              <a:spLocks/>
            </p:cNvSpPr>
            <p:nvPr/>
          </p:nvSpPr>
          <p:spPr bwMode="auto">
            <a:xfrm>
              <a:off x="4100" y="2402"/>
              <a:ext cx="292" cy="532"/>
            </a:xfrm>
            <a:custGeom>
              <a:avLst/>
              <a:gdLst>
                <a:gd name="T0" fmla="*/ 0 w 877"/>
                <a:gd name="T1" fmla="*/ 1 h 1597"/>
                <a:gd name="T2" fmla="*/ 0 w 877"/>
                <a:gd name="T3" fmla="*/ 2 h 1597"/>
                <a:gd name="T4" fmla="*/ 0 w 877"/>
                <a:gd name="T5" fmla="*/ 2 h 1597"/>
                <a:gd name="T6" fmla="*/ 0 w 877"/>
                <a:gd name="T7" fmla="*/ 2 h 1597"/>
                <a:gd name="T8" fmla="*/ 0 w 877"/>
                <a:gd name="T9" fmla="*/ 3 h 1597"/>
                <a:gd name="T10" fmla="*/ 0 w 877"/>
                <a:gd name="T11" fmla="*/ 4 h 1597"/>
                <a:gd name="T12" fmla="*/ 0 w 877"/>
                <a:gd name="T13" fmla="*/ 4 h 1597"/>
                <a:gd name="T14" fmla="*/ 0 w 877"/>
                <a:gd name="T15" fmla="*/ 4 h 1597"/>
                <a:gd name="T16" fmla="*/ 1 w 877"/>
                <a:gd name="T17" fmla="*/ 5 h 1597"/>
                <a:gd name="T18" fmla="*/ 1 w 877"/>
                <a:gd name="T19" fmla="*/ 5 h 1597"/>
                <a:gd name="T20" fmla="*/ 1 w 877"/>
                <a:gd name="T21" fmla="*/ 6 h 1597"/>
                <a:gd name="T22" fmla="*/ 1 w 877"/>
                <a:gd name="T23" fmla="*/ 6 h 1597"/>
                <a:gd name="T24" fmla="*/ 1 w 877"/>
                <a:gd name="T25" fmla="*/ 6 h 1597"/>
                <a:gd name="T26" fmla="*/ 1 w 877"/>
                <a:gd name="T27" fmla="*/ 6 h 1597"/>
                <a:gd name="T28" fmla="*/ 1 w 877"/>
                <a:gd name="T29" fmla="*/ 5 h 1597"/>
                <a:gd name="T30" fmla="*/ 1 w 877"/>
                <a:gd name="T31" fmla="*/ 5 h 1597"/>
                <a:gd name="T32" fmla="*/ 2 w 877"/>
                <a:gd name="T33" fmla="*/ 5 h 1597"/>
                <a:gd name="T34" fmla="*/ 2 w 877"/>
                <a:gd name="T35" fmla="*/ 5 h 1597"/>
                <a:gd name="T36" fmla="*/ 2 w 877"/>
                <a:gd name="T37" fmla="*/ 4 h 1597"/>
                <a:gd name="T38" fmla="*/ 3 w 877"/>
                <a:gd name="T39" fmla="*/ 4 h 1597"/>
                <a:gd name="T40" fmla="*/ 3 w 877"/>
                <a:gd name="T41" fmla="*/ 4 h 1597"/>
                <a:gd name="T42" fmla="*/ 3 w 877"/>
                <a:gd name="T43" fmla="*/ 3 h 1597"/>
                <a:gd name="T44" fmla="*/ 3 w 877"/>
                <a:gd name="T45" fmla="*/ 3 h 1597"/>
                <a:gd name="T46" fmla="*/ 4 w 877"/>
                <a:gd name="T47" fmla="*/ 2 h 1597"/>
                <a:gd name="T48" fmla="*/ 3 w 877"/>
                <a:gd name="T49" fmla="*/ 1 h 1597"/>
                <a:gd name="T50" fmla="*/ 3 w 877"/>
                <a:gd name="T51" fmla="*/ 1 h 1597"/>
                <a:gd name="T52" fmla="*/ 3 w 877"/>
                <a:gd name="T53" fmla="*/ 0 h 1597"/>
                <a:gd name="T54" fmla="*/ 2 w 877"/>
                <a:gd name="T55" fmla="*/ 0 h 1597"/>
                <a:gd name="T56" fmla="*/ 2 w 877"/>
                <a:gd name="T57" fmla="*/ 0 h 1597"/>
                <a:gd name="T58" fmla="*/ 1 w 877"/>
                <a:gd name="T59" fmla="*/ 0 h 1597"/>
                <a:gd name="T60" fmla="*/ 1 w 877"/>
                <a:gd name="T61" fmla="*/ 0 h 1597"/>
                <a:gd name="T62" fmla="*/ 0 w 877"/>
                <a:gd name="T63" fmla="*/ 1 h 1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7"/>
                <a:gd name="T97" fmla="*/ 0 h 1597"/>
                <a:gd name="T98" fmla="*/ 877 w 877"/>
                <a:gd name="T99" fmla="*/ 1597 h 15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7" h="1597">
                  <a:moveTo>
                    <a:pt x="74" y="288"/>
                  </a:moveTo>
                  <a:lnTo>
                    <a:pt x="69" y="323"/>
                  </a:lnTo>
                  <a:lnTo>
                    <a:pt x="62" y="361"/>
                  </a:lnTo>
                  <a:lnTo>
                    <a:pt x="49" y="402"/>
                  </a:lnTo>
                  <a:lnTo>
                    <a:pt x="36" y="443"/>
                  </a:lnTo>
                  <a:lnTo>
                    <a:pt x="24" y="485"/>
                  </a:lnTo>
                  <a:lnTo>
                    <a:pt x="12" y="525"/>
                  </a:lnTo>
                  <a:lnTo>
                    <a:pt x="3" y="563"/>
                  </a:lnTo>
                  <a:lnTo>
                    <a:pt x="0" y="599"/>
                  </a:lnTo>
                  <a:lnTo>
                    <a:pt x="22" y="715"/>
                  </a:lnTo>
                  <a:lnTo>
                    <a:pt x="44" y="804"/>
                  </a:lnTo>
                  <a:lnTo>
                    <a:pt x="64" y="874"/>
                  </a:lnTo>
                  <a:lnTo>
                    <a:pt x="82" y="928"/>
                  </a:lnTo>
                  <a:lnTo>
                    <a:pt x="97" y="975"/>
                  </a:lnTo>
                  <a:lnTo>
                    <a:pt x="110" y="1020"/>
                  </a:lnTo>
                  <a:lnTo>
                    <a:pt x="118" y="1068"/>
                  </a:lnTo>
                  <a:lnTo>
                    <a:pt x="124" y="1128"/>
                  </a:lnTo>
                  <a:lnTo>
                    <a:pt x="142" y="1168"/>
                  </a:lnTo>
                  <a:lnTo>
                    <a:pt x="165" y="1231"/>
                  </a:lnTo>
                  <a:lnTo>
                    <a:pt x="191" y="1307"/>
                  </a:lnTo>
                  <a:lnTo>
                    <a:pt x="217" y="1388"/>
                  </a:lnTo>
                  <a:lnTo>
                    <a:pt x="244" y="1465"/>
                  </a:lnTo>
                  <a:lnTo>
                    <a:pt x="266" y="1532"/>
                  </a:lnTo>
                  <a:lnTo>
                    <a:pt x="287" y="1578"/>
                  </a:lnTo>
                  <a:lnTo>
                    <a:pt x="302" y="1597"/>
                  </a:lnTo>
                  <a:lnTo>
                    <a:pt x="308" y="1573"/>
                  </a:lnTo>
                  <a:lnTo>
                    <a:pt x="316" y="1528"/>
                  </a:lnTo>
                  <a:lnTo>
                    <a:pt x="322" y="1468"/>
                  </a:lnTo>
                  <a:lnTo>
                    <a:pt x="330" y="1402"/>
                  </a:lnTo>
                  <a:lnTo>
                    <a:pt x="336" y="1335"/>
                  </a:lnTo>
                  <a:lnTo>
                    <a:pt x="342" y="1273"/>
                  </a:lnTo>
                  <a:lnTo>
                    <a:pt x="349" y="1226"/>
                  </a:lnTo>
                  <a:lnTo>
                    <a:pt x="352" y="1198"/>
                  </a:lnTo>
                  <a:lnTo>
                    <a:pt x="389" y="1184"/>
                  </a:lnTo>
                  <a:lnTo>
                    <a:pt x="428" y="1167"/>
                  </a:lnTo>
                  <a:lnTo>
                    <a:pt x="470" y="1144"/>
                  </a:lnTo>
                  <a:lnTo>
                    <a:pt x="513" y="1118"/>
                  </a:lnTo>
                  <a:lnTo>
                    <a:pt x="557" y="1086"/>
                  </a:lnTo>
                  <a:lnTo>
                    <a:pt x="601" y="1051"/>
                  </a:lnTo>
                  <a:lnTo>
                    <a:pt x="646" y="1010"/>
                  </a:lnTo>
                  <a:lnTo>
                    <a:pt x="689" y="965"/>
                  </a:lnTo>
                  <a:lnTo>
                    <a:pt x="728" y="916"/>
                  </a:lnTo>
                  <a:lnTo>
                    <a:pt x="764" y="860"/>
                  </a:lnTo>
                  <a:lnTo>
                    <a:pt x="799" y="799"/>
                  </a:lnTo>
                  <a:lnTo>
                    <a:pt x="826" y="734"/>
                  </a:lnTo>
                  <a:lnTo>
                    <a:pt x="849" y="662"/>
                  </a:lnTo>
                  <a:lnTo>
                    <a:pt x="866" y="585"/>
                  </a:lnTo>
                  <a:lnTo>
                    <a:pt x="876" y="501"/>
                  </a:lnTo>
                  <a:lnTo>
                    <a:pt x="877" y="413"/>
                  </a:lnTo>
                  <a:lnTo>
                    <a:pt x="850" y="326"/>
                  </a:lnTo>
                  <a:lnTo>
                    <a:pt x="816" y="248"/>
                  </a:lnTo>
                  <a:lnTo>
                    <a:pt x="777" y="181"/>
                  </a:lnTo>
                  <a:lnTo>
                    <a:pt x="733" y="124"/>
                  </a:lnTo>
                  <a:lnTo>
                    <a:pt x="685" y="79"/>
                  </a:lnTo>
                  <a:lnTo>
                    <a:pt x="632" y="43"/>
                  </a:lnTo>
                  <a:lnTo>
                    <a:pt x="576" y="18"/>
                  </a:lnTo>
                  <a:lnTo>
                    <a:pt x="519" y="4"/>
                  </a:lnTo>
                  <a:lnTo>
                    <a:pt x="461" y="0"/>
                  </a:lnTo>
                  <a:lnTo>
                    <a:pt x="402" y="9"/>
                  </a:lnTo>
                  <a:lnTo>
                    <a:pt x="342" y="27"/>
                  </a:lnTo>
                  <a:lnTo>
                    <a:pt x="284" y="57"/>
                  </a:lnTo>
                  <a:lnTo>
                    <a:pt x="227" y="97"/>
                  </a:lnTo>
                  <a:lnTo>
                    <a:pt x="173" y="150"/>
                  </a:lnTo>
                  <a:lnTo>
                    <a:pt x="121" y="214"/>
                  </a:lnTo>
                  <a:lnTo>
                    <a:pt x="74" y="28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4" name="Freeform 45"/>
            <p:cNvSpPr>
              <a:spLocks/>
            </p:cNvSpPr>
            <p:nvPr/>
          </p:nvSpPr>
          <p:spPr bwMode="auto">
            <a:xfrm>
              <a:off x="4100" y="2402"/>
              <a:ext cx="292" cy="532"/>
            </a:xfrm>
            <a:custGeom>
              <a:avLst/>
              <a:gdLst>
                <a:gd name="T0" fmla="*/ 0 w 877"/>
                <a:gd name="T1" fmla="*/ 1 h 1597"/>
                <a:gd name="T2" fmla="*/ 0 w 877"/>
                <a:gd name="T3" fmla="*/ 1 h 1597"/>
                <a:gd name="T4" fmla="*/ 0 w 877"/>
                <a:gd name="T5" fmla="*/ 2 h 1597"/>
                <a:gd name="T6" fmla="*/ 0 w 877"/>
                <a:gd name="T7" fmla="*/ 2 h 1597"/>
                <a:gd name="T8" fmla="*/ 0 w 877"/>
                <a:gd name="T9" fmla="*/ 2 h 1597"/>
                <a:gd name="T10" fmla="*/ 0 w 877"/>
                <a:gd name="T11" fmla="*/ 3 h 1597"/>
                <a:gd name="T12" fmla="*/ 0 w 877"/>
                <a:gd name="T13" fmla="*/ 4 h 1597"/>
                <a:gd name="T14" fmla="*/ 0 w 877"/>
                <a:gd name="T15" fmla="*/ 4 h 1597"/>
                <a:gd name="T16" fmla="*/ 0 w 877"/>
                <a:gd name="T17" fmla="*/ 4 h 1597"/>
                <a:gd name="T18" fmla="*/ 1 w 877"/>
                <a:gd name="T19" fmla="*/ 5 h 1597"/>
                <a:gd name="T20" fmla="*/ 1 w 877"/>
                <a:gd name="T21" fmla="*/ 5 h 1597"/>
                <a:gd name="T22" fmla="*/ 1 w 877"/>
                <a:gd name="T23" fmla="*/ 6 h 1597"/>
                <a:gd name="T24" fmla="*/ 1 w 877"/>
                <a:gd name="T25" fmla="*/ 6 h 1597"/>
                <a:gd name="T26" fmla="*/ 1 w 877"/>
                <a:gd name="T27" fmla="*/ 7 h 1597"/>
                <a:gd name="T28" fmla="*/ 1 w 877"/>
                <a:gd name="T29" fmla="*/ 6 h 1597"/>
                <a:gd name="T30" fmla="*/ 1 w 877"/>
                <a:gd name="T31" fmla="*/ 6 h 1597"/>
                <a:gd name="T32" fmla="*/ 1 w 877"/>
                <a:gd name="T33" fmla="*/ 5 h 1597"/>
                <a:gd name="T34" fmla="*/ 1 w 877"/>
                <a:gd name="T35" fmla="*/ 5 h 1597"/>
                <a:gd name="T36" fmla="*/ 1 w 877"/>
                <a:gd name="T37" fmla="*/ 5 h 1597"/>
                <a:gd name="T38" fmla="*/ 2 w 877"/>
                <a:gd name="T39" fmla="*/ 5 h 1597"/>
                <a:gd name="T40" fmla="*/ 2 w 877"/>
                <a:gd name="T41" fmla="*/ 5 h 1597"/>
                <a:gd name="T42" fmla="*/ 2 w 877"/>
                <a:gd name="T43" fmla="*/ 4 h 1597"/>
                <a:gd name="T44" fmla="*/ 3 w 877"/>
                <a:gd name="T45" fmla="*/ 4 h 1597"/>
                <a:gd name="T46" fmla="*/ 3 w 877"/>
                <a:gd name="T47" fmla="*/ 4 h 1597"/>
                <a:gd name="T48" fmla="*/ 3 w 877"/>
                <a:gd name="T49" fmla="*/ 3 h 1597"/>
                <a:gd name="T50" fmla="*/ 4 w 877"/>
                <a:gd name="T51" fmla="*/ 2 h 1597"/>
                <a:gd name="T52" fmla="*/ 4 w 877"/>
                <a:gd name="T53" fmla="*/ 2 h 1597"/>
                <a:gd name="T54" fmla="*/ 3 w 877"/>
                <a:gd name="T55" fmla="*/ 1 h 1597"/>
                <a:gd name="T56" fmla="*/ 3 w 877"/>
                <a:gd name="T57" fmla="*/ 1 h 1597"/>
                <a:gd name="T58" fmla="*/ 3 w 877"/>
                <a:gd name="T59" fmla="*/ 0 h 1597"/>
                <a:gd name="T60" fmla="*/ 2 w 877"/>
                <a:gd name="T61" fmla="*/ 0 h 1597"/>
                <a:gd name="T62" fmla="*/ 2 w 877"/>
                <a:gd name="T63" fmla="*/ 0 h 1597"/>
                <a:gd name="T64" fmla="*/ 1 w 877"/>
                <a:gd name="T65" fmla="*/ 0 h 1597"/>
                <a:gd name="T66" fmla="*/ 1 w 877"/>
                <a:gd name="T67" fmla="*/ 0 h 1597"/>
                <a:gd name="T68" fmla="*/ 0 w 877"/>
                <a:gd name="T69" fmla="*/ 1 h 15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7"/>
                <a:gd name="T106" fmla="*/ 0 h 1597"/>
                <a:gd name="T107" fmla="*/ 877 w 877"/>
                <a:gd name="T108" fmla="*/ 1597 h 159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7" h="1597">
                  <a:moveTo>
                    <a:pt x="74" y="288"/>
                  </a:moveTo>
                  <a:lnTo>
                    <a:pt x="74" y="288"/>
                  </a:lnTo>
                  <a:lnTo>
                    <a:pt x="69" y="323"/>
                  </a:lnTo>
                  <a:lnTo>
                    <a:pt x="62" y="361"/>
                  </a:lnTo>
                  <a:lnTo>
                    <a:pt x="49" y="402"/>
                  </a:lnTo>
                  <a:lnTo>
                    <a:pt x="36" y="443"/>
                  </a:lnTo>
                  <a:lnTo>
                    <a:pt x="24" y="485"/>
                  </a:lnTo>
                  <a:lnTo>
                    <a:pt x="12" y="525"/>
                  </a:lnTo>
                  <a:lnTo>
                    <a:pt x="3" y="563"/>
                  </a:lnTo>
                  <a:lnTo>
                    <a:pt x="0" y="599"/>
                  </a:lnTo>
                  <a:lnTo>
                    <a:pt x="22" y="715"/>
                  </a:lnTo>
                  <a:lnTo>
                    <a:pt x="44" y="804"/>
                  </a:lnTo>
                  <a:lnTo>
                    <a:pt x="64" y="874"/>
                  </a:lnTo>
                  <a:lnTo>
                    <a:pt x="82" y="928"/>
                  </a:lnTo>
                  <a:lnTo>
                    <a:pt x="97" y="975"/>
                  </a:lnTo>
                  <a:lnTo>
                    <a:pt x="110" y="1020"/>
                  </a:lnTo>
                  <a:lnTo>
                    <a:pt x="118" y="1068"/>
                  </a:lnTo>
                  <a:lnTo>
                    <a:pt x="124" y="1128"/>
                  </a:lnTo>
                  <a:lnTo>
                    <a:pt x="142" y="1168"/>
                  </a:lnTo>
                  <a:lnTo>
                    <a:pt x="165" y="1231"/>
                  </a:lnTo>
                  <a:lnTo>
                    <a:pt x="191" y="1307"/>
                  </a:lnTo>
                  <a:lnTo>
                    <a:pt x="217" y="1388"/>
                  </a:lnTo>
                  <a:lnTo>
                    <a:pt x="244" y="1465"/>
                  </a:lnTo>
                  <a:lnTo>
                    <a:pt x="266" y="1532"/>
                  </a:lnTo>
                  <a:lnTo>
                    <a:pt x="287" y="1578"/>
                  </a:lnTo>
                  <a:lnTo>
                    <a:pt x="302" y="1597"/>
                  </a:lnTo>
                  <a:lnTo>
                    <a:pt x="308" y="1573"/>
                  </a:lnTo>
                  <a:lnTo>
                    <a:pt x="316" y="1528"/>
                  </a:lnTo>
                  <a:lnTo>
                    <a:pt x="322" y="1468"/>
                  </a:lnTo>
                  <a:lnTo>
                    <a:pt x="330" y="1402"/>
                  </a:lnTo>
                  <a:lnTo>
                    <a:pt x="336" y="1335"/>
                  </a:lnTo>
                  <a:lnTo>
                    <a:pt x="342" y="1273"/>
                  </a:lnTo>
                  <a:lnTo>
                    <a:pt x="349" y="1226"/>
                  </a:lnTo>
                  <a:lnTo>
                    <a:pt x="352" y="1198"/>
                  </a:lnTo>
                  <a:lnTo>
                    <a:pt x="389" y="1184"/>
                  </a:lnTo>
                  <a:lnTo>
                    <a:pt x="428" y="1167"/>
                  </a:lnTo>
                  <a:lnTo>
                    <a:pt x="470" y="1144"/>
                  </a:lnTo>
                  <a:lnTo>
                    <a:pt x="513" y="1118"/>
                  </a:lnTo>
                  <a:lnTo>
                    <a:pt x="557" y="1086"/>
                  </a:lnTo>
                  <a:lnTo>
                    <a:pt x="601" y="1051"/>
                  </a:lnTo>
                  <a:lnTo>
                    <a:pt x="646" y="1010"/>
                  </a:lnTo>
                  <a:lnTo>
                    <a:pt x="689" y="965"/>
                  </a:lnTo>
                  <a:lnTo>
                    <a:pt x="728" y="916"/>
                  </a:lnTo>
                  <a:lnTo>
                    <a:pt x="764" y="860"/>
                  </a:lnTo>
                  <a:lnTo>
                    <a:pt x="799" y="799"/>
                  </a:lnTo>
                  <a:lnTo>
                    <a:pt x="826" y="734"/>
                  </a:lnTo>
                  <a:lnTo>
                    <a:pt x="849" y="662"/>
                  </a:lnTo>
                  <a:lnTo>
                    <a:pt x="866" y="585"/>
                  </a:lnTo>
                  <a:lnTo>
                    <a:pt x="876" y="501"/>
                  </a:lnTo>
                  <a:lnTo>
                    <a:pt x="877" y="413"/>
                  </a:lnTo>
                  <a:lnTo>
                    <a:pt x="850" y="326"/>
                  </a:lnTo>
                  <a:lnTo>
                    <a:pt x="816" y="248"/>
                  </a:lnTo>
                  <a:lnTo>
                    <a:pt x="777" y="181"/>
                  </a:lnTo>
                  <a:lnTo>
                    <a:pt x="733" y="124"/>
                  </a:lnTo>
                  <a:lnTo>
                    <a:pt x="685" y="79"/>
                  </a:lnTo>
                  <a:lnTo>
                    <a:pt x="632" y="43"/>
                  </a:lnTo>
                  <a:lnTo>
                    <a:pt x="576" y="18"/>
                  </a:lnTo>
                  <a:lnTo>
                    <a:pt x="519" y="4"/>
                  </a:lnTo>
                  <a:lnTo>
                    <a:pt x="461" y="0"/>
                  </a:lnTo>
                  <a:lnTo>
                    <a:pt x="402" y="9"/>
                  </a:lnTo>
                  <a:lnTo>
                    <a:pt x="342" y="27"/>
                  </a:lnTo>
                  <a:lnTo>
                    <a:pt x="284" y="57"/>
                  </a:lnTo>
                  <a:lnTo>
                    <a:pt x="227" y="97"/>
                  </a:lnTo>
                  <a:lnTo>
                    <a:pt x="173" y="150"/>
                  </a:lnTo>
                  <a:lnTo>
                    <a:pt x="121" y="214"/>
                  </a:lnTo>
                  <a:lnTo>
                    <a:pt x="74" y="28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5" name="Freeform 46"/>
            <p:cNvSpPr>
              <a:spLocks/>
            </p:cNvSpPr>
            <p:nvPr/>
          </p:nvSpPr>
          <p:spPr bwMode="auto">
            <a:xfrm>
              <a:off x="4119" y="2508"/>
              <a:ext cx="270" cy="110"/>
            </a:xfrm>
            <a:custGeom>
              <a:avLst/>
              <a:gdLst>
                <a:gd name="T0" fmla="*/ 0 w 808"/>
                <a:gd name="T1" fmla="*/ 1 h 330"/>
                <a:gd name="T2" fmla="*/ 0 w 808"/>
                <a:gd name="T3" fmla="*/ 1 h 330"/>
                <a:gd name="T4" fmla="*/ 0 w 808"/>
                <a:gd name="T5" fmla="*/ 1 h 330"/>
                <a:gd name="T6" fmla="*/ 1 w 808"/>
                <a:gd name="T7" fmla="*/ 1 h 330"/>
                <a:gd name="T8" fmla="*/ 1 w 808"/>
                <a:gd name="T9" fmla="*/ 1 h 330"/>
                <a:gd name="T10" fmla="*/ 1 w 808"/>
                <a:gd name="T11" fmla="*/ 1 h 330"/>
                <a:gd name="T12" fmla="*/ 1 w 808"/>
                <a:gd name="T13" fmla="*/ 1 h 330"/>
                <a:gd name="T14" fmla="*/ 1 w 808"/>
                <a:gd name="T15" fmla="*/ 1 h 330"/>
                <a:gd name="T16" fmla="*/ 2 w 808"/>
                <a:gd name="T17" fmla="*/ 1 h 330"/>
                <a:gd name="T18" fmla="*/ 2 w 808"/>
                <a:gd name="T19" fmla="*/ 1 h 330"/>
                <a:gd name="T20" fmla="*/ 2 w 808"/>
                <a:gd name="T21" fmla="*/ 1 h 330"/>
                <a:gd name="T22" fmla="*/ 2 w 808"/>
                <a:gd name="T23" fmla="*/ 1 h 330"/>
                <a:gd name="T24" fmla="*/ 2 w 808"/>
                <a:gd name="T25" fmla="*/ 1 h 330"/>
                <a:gd name="T26" fmla="*/ 3 w 808"/>
                <a:gd name="T27" fmla="*/ 1 h 330"/>
                <a:gd name="T28" fmla="*/ 3 w 808"/>
                <a:gd name="T29" fmla="*/ 1 h 330"/>
                <a:gd name="T30" fmla="*/ 3 w 808"/>
                <a:gd name="T31" fmla="*/ 1 h 330"/>
                <a:gd name="T32" fmla="*/ 3 w 808"/>
                <a:gd name="T33" fmla="*/ 1 h 330"/>
                <a:gd name="T34" fmla="*/ 3 w 808"/>
                <a:gd name="T35" fmla="*/ 1 h 330"/>
                <a:gd name="T36" fmla="*/ 3 w 808"/>
                <a:gd name="T37" fmla="*/ 1 h 330"/>
                <a:gd name="T38" fmla="*/ 3 w 808"/>
                <a:gd name="T39" fmla="*/ 1 h 330"/>
                <a:gd name="T40" fmla="*/ 3 w 808"/>
                <a:gd name="T41" fmla="*/ 1 h 330"/>
                <a:gd name="T42" fmla="*/ 3 w 808"/>
                <a:gd name="T43" fmla="*/ 1 h 330"/>
                <a:gd name="T44" fmla="*/ 3 w 808"/>
                <a:gd name="T45" fmla="*/ 1 h 330"/>
                <a:gd name="T46" fmla="*/ 3 w 808"/>
                <a:gd name="T47" fmla="*/ 1 h 330"/>
                <a:gd name="T48" fmla="*/ 3 w 808"/>
                <a:gd name="T49" fmla="*/ 1 h 330"/>
                <a:gd name="T50" fmla="*/ 2 w 808"/>
                <a:gd name="T51" fmla="*/ 1 h 330"/>
                <a:gd name="T52" fmla="*/ 2 w 808"/>
                <a:gd name="T53" fmla="*/ 0 h 330"/>
                <a:gd name="T54" fmla="*/ 2 w 808"/>
                <a:gd name="T55" fmla="*/ 0 h 330"/>
                <a:gd name="T56" fmla="*/ 2 w 808"/>
                <a:gd name="T57" fmla="*/ 0 h 330"/>
                <a:gd name="T58" fmla="*/ 2 w 808"/>
                <a:gd name="T59" fmla="*/ 0 h 330"/>
                <a:gd name="T60" fmla="*/ 1 w 808"/>
                <a:gd name="T61" fmla="*/ 0 h 330"/>
                <a:gd name="T62" fmla="*/ 1 w 808"/>
                <a:gd name="T63" fmla="*/ 0 h 330"/>
                <a:gd name="T64" fmla="*/ 1 w 808"/>
                <a:gd name="T65" fmla="*/ 0 h 330"/>
                <a:gd name="T66" fmla="*/ 1 w 808"/>
                <a:gd name="T67" fmla="*/ 0 h 330"/>
                <a:gd name="T68" fmla="*/ 0 w 808"/>
                <a:gd name="T69" fmla="*/ 0 h 330"/>
                <a:gd name="T70" fmla="*/ 0 w 808"/>
                <a:gd name="T71" fmla="*/ 0 h 330"/>
                <a:gd name="T72" fmla="*/ 0 w 808"/>
                <a:gd name="T73" fmla="*/ 0 h 330"/>
                <a:gd name="T74" fmla="*/ 0 w 808"/>
                <a:gd name="T75" fmla="*/ 0 h 330"/>
                <a:gd name="T76" fmla="*/ 0 w 808"/>
                <a:gd name="T77" fmla="*/ 0 h 330"/>
                <a:gd name="T78" fmla="*/ 0 w 808"/>
                <a:gd name="T79" fmla="*/ 0 h 330"/>
                <a:gd name="T80" fmla="*/ 0 w 808"/>
                <a:gd name="T81" fmla="*/ 1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08"/>
                <a:gd name="T124" fmla="*/ 0 h 330"/>
                <a:gd name="T125" fmla="*/ 808 w 808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08" h="330">
                  <a:moveTo>
                    <a:pt x="0" y="134"/>
                  </a:moveTo>
                  <a:lnTo>
                    <a:pt x="51" y="157"/>
                  </a:lnTo>
                  <a:lnTo>
                    <a:pt x="100" y="180"/>
                  </a:lnTo>
                  <a:lnTo>
                    <a:pt x="149" y="201"/>
                  </a:lnTo>
                  <a:lnTo>
                    <a:pt x="197" y="221"/>
                  </a:lnTo>
                  <a:lnTo>
                    <a:pt x="244" y="240"/>
                  </a:lnTo>
                  <a:lnTo>
                    <a:pt x="292" y="259"/>
                  </a:lnTo>
                  <a:lnTo>
                    <a:pt x="339" y="276"/>
                  </a:lnTo>
                  <a:lnTo>
                    <a:pt x="386" y="291"/>
                  </a:lnTo>
                  <a:lnTo>
                    <a:pt x="434" y="303"/>
                  </a:lnTo>
                  <a:lnTo>
                    <a:pt x="482" y="313"/>
                  </a:lnTo>
                  <a:lnTo>
                    <a:pt x="530" y="322"/>
                  </a:lnTo>
                  <a:lnTo>
                    <a:pt x="579" y="327"/>
                  </a:lnTo>
                  <a:lnTo>
                    <a:pt x="630" y="330"/>
                  </a:lnTo>
                  <a:lnTo>
                    <a:pt x="683" y="330"/>
                  </a:lnTo>
                  <a:lnTo>
                    <a:pt x="736" y="326"/>
                  </a:lnTo>
                  <a:lnTo>
                    <a:pt x="791" y="319"/>
                  </a:lnTo>
                  <a:lnTo>
                    <a:pt x="796" y="284"/>
                  </a:lnTo>
                  <a:lnTo>
                    <a:pt x="801" y="249"/>
                  </a:lnTo>
                  <a:lnTo>
                    <a:pt x="805" y="215"/>
                  </a:lnTo>
                  <a:lnTo>
                    <a:pt x="808" y="180"/>
                  </a:lnTo>
                  <a:lnTo>
                    <a:pt x="758" y="168"/>
                  </a:lnTo>
                  <a:lnTo>
                    <a:pt x="709" y="157"/>
                  </a:lnTo>
                  <a:lnTo>
                    <a:pt x="660" y="147"/>
                  </a:lnTo>
                  <a:lnTo>
                    <a:pt x="611" y="135"/>
                  </a:lnTo>
                  <a:lnTo>
                    <a:pt x="561" y="124"/>
                  </a:lnTo>
                  <a:lnTo>
                    <a:pt x="513" y="113"/>
                  </a:lnTo>
                  <a:lnTo>
                    <a:pt x="464" y="101"/>
                  </a:lnTo>
                  <a:lnTo>
                    <a:pt x="415" y="90"/>
                  </a:lnTo>
                  <a:lnTo>
                    <a:pt x="365" y="80"/>
                  </a:lnTo>
                  <a:lnTo>
                    <a:pt x="317" y="69"/>
                  </a:lnTo>
                  <a:lnTo>
                    <a:pt x="268" y="57"/>
                  </a:lnTo>
                  <a:lnTo>
                    <a:pt x="219" y="46"/>
                  </a:lnTo>
                  <a:lnTo>
                    <a:pt x="169" y="34"/>
                  </a:lnTo>
                  <a:lnTo>
                    <a:pt x="121" y="23"/>
                  </a:lnTo>
                  <a:lnTo>
                    <a:pt x="72" y="12"/>
                  </a:lnTo>
                  <a:lnTo>
                    <a:pt x="23" y="0"/>
                  </a:lnTo>
                  <a:lnTo>
                    <a:pt x="16" y="34"/>
                  </a:lnTo>
                  <a:lnTo>
                    <a:pt x="11" y="67"/>
                  </a:lnTo>
                  <a:lnTo>
                    <a:pt x="5" y="10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BB5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6" name="Freeform 47"/>
            <p:cNvSpPr>
              <a:spLocks/>
            </p:cNvSpPr>
            <p:nvPr/>
          </p:nvSpPr>
          <p:spPr bwMode="auto">
            <a:xfrm>
              <a:off x="4295" y="2637"/>
              <a:ext cx="39" cy="39"/>
            </a:xfrm>
            <a:custGeom>
              <a:avLst/>
              <a:gdLst>
                <a:gd name="T0" fmla="*/ 0 w 116"/>
                <a:gd name="T1" fmla="*/ 0 h 117"/>
                <a:gd name="T2" fmla="*/ 0 w 116"/>
                <a:gd name="T3" fmla="*/ 0 h 117"/>
                <a:gd name="T4" fmla="*/ 0 w 116"/>
                <a:gd name="T5" fmla="*/ 0 h 117"/>
                <a:gd name="T6" fmla="*/ 0 w 116"/>
                <a:gd name="T7" fmla="*/ 0 h 117"/>
                <a:gd name="T8" fmla="*/ 0 w 116"/>
                <a:gd name="T9" fmla="*/ 0 h 117"/>
                <a:gd name="T10" fmla="*/ 0 w 116"/>
                <a:gd name="T11" fmla="*/ 0 h 117"/>
                <a:gd name="T12" fmla="*/ 0 w 116"/>
                <a:gd name="T13" fmla="*/ 0 h 117"/>
                <a:gd name="T14" fmla="*/ 0 w 116"/>
                <a:gd name="T15" fmla="*/ 0 h 117"/>
                <a:gd name="T16" fmla="*/ 0 w 116"/>
                <a:gd name="T17" fmla="*/ 0 h 117"/>
                <a:gd name="T18" fmla="*/ 0 w 116"/>
                <a:gd name="T19" fmla="*/ 0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117"/>
                <a:gd name="T32" fmla="*/ 116 w 116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117">
                  <a:moveTo>
                    <a:pt x="0" y="82"/>
                  </a:moveTo>
                  <a:lnTo>
                    <a:pt x="0" y="82"/>
                  </a:lnTo>
                  <a:lnTo>
                    <a:pt x="49" y="111"/>
                  </a:lnTo>
                  <a:lnTo>
                    <a:pt x="84" y="117"/>
                  </a:lnTo>
                  <a:lnTo>
                    <a:pt x="105" y="107"/>
                  </a:lnTo>
                  <a:lnTo>
                    <a:pt x="115" y="86"/>
                  </a:lnTo>
                  <a:lnTo>
                    <a:pt x="116" y="59"/>
                  </a:lnTo>
                  <a:lnTo>
                    <a:pt x="109" y="33"/>
                  </a:lnTo>
                  <a:lnTo>
                    <a:pt x="95" y="11"/>
                  </a:lnTo>
                  <a:lnTo>
                    <a:pt x="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7" name="Freeform 48"/>
            <p:cNvSpPr>
              <a:spLocks/>
            </p:cNvSpPr>
            <p:nvPr/>
          </p:nvSpPr>
          <p:spPr bwMode="auto">
            <a:xfrm>
              <a:off x="4236" y="2596"/>
              <a:ext cx="50" cy="33"/>
            </a:xfrm>
            <a:custGeom>
              <a:avLst/>
              <a:gdLst>
                <a:gd name="T0" fmla="*/ 0 w 150"/>
                <a:gd name="T1" fmla="*/ 0 h 100"/>
                <a:gd name="T2" fmla="*/ 0 w 150"/>
                <a:gd name="T3" fmla="*/ 0 h 100"/>
                <a:gd name="T4" fmla="*/ 0 w 150"/>
                <a:gd name="T5" fmla="*/ 0 h 100"/>
                <a:gd name="T6" fmla="*/ 0 w 150"/>
                <a:gd name="T7" fmla="*/ 0 h 100"/>
                <a:gd name="T8" fmla="*/ 0 w 150"/>
                <a:gd name="T9" fmla="*/ 0 h 100"/>
                <a:gd name="T10" fmla="*/ 1 w 150"/>
                <a:gd name="T11" fmla="*/ 0 h 100"/>
                <a:gd name="T12" fmla="*/ 1 w 150"/>
                <a:gd name="T13" fmla="*/ 0 h 100"/>
                <a:gd name="T14" fmla="*/ 1 w 150"/>
                <a:gd name="T15" fmla="*/ 0 h 100"/>
                <a:gd name="T16" fmla="*/ 1 w 150"/>
                <a:gd name="T17" fmla="*/ 0 h 100"/>
                <a:gd name="T18" fmla="*/ 1 w 150"/>
                <a:gd name="T19" fmla="*/ 0 h 100"/>
                <a:gd name="T20" fmla="*/ 1 w 150"/>
                <a:gd name="T21" fmla="*/ 0 h 100"/>
                <a:gd name="T22" fmla="*/ 0 w 150"/>
                <a:gd name="T23" fmla="*/ 0 h 100"/>
                <a:gd name="T24" fmla="*/ 0 w 150"/>
                <a:gd name="T25" fmla="*/ 0 h 100"/>
                <a:gd name="T26" fmla="*/ 0 w 150"/>
                <a:gd name="T27" fmla="*/ 0 h 100"/>
                <a:gd name="T28" fmla="*/ 0 w 150"/>
                <a:gd name="T29" fmla="*/ 0 h 100"/>
                <a:gd name="T30" fmla="*/ 0 w 150"/>
                <a:gd name="T31" fmla="*/ 0 h 100"/>
                <a:gd name="T32" fmla="*/ 0 w 150"/>
                <a:gd name="T33" fmla="*/ 0 h 100"/>
                <a:gd name="T34" fmla="*/ 0 w 150"/>
                <a:gd name="T35" fmla="*/ 0 h 100"/>
                <a:gd name="T36" fmla="*/ 0 w 150"/>
                <a:gd name="T37" fmla="*/ 0 h 100"/>
                <a:gd name="T38" fmla="*/ 0 w 150"/>
                <a:gd name="T39" fmla="*/ 0 h 100"/>
                <a:gd name="T40" fmla="*/ 0 w 150"/>
                <a:gd name="T41" fmla="*/ 0 h 100"/>
                <a:gd name="T42" fmla="*/ 0 w 150"/>
                <a:gd name="T43" fmla="*/ 0 h 100"/>
                <a:gd name="T44" fmla="*/ 0 w 150"/>
                <a:gd name="T45" fmla="*/ 0 h 100"/>
                <a:gd name="T46" fmla="*/ 0 w 150"/>
                <a:gd name="T47" fmla="*/ 0 h 100"/>
                <a:gd name="T48" fmla="*/ 0 w 150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0"/>
                <a:gd name="T76" fmla="*/ 0 h 100"/>
                <a:gd name="T77" fmla="*/ 150 w 150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0" h="100">
                  <a:moveTo>
                    <a:pt x="48" y="5"/>
                  </a:moveTo>
                  <a:lnTo>
                    <a:pt x="69" y="12"/>
                  </a:lnTo>
                  <a:lnTo>
                    <a:pt x="88" y="19"/>
                  </a:lnTo>
                  <a:lnTo>
                    <a:pt x="105" y="27"/>
                  </a:lnTo>
                  <a:lnTo>
                    <a:pt x="119" y="34"/>
                  </a:lnTo>
                  <a:lnTo>
                    <a:pt x="130" y="43"/>
                  </a:lnTo>
                  <a:lnTo>
                    <a:pt x="139" y="51"/>
                  </a:lnTo>
                  <a:lnTo>
                    <a:pt x="145" y="58"/>
                  </a:lnTo>
                  <a:lnTo>
                    <a:pt x="150" y="66"/>
                  </a:lnTo>
                  <a:lnTo>
                    <a:pt x="147" y="86"/>
                  </a:lnTo>
                  <a:lnTo>
                    <a:pt x="135" y="97"/>
                  </a:lnTo>
                  <a:lnTo>
                    <a:pt x="120" y="100"/>
                  </a:lnTo>
                  <a:lnTo>
                    <a:pt x="100" y="95"/>
                  </a:lnTo>
                  <a:lnTo>
                    <a:pt x="76" y="84"/>
                  </a:lnTo>
                  <a:lnTo>
                    <a:pt x="52" y="66"/>
                  </a:lnTo>
                  <a:lnTo>
                    <a:pt x="26" y="42"/>
                  </a:lnTo>
                  <a:lnTo>
                    <a:pt x="1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8" name="Freeform 49"/>
            <p:cNvSpPr>
              <a:spLocks/>
            </p:cNvSpPr>
            <p:nvPr/>
          </p:nvSpPr>
          <p:spPr bwMode="auto">
            <a:xfrm>
              <a:off x="4236" y="2596"/>
              <a:ext cx="50" cy="33"/>
            </a:xfrm>
            <a:custGeom>
              <a:avLst/>
              <a:gdLst>
                <a:gd name="T0" fmla="*/ 0 w 150"/>
                <a:gd name="T1" fmla="*/ 0 h 100"/>
                <a:gd name="T2" fmla="*/ 0 w 150"/>
                <a:gd name="T3" fmla="*/ 0 h 100"/>
                <a:gd name="T4" fmla="*/ 0 w 150"/>
                <a:gd name="T5" fmla="*/ 0 h 100"/>
                <a:gd name="T6" fmla="*/ 0 w 150"/>
                <a:gd name="T7" fmla="*/ 0 h 100"/>
                <a:gd name="T8" fmla="*/ 0 w 150"/>
                <a:gd name="T9" fmla="*/ 0 h 100"/>
                <a:gd name="T10" fmla="*/ 0 w 150"/>
                <a:gd name="T11" fmla="*/ 0 h 100"/>
                <a:gd name="T12" fmla="*/ 1 w 150"/>
                <a:gd name="T13" fmla="*/ 0 h 100"/>
                <a:gd name="T14" fmla="*/ 1 w 150"/>
                <a:gd name="T15" fmla="*/ 0 h 100"/>
                <a:gd name="T16" fmla="*/ 1 w 150"/>
                <a:gd name="T17" fmla="*/ 0 h 100"/>
                <a:gd name="T18" fmla="*/ 1 w 150"/>
                <a:gd name="T19" fmla="*/ 0 h 100"/>
                <a:gd name="T20" fmla="*/ 1 w 150"/>
                <a:gd name="T21" fmla="*/ 0 h 100"/>
                <a:gd name="T22" fmla="*/ 1 w 150"/>
                <a:gd name="T23" fmla="*/ 0 h 100"/>
                <a:gd name="T24" fmla="*/ 1 w 150"/>
                <a:gd name="T25" fmla="*/ 0 h 100"/>
                <a:gd name="T26" fmla="*/ 0 w 150"/>
                <a:gd name="T27" fmla="*/ 0 h 100"/>
                <a:gd name="T28" fmla="*/ 0 w 150"/>
                <a:gd name="T29" fmla="*/ 0 h 100"/>
                <a:gd name="T30" fmla="*/ 0 w 150"/>
                <a:gd name="T31" fmla="*/ 0 h 100"/>
                <a:gd name="T32" fmla="*/ 0 w 150"/>
                <a:gd name="T33" fmla="*/ 0 h 100"/>
                <a:gd name="T34" fmla="*/ 0 w 150"/>
                <a:gd name="T35" fmla="*/ 0 h 100"/>
                <a:gd name="T36" fmla="*/ 0 w 150"/>
                <a:gd name="T37" fmla="*/ 0 h 100"/>
                <a:gd name="T38" fmla="*/ 0 w 150"/>
                <a:gd name="T39" fmla="*/ 0 h 100"/>
                <a:gd name="T40" fmla="*/ 0 w 150"/>
                <a:gd name="T41" fmla="*/ 0 h 100"/>
                <a:gd name="T42" fmla="*/ 0 w 150"/>
                <a:gd name="T43" fmla="*/ 0 h 100"/>
                <a:gd name="T44" fmla="*/ 0 w 150"/>
                <a:gd name="T45" fmla="*/ 0 h 100"/>
                <a:gd name="T46" fmla="*/ 0 w 150"/>
                <a:gd name="T47" fmla="*/ 0 h 100"/>
                <a:gd name="T48" fmla="*/ 0 w 150"/>
                <a:gd name="T49" fmla="*/ 0 h 100"/>
                <a:gd name="T50" fmla="*/ 0 w 150"/>
                <a:gd name="T51" fmla="*/ 0 h 100"/>
                <a:gd name="T52" fmla="*/ 0 w 150"/>
                <a:gd name="T53" fmla="*/ 0 h 100"/>
                <a:gd name="T54" fmla="*/ 0 w 150"/>
                <a:gd name="T55" fmla="*/ 0 h 1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0"/>
                <a:gd name="T85" fmla="*/ 0 h 100"/>
                <a:gd name="T86" fmla="*/ 150 w 150"/>
                <a:gd name="T87" fmla="*/ 100 h 1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0" h="100">
                  <a:moveTo>
                    <a:pt x="48" y="5"/>
                  </a:moveTo>
                  <a:lnTo>
                    <a:pt x="48" y="5"/>
                  </a:lnTo>
                  <a:lnTo>
                    <a:pt x="69" y="12"/>
                  </a:lnTo>
                  <a:lnTo>
                    <a:pt x="88" y="19"/>
                  </a:lnTo>
                  <a:lnTo>
                    <a:pt x="105" y="27"/>
                  </a:lnTo>
                  <a:lnTo>
                    <a:pt x="119" y="34"/>
                  </a:lnTo>
                  <a:lnTo>
                    <a:pt x="130" y="43"/>
                  </a:lnTo>
                  <a:lnTo>
                    <a:pt x="139" y="51"/>
                  </a:lnTo>
                  <a:lnTo>
                    <a:pt x="145" y="58"/>
                  </a:lnTo>
                  <a:lnTo>
                    <a:pt x="150" y="66"/>
                  </a:lnTo>
                  <a:lnTo>
                    <a:pt x="147" y="86"/>
                  </a:lnTo>
                  <a:lnTo>
                    <a:pt x="135" y="97"/>
                  </a:lnTo>
                  <a:lnTo>
                    <a:pt x="120" y="100"/>
                  </a:lnTo>
                  <a:lnTo>
                    <a:pt x="100" y="95"/>
                  </a:lnTo>
                  <a:lnTo>
                    <a:pt x="76" y="84"/>
                  </a:lnTo>
                  <a:lnTo>
                    <a:pt x="52" y="66"/>
                  </a:lnTo>
                  <a:lnTo>
                    <a:pt x="26" y="42"/>
                  </a:lnTo>
                  <a:lnTo>
                    <a:pt x="1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49" name="Freeform 50"/>
            <p:cNvSpPr>
              <a:spLocks/>
            </p:cNvSpPr>
            <p:nvPr/>
          </p:nvSpPr>
          <p:spPr bwMode="auto">
            <a:xfrm>
              <a:off x="4336" y="2615"/>
              <a:ext cx="35" cy="19"/>
            </a:xfrm>
            <a:custGeom>
              <a:avLst/>
              <a:gdLst>
                <a:gd name="T0" fmla="*/ 0 w 105"/>
                <a:gd name="T1" fmla="*/ 0 h 58"/>
                <a:gd name="T2" fmla="*/ 0 w 105"/>
                <a:gd name="T3" fmla="*/ 0 h 58"/>
                <a:gd name="T4" fmla="*/ 0 w 105"/>
                <a:gd name="T5" fmla="*/ 0 h 58"/>
                <a:gd name="T6" fmla="*/ 0 w 105"/>
                <a:gd name="T7" fmla="*/ 0 h 58"/>
                <a:gd name="T8" fmla="*/ 0 w 105"/>
                <a:gd name="T9" fmla="*/ 0 h 58"/>
                <a:gd name="T10" fmla="*/ 0 w 105"/>
                <a:gd name="T11" fmla="*/ 0 h 58"/>
                <a:gd name="T12" fmla="*/ 0 w 105"/>
                <a:gd name="T13" fmla="*/ 0 h 58"/>
                <a:gd name="T14" fmla="*/ 0 w 105"/>
                <a:gd name="T15" fmla="*/ 0 h 58"/>
                <a:gd name="T16" fmla="*/ 0 w 105"/>
                <a:gd name="T17" fmla="*/ 0 h 58"/>
                <a:gd name="T18" fmla="*/ 0 w 105"/>
                <a:gd name="T19" fmla="*/ 0 h 58"/>
                <a:gd name="T20" fmla="*/ 0 w 105"/>
                <a:gd name="T21" fmla="*/ 0 h 58"/>
                <a:gd name="T22" fmla="*/ 0 w 105"/>
                <a:gd name="T23" fmla="*/ 0 h 58"/>
                <a:gd name="T24" fmla="*/ 0 w 105"/>
                <a:gd name="T25" fmla="*/ 0 h 58"/>
                <a:gd name="T26" fmla="*/ 0 w 105"/>
                <a:gd name="T27" fmla="*/ 0 h 58"/>
                <a:gd name="T28" fmla="*/ 0 w 105"/>
                <a:gd name="T29" fmla="*/ 0 h 58"/>
                <a:gd name="T30" fmla="*/ 0 w 105"/>
                <a:gd name="T31" fmla="*/ 0 h 58"/>
                <a:gd name="T32" fmla="*/ 0 w 105"/>
                <a:gd name="T33" fmla="*/ 0 h 58"/>
                <a:gd name="T34" fmla="*/ 0 w 105"/>
                <a:gd name="T35" fmla="*/ 0 h 58"/>
                <a:gd name="T36" fmla="*/ 0 w 105"/>
                <a:gd name="T37" fmla="*/ 0 h 58"/>
                <a:gd name="T38" fmla="*/ 0 w 105"/>
                <a:gd name="T39" fmla="*/ 0 h 58"/>
                <a:gd name="T40" fmla="*/ 0 w 105"/>
                <a:gd name="T41" fmla="*/ 0 h 58"/>
                <a:gd name="T42" fmla="*/ 0 w 105"/>
                <a:gd name="T43" fmla="*/ 0 h 58"/>
                <a:gd name="T44" fmla="*/ 0 w 105"/>
                <a:gd name="T45" fmla="*/ 0 h 58"/>
                <a:gd name="T46" fmla="*/ 0 w 105"/>
                <a:gd name="T47" fmla="*/ 0 h 58"/>
                <a:gd name="T48" fmla="*/ 0 w 105"/>
                <a:gd name="T49" fmla="*/ 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58"/>
                <a:gd name="T77" fmla="*/ 105 w 105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58">
                  <a:moveTo>
                    <a:pt x="14" y="10"/>
                  </a:moveTo>
                  <a:lnTo>
                    <a:pt x="24" y="6"/>
                  </a:lnTo>
                  <a:lnTo>
                    <a:pt x="34" y="4"/>
                  </a:lnTo>
                  <a:lnTo>
                    <a:pt x="44" y="4"/>
                  </a:lnTo>
                  <a:lnTo>
                    <a:pt x="54" y="3"/>
                  </a:lnTo>
                  <a:lnTo>
                    <a:pt x="64" y="4"/>
                  </a:lnTo>
                  <a:lnTo>
                    <a:pt x="74" y="3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05" y="13"/>
                  </a:lnTo>
                  <a:lnTo>
                    <a:pt x="102" y="23"/>
                  </a:lnTo>
                  <a:lnTo>
                    <a:pt x="97" y="33"/>
                  </a:lnTo>
                  <a:lnTo>
                    <a:pt x="87" y="43"/>
                  </a:lnTo>
                  <a:lnTo>
                    <a:pt x="74" y="51"/>
                  </a:lnTo>
                  <a:lnTo>
                    <a:pt x="58" y="57"/>
                  </a:lnTo>
                  <a:lnTo>
                    <a:pt x="39" y="58"/>
                  </a:lnTo>
                  <a:lnTo>
                    <a:pt x="31" y="58"/>
                  </a:lnTo>
                  <a:lnTo>
                    <a:pt x="23" y="54"/>
                  </a:lnTo>
                  <a:lnTo>
                    <a:pt x="14" y="51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0" name="Freeform 51"/>
            <p:cNvSpPr>
              <a:spLocks/>
            </p:cNvSpPr>
            <p:nvPr/>
          </p:nvSpPr>
          <p:spPr bwMode="auto">
            <a:xfrm>
              <a:off x="4336" y="2615"/>
              <a:ext cx="35" cy="19"/>
            </a:xfrm>
            <a:custGeom>
              <a:avLst/>
              <a:gdLst>
                <a:gd name="T0" fmla="*/ 0 w 105"/>
                <a:gd name="T1" fmla="*/ 0 h 58"/>
                <a:gd name="T2" fmla="*/ 0 w 105"/>
                <a:gd name="T3" fmla="*/ 0 h 58"/>
                <a:gd name="T4" fmla="*/ 0 w 105"/>
                <a:gd name="T5" fmla="*/ 0 h 58"/>
                <a:gd name="T6" fmla="*/ 0 w 105"/>
                <a:gd name="T7" fmla="*/ 0 h 58"/>
                <a:gd name="T8" fmla="*/ 0 w 105"/>
                <a:gd name="T9" fmla="*/ 0 h 58"/>
                <a:gd name="T10" fmla="*/ 0 w 105"/>
                <a:gd name="T11" fmla="*/ 0 h 58"/>
                <a:gd name="T12" fmla="*/ 0 w 105"/>
                <a:gd name="T13" fmla="*/ 0 h 58"/>
                <a:gd name="T14" fmla="*/ 0 w 105"/>
                <a:gd name="T15" fmla="*/ 0 h 58"/>
                <a:gd name="T16" fmla="*/ 0 w 105"/>
                <a:gd name="T17" fmla="*/ 0 h 58"/>
                <a:gd name="T18" fmla="*/ 0 w 105"/>
                <a:gd name="T19" fmla="*/ 0 h 58"/>
                <a:gd name="T20" fmla="*/ 0 w 105"/>
                <a:gd name="T21" fmla="*/ 0 h 58"/>
                <a:gd name="T22" fmla="*/ 0 w 105"/>
                <a:gd name="T23" fmla="*/ 0 h 58"/>
                <a:gd name="T24" fmla="*/ 0 w 105"/>
                <a:gd name="T25" fmla="*/ 0 h 58"/>
                <a:gd name="T26" fmla="*/ 0 w 105"/>
                <a:gd name="T27" fmla="*/ 0 h 58"/>
                <a:gd name="T28" fmla="*/ 0 w 105"/>
                <a:gd name="T29" fmla="*/ 0 h 58"/>
                <a:gd name="T30" fmla="*/ 0 w 105"/>
                <a:gd name="T31" fmla="*/ 0 h 58"/>
                <a:gd name="T32" fmla="*/ 0 w 105"/>
                <a:gd name="T33" fmla="*/ 0 h 58"/>
                <a:gd name="T34" fmla="*/ 0 w 105"/>
                <a:gd name="T35" fmla="*/ 0 h 58"/>
                <a:gd name="T36" fmla="*/ 0 w 105"/>
                <a:gd name="T37" fmla="*/ 0 h 58"/>
                <a:gd name="T38" fmla="*/ 0 w 105"/>
                <a:gd name="T39" fmla="*/ 0 h 58"/>
                <a:gd name="T40" fmla="*/ 0 w 105"/>
                <a:gd name="T41" fmla="*/ 0 h 58"/>
                <a:gd name="T42" fmla="*/ 0 w 105"/>
                <a:gd name="T43" fmla="*/ 0 h 58"/>
                <a:gd name="T44" fmla="*/ 0 w 105"/>
                <a:gd name="T45" fmla="*/ 0 h 58"/>
                <a:gd name="T46" fmla="*/ 0 w 105"/>
                <a:gd name="T47" fmla="*/ 0 h 58"/>
                <a:gd name="T48" fmla="*/ 0 w 105"/>
                <a:gd name="T49" fmla="*/ 0 h 58"/>
                <a:gd name="T50" fmla="*/ 0 w 105"/>
                <a:gd name="T51" fmla="*/ 0 h 58"/>
                <a:gd name="T52" fmla="*/ 0 w 105"/>
                <a:gd name="T53" fmla="*/ 0 h 58"/>
                <a:gd name="T54" fmla="*/ 0 w 105"/>
                <a:gd name="T55" fmla="*/ 0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5"/>
                <a:gd name="T85" fmla="*/ 0 h 58"/>
                <a:gd name="T86" fmla="*/ 105 w 105"/>
                <a:gd name="T87" fmla="*/ 58 h 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5" h="58">
                  <a:moveTo>
                    <a:pt x="14" y="10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4" y="4"/>
                  </a:lnTo>
                  <a:lnTo>
                    <a:pt x="54" y="3"/>
                  </a:lnTo>
                  <a:lnTo>
                    <a:pt x="64" y="4"/>
                  </a:lnTo>
                  <a:lnTo>
                    <a:pt x="74" y="3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102" y="5"/>
                  </a:lnTo>
                  <a:lnTo>
                    <a:pt x="105" y="13"/>
                  </a:lnTo>
                  <a:lnTo>
                    <a:pt x="102" y="23"/>
                  </a:lnTo>
                  <a:lnTo>
                    <a:pt x="97" y="33"/>
                  </a:lnTo>
                  <a:lnTo>
                    <a:pt x="87" y="43"/>
                  </a:lnTo>
                  <a:lnTo>
                    <a:pt x="74" y="51"/>
                  </a:lnTo>
                  <a:lnTo>
                    <a:pt x="58" y="57"/>
                  </a:lnTo>
                  <a:lnTo>
                    <a:pt x="39" y="58"/>
                  </a:lnTo>
                  <a:lnTo>
                    <a:pt x="31" y="58"/>
                  </a:lnTo>
                  <a:lnTo>
                    <a:pt x="23" y="54"/>
                  </a:lnTo>
                  <a:lnTo>
                    <a:pt x="14" y="51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4" y="19"/>
                  </a:lnTo>
                  <a:lnTo>
                    <a:pt x="1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1" name="Freeform 52"/>
            <p:cNvSpPr>
              <a:spLocks/>
            </p:cNvSpPr>
            <p:nvPr/>
          </p:nvSpPr>
          <p:spPr bwMode="auto">
            <a:xfrm>
              <a:off x="4237" y="2570"/>
              <a:ext cx="70" cy="27"/>
            </a:xfrm>
            <a:custGeom>
              <a:avLst/>
              <a:gdLst>
                <a:gd name="T0" fmla="*/ 1 w 210"/>
                <a:gd name="T1" fmla="*/ 0 h 82"/>
                <a:gd name="T2" fmla="*/ 1 w 210"/>
                <a:gd name="T3" fmla="*/ 0 h 82"/>
                <a:gd name="T4" fmla="*/ 1 w 210"/>
                <a:gd name="T5" fmla="*/ 0 h 82"/>
                <a:gd name="T6" fmla="*/ 1 w 210"/>
                <a:gd name="T7" fmla="*/ 0 h 82"/>
                <a:gd name="T8" fmla="*/ 1 w 210"/>
                <a:gd name="T9" fmla="*/ 0 h 82"/>
                <a:gd name="T10" fmla="*/ 1 w 210"/>
                <a:gd name="T11" fmla="*/ 0 h 82"/>
                <a:gd name="T12" fmla="*/ 1 w 210"/>
                <a:gd name="T13" fmla="*/ 0 h 82"/>
                <a:gd name="T14" fmla="*/ 1 w 210"/>
                <a:gd name="T15" fmla="*/ 0 h 82"/>
                <a:gd name="T16" fmla="*/ 0 w 210"/>
                <a:gd name="T17" fmla="*/ 0 h 82"/>
                <a:gd name="T18" fmla="*/ 0 w 210"/>
                <a:gd name="T19" fmla="*/ 0 h 82"/>
                <a:gd name="T20" fmla="*/ 0 w 210"/>
                <a:gd name="T21" fmla="*/ 0 h 82"/>
                <a:gd name="T22" fmla="*/ 0 w 210"/>
                <a:gd name="T23" fmla="*/ 0 h 82"/>
                <a:gd name="T24" fmla="*/ 0 w 210"/>
                <a:gd name="T25" fmla="*/ 0 h 82"/>
                <a:gd name="T26" fmla="*/ 0 w 210"/>
                <a:gd name="T27" fmla="*/ 0 h 82"/>
                <a:gd name="T28" fmla="*/ 0 w 210"/>
                <a:gd name="T29" fmla="*/ 0 h 82"/>
                <a:gd name="T30" fmla="*/ 0 w 210"/>
                <a:gd name="T31" fmla="*/ 0 h 82"/>
                <a:gd name="T32" fmla="*/ 0 w 210"/>
                <a:gd name="T33" fmla="*/ 0 h 82"/>
                <a:gd name="T34" fmla="*/ 0 w 210"/>
                <a:gd name="T35" fmla="*/ 0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0"/>
                <a:gd name="T55" fmla="*/ 0 h 82"/>
                <a:gd name="T56" fmla="*/ 210 w 210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0" h="82">
                  <a:moveTo>
                    <a:pt x="210" y="82"/>
                  </a:moveTo>
                  <a:lnTo>
                    <a:pt x="210" y="82"/>
                  </a:lnTo>
                  <a:lnTo>
                    <a:pt x="196" y="72"/>
                  </a:lnTo>
                  <a:lnTo>
                    <a:pt x="181" y="62"/>
                  </a:lnTo>
                  <a:lnTo>
                    <a:pt x="168" y="53"/>
                  </a:lnTo>
                  <a:lnTo>
                    <a:pt x="154" y="45"/>
                  </a:lnTo>
                  <a:lnTo>
                    <a:pt x="142" y="38"/>
                  </a:lnTo>
                  <a:lnTo>
                    <a:pt x="129" y="31"/>
                  </a:lnTo>
                  <a:lnTo>
                    <a:pt x="116" y="26"/>
                  </a:lnTo>
                  <a:lnTo>
                    <a:pt x="104" y="21"/>
                  </a:lnTo>
                  <a:lnTo>
                    <a:pt x="91" y="16"/>
                  </a:lnTo>
                  <a:lnTo>
                    <a:pt x="78" y="12"/>
                  </a:lnTo>
                  <a:lnTo>
                    <a:pt x="66" y="10"/>
                  </a:lnTo>
                  <a:lnTo>
                    <a:pt x="53" y="6"/>
                  </a:lnTo>
                  <a:lnTo>
                    <a:pt x="40" y="5"/>
                  </a:lnTo>
                  <a:lnTo>
                    <a:pt x="28" y="2"/>
                  </a:lnTo>
                  <a:lnTo>
                    <a:pt x="14" y="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2" name="Freeform 53"/>
            <p:cNvSpPr>
              <a:spLocks/>
            </p:cNvSpPr>
            <p:nvPr/>
          </p:nvSpPr>
          <p:spPr bwMode="auto">
            <a:xfrm>
              <a:off x="4331" y="2592"/>
              <a:ext cx="42" cy="2"/>
            </a:xfrm>
            <a:custGeom>
              <a:avLst/>
              <a:gdLst>
                <a:gd name="T0" fmla="*/ 0 w 124"/>
                <a:gd name="T1" fmla="*/ 0 h 6"/>
                <a:gd name="T2" fmla="*/ 0 w 124"/>
                <a:gd name="T3" fmla="*/ 0 h 6"/>
                <a:gd name="T4" fmla="*/ 0 w 124"/>
                <a:gd name="T5" fmla="*/ 0 h 6"/>
                <a:gd name="T6" fmla="*/ 0 w 124"/>
                <a:gd name="T7" fmla="*/ 0 h 6"/>
                <a:gd name="T8" fmla="*/ 0 w 124"/>
                <a:gd name="T9" fmla="*/ 0 h 6"/>
                <a:gd name="T10" fmla="*/ 0 w 124"/>
                <a:gd name="T11" fmla="*/ 0 h 6"/>
                <a:gd name="T12" fmla="*/ 0 w 124"/>
                <a:gd name="T13" fmla="*/ 0 h 6"/>
                <a:gd name="T14" fmla="*/ 0 w 124"/>
                <a:gd name="T15" fmla="*/ 0 h 6"/>
                <a:gd name="T16" fmla="*/ 0 w 124"/>
                <a:gd name="T17" fmla="*/ 0 h 6"/>
                <a:gd name="T18" fmla="*/ 1 w 124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6"/>
                <a:gd name="T32" fmla="*/ 124 w 124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6">
                  <a:moveTo>
                    <a:pt x="0" y="0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59" y="1"/>
                  </a:lnTo>
                  <a:lnTo>
                    <a:pt x="71" y="1"/>
                  </a:lnTo>
                  <a:lnTo>
                    <a:pt x="85" y="1"/>
                  </a:lnTo>
                  <a:lnTo>
                    <a:pt x="102" y="2"/>
                  </a:lnTo>
                  <a:lnTo>
                    <a:pt x="124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3" name="Freeform 54"/>
            <p:cNvSpPr>
              <a:spLocks/>
            </p:cNvSpPr>
            <p:nvPr/>
          </p:nvSpPr>
          <p:spPr bwMode="auto">
            <a:xfrm>
              <a:off x="4273" y="2613"/>
              <a:ext cx="10" cy="16"/>
            </a:xfrm>
            <a:custGeom>
              <a:avLst/>
              <a:gdLst>
                <a:gd name="T0" fmla="*/ 0 w 30"/>
                <a:gd name="T1" fmla="*/ 0 h 49"/>
                <a:gd name="T2" fmla="*/ 0 w 30"/>
                <a:gd name="T3" fmla="*/ 0 h 49"/>
                <a:gd name="T4" fmla="*/ 0 w 30"/>
                <a:gd name="T5" fmla="*/ 0 h 49"/>
                <a:gd name="T6" fmla="*/ 0 w 30"/>
                <a:gd name="T7" fmla="*/ 0 h 49"/>
                <a:gd name="T8" fmla="*/ 0 w 30"/>
                <a:gd name="T9" fmla="*/ 0 h 49"/>
                <a:gd name="T10" fmla="*/ 0 w 30"/>
                <a:gd name="T11" fmla="*/ 0 h 49"/>
                <a:gd name="T12" fmla="*/ 0 w 30"/>
                <a:gd name="T13" fmla="*/ 0 h 49"/>
                <a:gd name="T14" fmla="*/ 0 w 30"/>
                <a:gd name="T15" fmla="*/ 0 h 49"/>
                <a:gd name="T16" fmla="*/ 0 w 30"/>
                <a:gd name="T17" fmla="*/ 0 h 49"/>
                <a:gd name="T18" fmla="*/ 0 w 30"/>
                <a:gd name="T19" fmla="*/ 0 h 49"/>
                <a:gd name="T20" fmla="*/ 0 w 30"/>
                <a:gd name="T21" fmla="*/ 0 h 49"/>
                <a:gd name="T22" fmla="*/ 0 w 30"/>
                <a:gd name="T23" fmla="*/ 0 h 49"/>
                <a:gd name="T24" fmla="*/ 0 w 30"/>
                <a:gd name="T25" fmla="*/ 0 h 49"/>
                <a:gd name="T26" fmla="*/ 0 w 30"/>
                <a:gd name="T27" fmla="*/ 0 h 49"/>
                <a:gd name="T28" fmla="*/ 0 w 30"/>
                <a:gd name="T29" fmla="*/ 0 h 49"/>
                <a:gd name="T30" fmla="*/ 0 w 30"/>
                <a:gd name="T31" fmla="*/ 0 h 49"/>
                <a:gd name="T32" fmla="*/ 0 w 30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9"/>
                <a:gd name="T53" fmla="*/ 30 w 30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9">
                  <a:moveTo>
                    <a:pt x="18" y="0"/>
                  </a:moveTo>
                  <a:lnTo>
                    <a:pt x="23" y="2"/>
                  </a:lnTo>
                  <a:lnTo>
                    <a:pt x="28" y="10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8" y="38"/>
                  </a:lnTo>
                  <a:lnTo>
                    <a:pt x="24" y="44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4" name="Freeform 55"/>
            <p:cNvSpPr>
              <a:spLocks/>
            </p:cNvSpPr>
            <p:nvPr/>
          </p:nvSpPr>
          <p:spPr bwMode="auto">
            <a:xfrm>
              <a:off x="4273" y="2613"/>
              <a:ext cx="10" cy="16"/>
            </a:xfrm>
            <a:custGeom>
              <a:avLst/>
              <a:gdLst>
                <a:gd name="T0" fmla="*/ 0 w 30"/>
                <a:gd name="T1" fmla="*/ 0 h 49"/>
                <a:gd name="T2" fmla="*/ 0 w 30"/>
                <a:gd name="T3" fmla="*/ 0 h 49"/>
                <a:gd name="T4" fmla="*/ 0 w 30"/>
                <a:gd name="T5" fmla="*/ 0 h 49"/>
                <a:gd name="T6" fmla="*/ 0 w 30"/>
                <a:gd name="T7" fmla="*/ 0 h 49"/>
                <a:gd name="T8" fmla="*/ 0 w 30"/>
                <a:gd name="T9" fmla="*/ 0 h 49"/>
                <a:gd name="T10" fmla="*/ 0 w 30"/>
                <a:gd name="T11" fmla="*/ 0 h 49"/>
                <a:gd name="T12" fmla="*/ 0 w 30"/>
                <a:gd name="T13" fmla="*/ 0 h 49"/>
                <a:gd name="T14" fmla="*/ 0 w 30"/>
                <a:gd name="T15" fmla="*/ 0 h 49"/>
                <a:gd name="T16" fmla="*/ 0 w 30"/>
                <a:gd name="T17" fmla="*/ 0 h 49"/>
                <a:gd name="T18" fmla="*/ 0 w 30"/>
                <a:gd name="T19" fmla="*/ 0 h 49"/>
                <a:gd name="T20" fmla="*/ 0 w 30"/>
                <a:gd name="T21" fmla="*/ 0 h 49"/>
                <a:gd name="T22" fmla="*/ 0 w 30"/>
                <a:gd name="T23" fmla="*/ 0 h 49"/>
                <a:gd name="T24" fmla="*/ 0 w 30"/>
                <a:gd name="T25" fmla="*/ 0 h 49"/>
                <a:gd name="T26" fmla="*/ 0 w 30"/>
                <a:gd name="T27" fmla="*/ 0 h 49"/>
                <a:gd name="T28" fmla="*/ 0 w 30"/>
                <a:gd name="T29" fmla="*/ 0 h 49"/>
                <a:gd name="T30" fmla="*/ 0 w 30"/>
                <a:gd name="T31" fmla="*/ 0 h 49"/>
                <a:gd name="T32" fmla="*/ 0 w 30"/>
                <a:gd name="T33" fmla="*/ 0 h 49"/>
                <a:gd name="T34" fmla="*/ 0 w 30"/>
                <a:gd name="T35" fmla="*/ 0 h 49"/>
                <a:gd name="T36" fmla="*/ 0 w 30"/>
                <a:gd name="T37" fmla="*/ 0 h 49"/>
                <a:gd name="T38" fmla="*/ 0 w 30"/>
                <a:gd name="T39" fmla="*/ 0 h 49"/>
                <a:gd name="T40" fmla="*/ 0 w 3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49"/>
                <a:gd name="T65" fmla="*/ 30 w 3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49">
                  <a:moveTo>
                    <a:pt x="18" y="0"/>
                  </a:moveTo>
                  <a:lnTo>
                    <a:pt x="18" y="0"/>
                  </a:lnTo>
                  <a:lnTo>
                    <a:pt x="23" y="2"/>
                  </a:lnTo>
                  <a:lnTo>
                    <a:pt x="28" y="10"/>
                  </a:lnTo>
                  <a:lnTo>
                    <a:pt x="30" y="17"/>
                  </a:lnTo>
                  <a:lnTo>
                    <a:pt x="30" y="28"/>
                  </a:lnTo>
                  <a:lnTo>
                    <a:pt x="28" y="38"/>
                  </a:lnTo>
                  <a:lnTo>
                    <a:pt x="24" y="44"/>
                  </a:lnTo>
                  <a:lnTo>
                    <a:pt x="19" y="49"/>
                  </a:lnTo>
                  <a:lnTo>
                    <a:pt x="14" y="49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5" name="Freeform 56"/>
            <p:cNvSpPr>
              <a:spLocks/>
            </p:cNvSpPr>
            <p:nvPr/>
          </p:nvSpPr>
          <p:spPr bwMode="auto">
            <a:xfrm>
              <a:off x="4357" y="2620"/>
              <a:ext cx="10" cy="17"/>
            </a:xfrm>
            <a:custGeom>
              <a:avLst/>
              <a:gdLst>
                <a:gd name="T0" fmla="*/ 0 w 31"/>
                <a:gd name="T1" fmla="*/ 0 h 50"/>
                <a:gd name="T2" fmla="*/ 0 w 31"/>
                <a:gd name="T3" fmla="*/ 0 h 50"/>
                <a:gd name="T4" fmla="*/ 0 w 31"/>
                <a:gd name="T5" fmla="*/ 0 h 50"/>
                <a:gd name="T6" fmla="*/ 0 w 31"/>
                <a:gd name="T7" fmla="*/ 0 h 50"/>
                <a:gd name="T8" fmla="*/ 0 w 31"/>
                <a:gd name="T9" fmla="*/ 0 h 50"/>
                <a:gd name="T10" fmla="*/ 0 w 31"/>
                <a:gd name="T11" fmla="*/ 0 h 50"/>
                <a:gd name="T12" fmla="*/ 0 w 31"/>
                <a:gd name="T13" fmla="*/ 0 h 50"/>
                <a:gd name="T14" fmla="*/ 0 w 31"/>
                <a:gd name="T15" fmla="*/ 0 h 50"/>
                <a:gd name="T16" fmla="*/ 0 w 31"/>
                <a:gd name="T17" fmla="*/ 0 h 50"/>
                <a:gd name="T18" fmla="*/ 0 w 31"/>
                <a:gd name="T19" fmla="*/ 0 h 50"/>
                <a:gd name="T20" fmla="*/ 0 w 31"/>
                <a:gd name="T21" fmla="*/ 0 h 50"/>
                <a:gd name="T22" fmla="*/ 0 w 31"/>
                <a:gd name="T23" fmla="*/ 0 h 50"/>
                <a:gd name="T24" fmla="*/ 0 w 31"/>
                <a:gd name="T25" fmla="*/ 0 h 50"/>
                <a:gd name="T26" fmla="*/ 0 w 31"/>
                <a:gd name="T27" fmla="*/ 0 h 50"/>
                <a:gd name="T28" fmla="*/ 0 w 31"/>
                <a:gd name="T29" fmla="*/ 0 h 50"/>
                <a:gd name="T30" fmla="*/ 0 w 31"/>
                <a:gd name="T31" fmla="*/ 0 h 50"/>
                <a:gd name="T32" fmla="*/ 0 w 31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50"/>
                <a:gd name="T53" fmla="*/ 31 w 31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50">
                  <a:moveTo>
                    <a:pt x="17" y="0"/>
                  </a:moveTo>
                  <a:lnTo>
                    <a:pt x="24" y="3"/>
                  </a:lnTo>
                  <a:lnTo>
                    <a:pt x="29" y="11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6" name="Freeform 57"/>
            <p:cNvSpPr>
              <a:spLocks/>
            </p:cNvSpPr>
            <p:nvPr/>
          </p:nvSpPr>
          <p:spPr bwMode="auto">
            <a:xfrm>
              <a:off x="4357" y="2620"/>
              <a:ext cx="10" cy="17"/>
            </a:xfrm>
            <a:custGeom>
              <a:avLst/>
              <a:gdLst>
                <a:gd name="T0" fmla="*/ 0 w 31"/>
                <a:gd name="T1" fmla="*/ 0 h 50"/>
                <a:gd name="T2" fmla="*/ 0 w 31"/>
                <a:gd name="T3" fmla="*/ 0 h 50"/>
                <a:gd name="T4" fmla="*/ 0 w 31"/>
                <a:gd name="T5" fmla="*/ 0 h 50"/>
                <a:gd name="T6" fmla="*/ 0 w 31"/>
                <a:gd name="T7" fmla="*/ 0 h 50"/>
                <a:gd name="T8" fmla="*/ 0 w 31"/>
                <a:gd name="T9" fmla="*/ 0 h 50"/>
                <a:gd name="T10" fmla="*/ 0 w 31"/>
                <a:gd name="T11" fmla="*/ 0 h 50"/>
                <a:gd name="T12" fmla="*/ 0 w 31"/>
                <a:gd name="T13" fmla="*/ 0 h 50"/>
                <a:gd name="T14" fmla="*/ 0 w 31"/>
                <a:gd name="T15" fmla="*/ 0 h 50"/>
                <a:gd name="T16" fmla="*/ 0 w 31"/>
                <a:gd name="T17" fmla="*/ 0 h 50"/>
                <a:gd name="T18" fmla="*/ 0 w 31"/>
                <a:gd name="T19" fmla="*/ 0 h 50"/>
                <a:gd name="T20" fmla="*/ 0 w 31"/>
                <a:gd name="T21" fmla="*/ 0 h 50"/>
                <a:gd name="T22" fmla="*/ 0 w 31"/>
                <a:gd name="T23" fmla="*/ 0 h 50"/>
                <a:gd name="T24" fmla="*/ 0 w 31"/>
                <a:gd name="T25" fmla="*/ 0 h 50"/>
                <a:gd name="T26" fmla="*/ 0 w 31"/>
                <a:gd name="T27" fmla="*/ 0 h 50"/>
                <a:gd name="T28" fmla="*/ 0 w 31"/>
                <a:gd name="T29" fmla="*/ 0 h 50"/>
                <a:gd name="T30" fmla="*/ 0 w 31"/>
                <a:gd name="T31" fmla="*/ 0 h 50"/>
                <a:gd name="T32" fmla="*/ 0 w 31"/>
                <a:gd name="T33" fmla="*/ 0 h 50"/>
                <a:gd name="T34" fmla="*/ 0 w 31"/>
                <a:gd name="T35" fmla="*/ 0 h 50"/>
                <a:gd name="T36" fmla="*/ 0 w 31"/>
                <a:gd name="T37" fmla="*/ 0 h 50"/>
                <a:gd name="T38" fmla="*/ 0 w 31"/>
                <a:gd name="T39" fmla="*/ 0 h 50"/>
                <a:gd name="T40" fmla="*/ 0 w 31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50"/>
                <a:gd name="T65" fmla="*/ 31 w 3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50">
                  <a:moveTo>
                    <a:pt x="17" y="0"/>
                  </a:moveTo>
                  <a:lnTo>
                    <a:pt x="17" y="0"/>
                  </a:lnTo>
                  <a:lnTo>
                    <a:pt x="24" y="3"/>
                  </a:lnTo>
                  <a:lnTo>
                    <a:pt x="29" y="11"/>
                  </a:lnTo>
                  <a:lnTo>
                    <a:pt x="31" y="19"/>
                  </a:lnTo>
                  <a:lnTo>
                    <a:pt x="31" y="29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20" y="50"/>
                  </a:lnTo>
                  <a:lnTo>
                    <a:pt x="14" y="50"/>
                  </a:lnTo>
                  <a:lnTo>
                    <a:pt x="7" y="46"/>
                  </a:lnTo>
                  <a:lnTo>
                    <a:pt x="3" y="40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7" name="Freeform 58"/>
            <p:cNvSpPr>
              <a:spLocks/>
            </p:cNvSpPr>
            <p:nvPr/>
          </p:nvSpPr>
          <p:spPr bwMode="auto">
            <a:xfrm>
              <a:off x="4258" y="2723"/>
              <a:ext cx="60" cy="14"/>
            </a:xfrm>
            <a:custGeom>
              <a:avLst/>
              <a:gdLst>
                <a:gd name="T0" fmla="*/ 1 w 182"/>
                <a:gd name="T1" fmla="*/ 0 h 41"/>
                <a:gd name="T2" fmla="*/ 1 w 182"/>
                <a:gd name="T3" fmla="*/ 0 h 41"/>
                <a:gd name="T4" fmla="*/ 1 w 182"/>
                <a:gd name="T5" fmla="*/ 0 h 41"/>
                <a:gd name="T6" fmla="*/ 1 w 182"/>
                <a:gd name="T7" fmla="*/ 0 h 41"/>
                <a:gd name="T8" fmla="*/ 1 w 182"/>
                <a:gd name="T9" fmla="*/ 0 h 41"/>
                <a:gd name="T10" fmla="*/ 0 w 182"/>
                <a:gd name="T11" fmla="*/ 0 h 41"/>
                <a:gd name="T12" fmla="*/ 0 w 182"/>
                <a:gd name="T13" fmla="*/ 0 h 41"/>
                <a:gd name="T14" fmla="*/ 0 w 182"/>
                <a:gd name="T15" fmla="*/ 0 h 41"/>
                <a:gd name="T16" fmla="*/ 0 w 182"/>
                <a:gd name="T17" fmla="*/ 0 h 41"/>
                <a:gd name="T18" fmla="*/ 0 w 182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41"/>
                <a:gd name="T32" fmla="*/ 182 w 182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41">
                  <a:moveTo>
                    <a:pt x="182" y="30"/>
                  </a:moveTo>
                  <a:lnTo>
                    <a:pt x="182" y="30"/>
                  </a:lnTo>
                  <a:lnTo>
                    <a:pt x="172" y="35"/>
                  </a:lnTo>
                  <a:lnTo>
                    <a:pt x="156" y="38"/>
                  </a:lnTo>
                  <a:lnTo>
                    <a:pt x="137" y="41"/>
                  </a:lnTo>
                  <a:lnTo>
                    <a:pt x="113" y="41"/>
                  </a:lnTo>
                  <a:lnTo>
                    <a:pt x="88" y="38"/>
                  </a:lnTo>
                  <a:lnTo>
                    <a:pt x="60" y="31"/>
                  </a:lnTo>
                  <a:lnTo>
                    <a:pt x="30" y="1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8" name="Freeform 59"/>
            <p:cNvSpPr>
              <a:spLocks/>
            </p:cNvSpPr>
            <p:nvPr/>
          </p:nvSpPr>
          <p:spPr bwMode="auto">
            <a:xfrm>
              <a:off x="4076" y="2536"/>
              <a:ext cx="48" cy="73"/>
            </a:xfrm>
            <a:custGeom>
              <a:avLst/>
              <a:gdLst>
                <a:gd name="T0" fmla="*/ 1 w 144"/>
                <a:gd name="T1" fmla="*/ 0 h 218"/>
                <a:gd name="T2" fmla="*/ 0 w 144"/>
                <a:gd name="T3" fmla="*/ 0 h 218"/>
                <a:gd name="T4" fmla="*/ 0 w 144"/>
                <a:gd name="T5" fmla="*/ 0 h 218"/>
                <a:gd name="T6" fmla="*/ 0 w 144"/>
                <a:gd name="T7" fmla="*/ 0 h 218"/>
                <a:gd name="T8" fmla="*/ 0 w 144"/>
                <a:gd name="T9" fmla="*/ 0 h 218"/>
                <a:gd name="T10" fmla="*/ 0 w 144"/>
                <a:gd name="T11" fmla="*/ 0 h 218"/>
                <a:gd name="T12" fmla="*/ 0 w 144"/>
                <a:gd name="T13" fmla="*/ 0 h 218"/>
                <a:gd name="T14" fmla="*/ 0 w 144"/>
                <a:gd name="T15" fmla="*/ 0 h 218"/>
                <a:gd name="T16" fmla="*/ 0 w 144"/>
                <a:gd name="T17" fmla="*/ 0 h 218"/>
                <a:gd name="T18" fmla="*/ 0 w 144"/>
                <a:gd name="T19" fmla="*/ 0 h 218"/>
                <a:gd name="T20" fmla="*/ 0 w 144"/>
                <a:gd name="T21" fmla="*/ 1 h 218"/>
                <a:gd name="T22" fmla="*/ 0 w 144"/>
                <a:gd name="T23" fmla="*/ 1 h 218"/>
                <a:gd name="T24" fmla="*/ 0 w 144"/>
                <a:gd name="T25" fmla="*/ 1 h 218"/>
                <a:gd name="T26" fmla="*/ 0 w 144"/>
                <a:gd name="T27" fmla="*/ 1 h 218"/>
                <a:gd name="T28" fmla="*/ 0 w 144"/>
                <a:gd name="T29" fmla="*/ 1 h 218"/>
                <a:gd name="T30" fmla="*/ 0 w 144"/>
                <a:gd name="T31" fmla="*/ 1 h 218"/>
                <a:gd name="T32" fmla="*/ 0 w 144"/>
                <a:gd name="T33" fmla="*/ 1 h 218"/>
                <a:gd name="T34" fmla="*/ 0 w 144"/>
                <a:gd name="T35" fmla="*/ 1 h 218"/>
                <a:gd name="T36" fmla="*/ 0 w 144"/>
                <a:gd name="T37" fmla="*/ 1 h 218"/>
                <a:gd name="T38" fmla="*/ 0 w 144"/>
                <a:gd name="T39" fmla="*/ 1 h 218"/>
                <a:gd name="T40" fmla="*/ 1 w 144"/>
                <a:gd name="T41" fmla="*/ 1 h 218"/>
                <a:gd name="T42" fmla="*/ 1 w 144"/>
                <a:gd name="T43" fmla="*/ 0 h 218"/>
                <a:gd name="T44" fmla="*/ 1 w 144"/>
                <a:gd name="T45" fmla="*/ 0 h 218"/>
                <a:gd name="T46" fmla="*/ 1 w 144"/>
                <a:gd name="T47" fmla="*/ 0 h 218"/>
                <a:gd name="T48" fmla="*/ 1 w 144"/>
                <a:gd name="T49" fmla="*/ 0 h 2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218"/>
                <a:gd name="T77" fmla="*/ 144 w 144"/>
                <a:gd name="T78" fmla="*/ 218 h 2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218">
                  <a:moveTo>
                    <a:pt x="144" y="21"/>
                  </a:moveTo>
                  <a:lnTo>
                    <a:pt x="109" y="6"/>
                  </a:lnTo>
                  <a:lnTo>
                    <a:pt x="79" y="0"/>
                  </a:lnTo>
                  <a:lnTo>
                    <a:pt x="54" y="1"/>
                  </a:lnTo>
                  <a:lnTo>
                    <a:pt x="34" y="8"/>
                  </a:lnTo>
                  <a:lnTo>
                    <a:pt x="20" y="20"/>
                  </a:lnTo>
                  <a:lnTo>
                    <a:pt x="9" y="37"/>
                  </a:lnTo>
                  <a:lnTo>
                    <a:pt x="2" y="56"/>
                  </a:lnTo>
                  <a:lnTo>
                    <a:pt x="0" y="77"/>
                  </a:lnTo>
                  <a:lnTo>
                    <a:pt x="2" y="101"/>
                  </a:lnTo>
                  <a:lnTo>
                    <a:pt x="7" y="124"/>
                  </a:lnTo>
                  <a:lnTo>
                    <a:pt x="16" y="146"/>
                  </a:lnTo>
                  <a:lnTo>
                    <a:pt x="28" y="168"/>
                  </a:lnTo>
                  <a:lnTo>
                    <a:pt x="43" y="187"/>
                  </a:lnTo>
                  <a:lnTo>
                    <a:pt x="59" y="202"/>
                  </a:lnTo>
                  <a:lnTo>
                    <a:pt x="79" y="213"/>
                  </a:lnTo>
                  <a:lnTo>
                    <a:pt x="102" y="218"/>
                  </a:lnTo>
                  <a:lnTo>
                    <a:pt x="104" y="211"/>
                  </a:lnTo>
                  <a:lnTo>
                    <a:pt x="109" y="188"/>
                  </a:lnTo>
                  <a:lnTo>
                    <a:pt x="115" y="158"/>
                  </a:lnTo>
                  <a:lnTo>
                    <a:pt x="122" y="122"/>
                  </a:lnTo>
                  <a:lnTo>
                    <a:pt x="130" y="87"/>
                  </a:lnTo>
                  <a:lnTo>
                    <a:pt x="136" y="54"/>
                  </a:lnTo>
                  <a:lnTo>
                    <a:pt x="141" y="32"/>
                  </a:lnTo>
                  <a:lnTo>
                    <a:pt x="144" y="21"/>
                  </a:lnTo>
                  <a:close/>
                </a:path>
              </a:pathLst>
            </a:custGeom>
            <a:solidFill>
              <a:srgbClr val="F2C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59" name="Freeform 60"/>
            <p:cNvSpPr>
              <a:spLocks/>
            </p:cNvSpPr>
            <p:nvPr/>
          </p:nvSpPr>
          <p:spPr bwMode="auto">
            <a:xfrm>
              <a:off x="4076" y="2536"/>
              <a:ext cx="48" cy="73"/>
            </a:xfrm>
            <a:custGeom>
              <a:avLst/>
              <a:gdLst>
                <a:gd name="T0" fmla="*/ 1 w 144"/>
                <a:gd name="T1" fmla="*/ 0 h 218"/>
                <a:gd name="T2" fmla="*/ 1 w 144"/>
                <a:gd name="T3" fmla="*/ 0 h 218"/>
                <a:gd name="T4" fmla="*/ 0 w 144"/>
                <a:gd name="T5" fmla="*/ 0 h 218"/>
                <a:gd name="T6" fmla="*/ 0 w 144"/>
                <a:gd name="T7" fmla="*/ 0 h 218"/>
                <a:gd name="T8" fmla="*/ 0 w 144"/>
                <a:gd name="T9" fmla="*/ 0 h 218"/>
                <a:gd name="T10" fmla="*/ 0 w 144"/>
                <a:gd name="T11" fmla="*/ 0 h 218"/>
                <a:gd name="T12" fmla="*/ 0 w 144"/>
                <a:gd name="T13" fmla="*/ 0 h 218"/>
                <a:gd name="T14" fmla="*/ 0 w 144"/>
                <a:gd name="T15" fmla="*/ 0 h 218"/>
                <a:gd name="T16" fmla="*/ 0 w 144"/>
                <a:gd name="T17" fmla="*/ 0 h 218"/>
                <a:gd name="T18" fmla="*/ 0 w 144"/>
                <a:gd name="T19" fmla="*/ 0 h 218"/>
                <a:gd name="T20" fmla="*/ 0 w 144"/>
                <a:gd name="T21" fmla="*/ 0 h 218"/>
                <a:gd name="T22" fmla="*/ 0 w 144"/>
                <a:gd name="T23" fmla="*/ 1 h 218"/>
                <a:gd name="T24" fmla="*/ 0 w 144"/>
                <a:gd name="T25" fmla="*/ 1 h 218"/>
                <a:gd name="T26" fmla="*/ 0 w 144"/>
                <a:gd name="T27" fmla="*/ 1 h 218"/>
                <a:gd name="T28" fmla="*/ 0 w 144"/>
                <a:gd name="T29" fmla="*/ 1 h 218"/>
                <a:gd name="T30" fmla="*/ 0 w 144"/>
                <a:gd name="T31" fmla="*/ 1 h 218"/>
                <a:gd name="T32" fmla="*/ 0 w 144"/>
                <a:gd name="T33" fmla="*/ 1 h 218"/>
                <a:gd name="T34" fmla="*/ 0 w 144"/>
                <a:gd name="T35" fmla="*/ 1 h 218"/>
                <a:gd name="T36" fmla="*/ 0 w 144"/>
                <a:gd name="T37" fmla="*/ 1 h 218"/>
                <a:gd name="T38" fmla="*/ 0 w 144"/>
                <a:gd name="T39" fmla="*/ 1 h 218"/>
                <a:gd name="T40" fmla="*/ 0 w 144"/>
                <a:gd name="T41" fmla="*/ 1 h 218"/>
                <a:gd name="T42" fmla="*/ 0 w 144"/>
                <a:gd name="T43" fmla="*/ 1 h 218"/>
                <a:gd name="T44" fmla="*/ 1 w 144"/>
                <a:gd name="T45" fmla="*/ 1 h 218"/>
                <a:gd name="T46" fmla="*/ 1 w 144"/>
                <a:gd name="T47" fmla="*/ 0 h 218"/>
                <a:gd name="T48" fmla="*/ 1 w 144"/>
                <a:gd name="T49" fmla="*/ 0 h 218"/>
                <a:gd name="T50" fmla="*/ 1 w 144"/>
                <a:gd name="T51" fmla="*/ 0 h 218"/>
                <a:gd name="T52" fmla="*/ 1 w 144"/>
                <a:gd name="T53" fmla="*/ 0 h 2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218"/>
                <a:gd name="T83" fmla="*/ 144 w 144"/>
                <a:gd name="T84" fmla="*/ 218 h 2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218">
                  <a:moveTo>
                    <a:pt x="144" y="21"/>
                  </a:moveTo>
                  <a:lnTo>
                    <a:pt x="144" y="21"/>
                  </a:lnTo>
                  <a:lnTo>
                    <a:pt x="109" y="6"/>
                  </a:lnTo>
                  <a:lnTo>
                    <a:pt x="79" y="0"/>
                  </a:lnTo>
                  <a:lnTo>
                    <a:pt x="54" y="1"/>
                  </a:lnTo>
                  <a:lnTo>
                    <a:pt x="34" y="8"/>
                  </a:lnTo>
                  <a:lnTo>
                    <a:pt x="20" y="20"/>
                  </a:lnTo>
                  <a:lnTo>
                    <a:pt x="9" y="37"/>
                  </a:lnTo>
                  <a:lnTo>
                    <a:pt x="2" y="56"/>
                  </a:lnTo>
                  <a:lnTo>
                    <a:pt x="0" y="77"/>
                  </a:lnTo>
                  <a:lnTo>
                    <a:pt x="2" y="101"/>
                  </a:lnTo>
                  <a:lnTo>
                    <a:pt x="7" y="124"/>
                  </a:lnTo>
                  <a:lnTo>
                    <a:pt x="16" y="146"/>
                  </a:lnTo>
                  <a:lnTo>
                    <a:pt x="28" y="168"/>
                  </a:lnTo>
                  <a:lnTo>
                    <a:pt x="43" y="187"/>
                  </a:lnTo>
                  <a:lnTo>
                    <a:pt x="59" y="202"/>
                  </a:lnTo>
                  <a:lnTo>
                    <a:pt x="79" y="213"/>
                  </a:lnTo>
                  <a:lnTo>
                    <a:pt x="102" y="218"/>
                  </a:lnTo>
                  <a:lnTo>
                    <a:pt x="104" y="211"/>
                  </a:lnTo>
                  <a:lnTo>
                    <a:pt x="109" y="188"/>
                  </a:lnTo>
                  <a:lnTo>
                    <a:pt x="115" y="158"/>
                  </a:lnTo>
                  <a:lnTo>
                    <a:pt x="122" y="122"/>
                  </a:lnTo>
                  <a:lnTo>
                    <a:pt x="130" y="87"/>
                  </a:lnTo>
                  <a:lnTo>
                    <a:pt x="136" y="54"/>
                  </a:lnTo>
                  <a:lnTo>
                    <a:pt x="141" y="32"/>
                  </a:lnTo>
                  <a:lnTo>
                    <a:pt x="144" y="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0" name="Freeform 61"/>
            <p:cNvSpPr>
              <a:spLocks/>
            </p:cNvSpPr>
            <p:nvPr/>
          </p:nvSpPr>
          <p:spPr bwMode="auto">
            <a:xfrm>
              <a:off x="4094" y="2543"/>
              <a:ext cx="34" cy="63"/>
            </a:xfrm>
            <a:custGeom>
              <a:avLst/>
              <a:gdLst>
                <a:gd name="T0" fmla="*/ 0 w 102"/>
                <a:gd name="T1" fmla="*/ 0 h 191"/>
                <a:gd name="T2" fmla="*/ 0 w 102"/>
                <a:gd name="T3" fmla="*/ 0 h 191"/>
                <a:gd name="T4" fmla="*/ 0 w 102"/>
                <a:gd name="T5" fmla="*/ 0 h 191"/>
                <a:gd name="T6" fmla="*/ 0 w 102"/>
                <a:gd name="T7" fmla="*/ 0 h 191"/>
                <a:gd name="T8" fmla="*/ 0 w 102"/>
                <a:gd name="T9" fmla="*/ 0 h 191"/>
                <a:gd name="T10" fmla="*/ 0 w 102"/>
                <a:gd name="T11" fmla="*/ 0 h 191"/>
                <a:gd name="T12" fmla="*/ 0 w 102"/>
                <a:gd name="T13" fmla="*/ 1 h 191"/>
                <a:gd name="T14" fmla="*/ 0 w 102"/>
                <a:gd name="T15" fmla="*/ 1 h 191"/>
                <a:gd name="T16" fmla="*/ 0 w 102"/>
                <a:gd name="T17" fmla="*/ 1 h 191"/>
                <a:gd name="T18" fmla="*/ 0 w 102"/>
                <a:gd name="T19" fmla="*/ 1 h 191"/>
                <a:gd name="T20" fmla="*/ 0 w 102"/>
                <a:gd name="T21" fmla="*/ 0 h 191"/>
                <a:gd name="T22" fmla="*/ 0 w 102"/>
                <a:gd name="T23" fmla="*/ 0 h 191"/>
                <a:gd name="T24" fmla="*/ 0 w 102"/>
                <a:gd name="T25" fmla="*/ 0 h 1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91"/>
                <a:gd name="T41" fmla="*/ 102 w 102"/>
                <a:gd name="T42" fmla="*/ 191 h 1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91">
                  <a:moveTo>
                    <a:pt x="102" y="14"/>
                  </a:moveTo>
                  <a:lnTo>
                    <a:pt x="57" y="0"/>
                  </a:lnTo>
                  <a:lnTo>
                    <a:pt x="25" y="10"/>
                  </a:lnTo>
                  <a:lnTo>
                    <a:pt x="6" y="35"/>
                  </a:lnTo>
                  <a:lnTo>
                    <a:pt x="0" y="72"/>
                  </a:lnTo>
                  <a:lnTo>
                    <a:pt x="4" y="112"/>
                  </a:lnTo>
                  <a:lnTo>
                    <a:pt x="18" y="149"/>
                  </a:lnTo>
                  <a:lnTo>
                    <a:pt x="39" y="178"/>
                  </a:lnTo>
                  <a:lnTo>
                    <a:pt x="69" y="191"/>
                  </a:lnTo>
                  <a:lnTo>
                    <a:pt x="75" y="164"/>
                  </a:lnTo>
                  <a:lnTo>
                    <a:pt x="86" y="103"/>
                  </a:lnTo>
                  <a:lnTo>
                    <a:pt x="97" y="43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F2C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1" name="Freeform 62"/>
            <p:cNvSpPr>
              <a:spLocks/>
            </p:cNvSpPr>
            <p:nvPr/>
          </p:nvSpPr>
          <p:spPr bwMode="auto">
            <a:xfrm>
              <a:off x="4086" y="2444"/>
              <a:ext cx="113" cy="112"/>
            </a:xfrm>
            <a:custGeom>
              <a:avLst/>
              <a:gdLst>
                <a:gd name="T0" fmla="*/ 1 w 339"/>
                <a:gd name="T1" fmla="*/ 0 h 337"/>
                <a:gd name="T2" fmla="*/ 1 w 339"/>
                <a:gd name="T3" fmla="*/ 0 h 337"/>
                <a:gd name="T4" fmla="*/ 1 w 339"/>
                <a:gd name="T5" fmla="*/ 1 h 337"/>
                <a:gd name="T6" fmla="*/ 1 w 339"/>
                <a:gd name="T7" fmla="*/ 1 h 337"/>
                <a:gd name="T8" fmla="*/ 1 w 339"/>
                <a:gd name="T9" fmla="*/ 1 h 337"/>
                <a:gd name="T10" fmla="*/ 1 w 339"/>
                <a:gd name="T11" fmla="*/ 1 h 337"/>
                <a:gd name="T12" fmla="*/ 1 w 339"/>
                <a:gd name="T13" fmla="*/ 1 h 337"/>
                <a:gd name="T14" fmla="*/ 1 w 339"/>
                <a:gd name="T15" fmla="*/ 1 h 337"/>
                <a:gd name="T16" fmla="*/ 1 w 339"/>
                <a:gd name="T17" fmla="*/ 1 h 337"/>
                <a:gd name="T18" fmla="*/ 1 w 339"/>
                <a:gd name="T19" fmla="*/ 1 h 337"/>
                <a:gd name="T20" fmla="*/ 1 w 339"/>
                <a:gd name="T21" fmla="*/ 1 h 337"/>
                <a:gd name="T22" fmla="*/ 0 w 339"/>
                <a:gd name="T23" fmla="*/ 1 h 337"/>
                <a:gd name="T24" fmla="*/ 0 w 339"/>
                <a:gd name="T25" fmla="*/ 1 h 337"/>
                <a:gd name="T26" fmla="*/ 0 w 339"/>
                <a:gd name="T27" fmla="*/ 1 h 337"/>
                <a:gd name="T28" fmla="*/ 0 w 339"/>
                <a:gd name="T29" fmla="*/ 1 h 337"/>
                <a:gd name="T30" fmla="*/ 0 w 339"/>
                <a:gd name="T31" fmla="*/ 1 h 337"/>
                <a:gd name="T32" fmla="*/ 0 w 339"/>
                <a:gd name="T33" fmla="*/ 1 h 337"/>
                <a:gd name="T34" fmla="*/ 0 w 339"/>
                <a:gd name="T35" fmla="*/ 1 h 337"/>
                <a:gd name="T36" fmla="*/ 0 w 339"/>
                <a:gd name="T37" fmla="*/ 1 h 337"/>
                <a:gd name="T38" fmla="*/ 0 w 339"/>
                <a:gd name="T39" fmla="*/ 1 h 337"/>
                <a:gd name="T40" fmla="*/ 0 w 339"/>
                <a:gd name="T41" fmla="*/ 1 h 337"/>
                <a:gd name="T42" fmla="*/ 0 w 339"/>
                <a:gd name="T43" fmla="*/ 0 h 337"/>
                <a:gd name="T44" fmla="*/ 0 w 339"/>
                <a:gd name="T45" fmla="*/ 0 h 337"/>
                <a:gd name="T46" fmla="*/ 0 w 339"/>
                <a:gd name="T47" fmla="*/ 0 h 337"/>
                <a:gd name="T48" fmla="*/ 0 w 339"/>
                <a:gd name="T49" fmla="*/ 0 h 337"/>
                <a:gd name="T50" fmla="*/ 0 w 339"/>
                <a:gd name="T51" fmla="*/ 0 h 337"/>
                <a:gd name="T52" fmla="*/ 0 w 339"/>
                <a:gd name="T53" fmla="*/ 0 h 337"/>
                <a:gd name="T54" fmla="*/ 0 w 339"/>
                <a:gd name="T55" fmla="*/ 0 h 337"/>
                <a:gd name="T56" fmla="*/ 0 w 339"/>
                <a:gd name="T57" fmla="*/ 0 h 337"/>
                <a:gd name="T58" fmla="*/ 1 w 339"/>
                <a:gd name="T59" fmla="*/ 0 h 337"/>
                <a:gd name="T60" fmla="*/ 1 w 339"/>
                <a:gd name="T61" fmla="*/ 0 h 337"/>
                <a:gd name="T62" fmla="*/ 1 w 339"/>
                <a:gd name="T63" fmla="*/ 0 h 337"/>
                <a:gd name="T64" fmla="*/ 1 w 339"/>
                <a:gd name="T65" fmla="*/ 0 h 337"/>
                <a:gd name="T66" fmla="*/ 1 w 339"/>
                <a:gd name="T67" fmla="*/ 0 h 337"/>
                <a:gd name="T68" fmla="*/ 1 w 339"/>
                <a:gd name="T69" fmla="*/ 0 h 337"/>
                <a:gd name="T70" fmla="*/ 1 w 339"/>
                <a:gd name="T71" fmla="*/ 0 h 337"/>
                <a:gd name="T72" fmla="*/ 1 w 339"/>
                <a:gd name="T73" fmla="*/ 0 h 337"/>
                <a:gd name="T74" fmla="*/ 1 w 339"/>
                <a:gd name="T75" fmla="*/ 0 h 337"/>
                <a:gd name="T76" fmla="*/ 1 w 339"/>
                <a:gd name="T77" fmla="*/ 0 h 337"/>
                <a:gd name="T78" fmla="*/ 1 w 339"/>
                <a:gd name="T79" fmla="*/ 0 h 337"/>
                <a:gd name="T80" fmla="*/ 1 w 339"/>
                <a:gd name="T81" fmla="*/ 0 h 3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9"/>
                <a:gd name="T124" fmla="*/ 0 h 337"/>
                <a:gd name="T125" fmla="*/ 339 w 339"/>
                <a:gd name="T126" fmla="*/ 337 h 3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9" h="337">
                  <a:moveTo>
                    <a:pt x="337" y="73"/>
                  </a:moveTo>
                  <a:lnTo>
                    <a:pt x="326" y="102"/>
                  </a:lnTo>
                  <a:lnTo>
                    <a:pt x="307" y="135"/>
                  </a:lnTo>
                  <a:lnTo>
                    <a:pt x="284" y="169"/>
                  </a:lnTo>
                  <a:lnTo>
                    <a:pt x="258" y="205"/>
                  </a:lnTo>
                  <a:lnTo>
                    <a:pt x="231" y="241"/>
                  </a:lnTo>
                  <a:lnTo>
                    <a:pt x="207" y="275"/>
                  </a:lnTo>
                  <a:lnTo>
                    <a:pt x="188" y="308"/>
                  </a:lnTo>
                  <a:lnTo>
                    <a:pt x="177" y="337"/>
                  </a:lnTo>
                  <a:lnTo>
                    <a:pt x="157" y="335"/>
                  </a:lnTo>
                  <a:lnTo>
                    <a:pt x="135" y="334"/>
                  </a:lnTo>
                  <a:lnTo>
                    <a:pt x="112" y="334"/>
                  </a:lnTo>
                  <a:lnTo>
                    <a:pt x="90" y="332"/>
                  </a:lnTo>
                  <a:lnTo>
                    <a:pt x="67" y="331"/>
                  </a:lnTo>
                  <a:lnTo>
                    <a:pt x="45" y="328"/>
                  </a:lnTo>
                  <a:lnTo>
                    <a:pt x="24" y="323"/>
                  </a:lnTo>
                  <a:lnTo>
                    <a:pt x="6" y="317"/>
                  </a:lnTo>
                  <a:lnTo>
                    <a:pt x="10" y="286"/>
                  </a:lnTo>
                  <a:lnTo>
                    <a:pt x="8" y="246"/>
                  </a:lnTo>
                  <a:lnTo>
                    <a:pt x="2" y="203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8" y="70"/>
                  </a:lnTo>
                  <a:lnTo>
                    <a:pt x="25" y="3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9" y="4"/>
                  </a:lnTo>
                  <a:lnTo>
                    <a:pt x="85" y="8"/>
                  </a:lnTo>
                  <a:lnTo>
                    <a:pt x="104" y="13"/>
                  </a:lnTo>
                  <a:lnTo>
                    <a:pt x="126" y="19"/>
                  </a:lnTo>
                  <a:lnTo>
                    <a:pt x="152" y="27"/>
                  </a:lnTo>
                  <a:lnTo>
                    <a:pt x="178" y="34"/>
                  </a:lnTo>
                  <a:lnTo>
                    <a:pt x="206" y="42"/>
                  </a:lnTo>
                  <a:lnTo>
                    <a:pt x="234" y="49"/>
                  </a:lnTo>
                  <a:lnTo>
                    <a:pt x="259" y="56"/>
                  </a:lnTo>
                  <a:lnTo>
                    <a:pt x="283" y="62"/>
                  </a:lnTo>
                  <a:lnTo>
                    <a:pt x="303" y="67"/>
                  </a:lnTo>
                  <a:lnTo>
                    <a:pt x="321" y="71"/>
                  </a:lnTo>
                  <a:lnTo>
                    <a:pt x="332" y="73"/>
                  </a:lnTo>
                  <a:lnTo>
                    <a:pt x="339" y="75"/>
                  </a:lnTo>
                  <a:lnTo>
                    <a:pt x="33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2" name="Freeform 63"/>
            <p:cNvSpPr>
              <a:spLocks/>
            </p:cNvSpPr>
            <p:nvPr/>
          </p:nvSpPr>
          <p:spPr bwMode="auto">
            <a:xfrm>
              <a:off x="4086" y="2444"/>
              <a:ext cx="113" cy="112"/>
            </a:xfrm>
            <a:custGeom>
              <a:avLst/>
              <a:gdLst>
                <a:gd name="T0" fmla="*/ 1 w 339"/>
                <a:gd name="T1" fmla="*/ 0 h 337"/>
                <a:gd name="T2" fmla="*/ 1 w 339"/>
                <a:gd name="T3" fmla="*/ 0 h 337"/>
                <a:gd name="T4" fmla="*/ 1 w 339"/>
                <a:gd name="T5" fmla="*/ 0 h 337"/>
                <a:gd name="T6" fmla="*/ 1 w 339"/>
                <a:gd name="T7" fmla="*/ 1 h 337"/>
                <a:gd name="T8" fmla="*/ 1 w 339"/>
                <a:gd name="T9" fmla="*/ 1 h 337"/>
                <a:gd name="T10" fmla="*/ 1 w 339"/>
                <a:gd name="T11" fmla="*/ 1 h 337"/>
                <a:gd name="T12" fmla="*/ 1 w 339"/>
                <a:gd name="T13" fmla="*/ 1 h 337"/>
                <a:gd name="T14" fmla="*/ 1 w 339"/>
                <a:gd name="T15" fmla="*/ 1 h 337"/>
                <a:gd name="T16" fmla="*/ 1 w 339"/>
                <a:gd name="T17" fmla="*/ 1 h 337"/>
                <a:gd name="T18" fmla="*/ 1 w 339"/>
                <a:gd name="T19" fmla="*/ 1 h 337"/>
                <a:gd name="T20" fmla="*/ 1 w 339"/>
                <a:gd name="T21" fmla="*/ 1 h 337"/>
                <a:gd name="T22" fmla="*/ 1 w 339"/>
                <a:gd name="T23" fmla="*/ 1 h 337"/>
                <a:gd name="T24" fmla="*/ 1 w 339"/>
                <a:gd name="T25" fmla="*/ 1 h 337"/>
                <a:gd name="T26" fmla="*/ 0 w 339"/>
                <a:gd name="T27" fmla="*/ 1 h 337"/>
                <a:gd name="T28" fmla="*/ 0 w 339"/>
                <a:gd name="T29" fmla="*/ 1 h 337"/>
                <a:gd name="T30" fmla="*/ 0 w 339"/>
                <a:gd name="T31" fmla="*/ 1 h 337"/>
                <a:gd name="T32" fmla="*/ 0 w 339"/>
                <a:gd name="T33" fmla="*/ 1 h 337"/>
                <a:gd name="T34" fmla="*/ 0 w 339"/>
                <a:gd name="T35" fmla="*/ 1 h 337"/>
                <a:gd name="T36" fmla="*/ 0 w 339"/>
                <a:gd name="T37" fmla="*/ 1 h 337"/>
                <a:gd name="T38" fmla="*/ 0 w 339"/>
                <a:gd name="T39" fmla="*/ 1 h 337"/>
                <a:gd name="T40" fmla="*/ 0 w 339"/>
                <a:gd name="T41" fmla="*/ 1 h 337"/>
                <a:gd name="T42" fmla="*/ 0 w 339"/>
                <a:gd name="T43" fmla="*/ 1 h 337"/>
                <a:gd name="T44" fmla="*/ 0 w 339"/>
                <a:gd name="T45" fmla="*/ 1 h 337"/>
                <a:gd name="T46" fmla="*/ 0 w 339"/>
                <a:gd name="T47" fmla="*/ 1 h 337"/>
                <a:gd name="T48" fmla="*/ 0 w 339"/>
                <a:gd name="T49" fmla="*/ 0 h 337"/>
                <a:gd name="T50" fmla="*/ 0 w 339"/>
                <a:gd name="T51" fmla="*/ 0 h 337"/>
                <a:gd name="T52" fmla="*/ 0 w 339"/>
                <a:gd name="T53" fmla="*/ 0 h 337"/>
                <a:gd name="T54" fmla="*/ 0 w 339"/>
                <a:gd name="T55" fmla="*/ 0 h 337"/>
                <a:gd name="T56" fmla="*/ 0 w 339"/>
                <a:gd name="T57" fmla="*/ 0 h 337"/>
                <a:gd name="T58" fmla="*/ 0 w 339"/>
                <a:gd name="T59" fmla="*/ 0 h 337"/>
                <a:gd name="T60" fmla="*/ 0 w 339"/>
                <a:gd name="T61" fmla="*/ 0 h 337"/>
                <a:gd name="T62" fmla="*/ 0 w 339"/>
                <a:gd name="T63" fmla="*/ 0 h 337"/>
                <a:gd name="T64" fmla="*/ 0 w 339"/>
                <a:gd name="T65" fmla="*/ 0 h 337"/>
                <a:gd name="T66" fmla="*/ 1 w 339"/>
                <a:gd name="T67" fmla="*/ 0 h 337"/>
                <a:gd name="T68" fmla="*/ 1 w 339"/>
                <a:gd name="T69" fmla="*/ 0 h 337"/>
                <a:gd name="T70" fmla="*/ 1 w 339"/>
                <a:gd name="T71" fmla="*/ 0 h 337"/>
                <a:gd name="T72" fmla="*/ 1 w 339"/>
                <a:gd name="T73" fmla="*/ 0 h 337"/>
                <a:gd name="T74" fmla="*/ 1 w 339"/>
                <a:gd name="T75" fmla="*/ 0 h 337"/>
                <a:gd name="T76" fmla="*/ 1 w 339"/>
                <a:gd name="T77" fmla="*/ 0 h 337"/>
                <a:gd name="T78" fmla="*/ 1 w 339"/>
                <a:gd name="T79" fmla="*/ 0 h 337"/>
                <a:gd name="T80" fmla="*/ 1 w 339"/>
                <a:gd name="T81" fmla="*/ 0 h 337"/>
                <a:gd name="T82" fmla="*/ 1 w 339"/>
                <a:gd name="T83" fmla="*/ 0 h 337"/>
                <a:gd name="T84" fmla="*/ 1 w 339"/>
                <a:gd name="T85" fmla="*/ 0 h 337"/>
                <a:gd name="T86" fmla="*/ 1 w 339"/>
                <a:gd name="T87" fmla="*/ 0 h 337"/>
                <a:gd name="T88" fmla="*/ 1 w 339"/>
                <a:gd name="T89" fmla="*/ 0 h 3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9"/>
                <a:gd name="T136" fmla="*/ 0 h 337"/>
                <a:gd name="T137" fmla="*/ 339 w 339"/>
                <a:gd name="T138" fmla="*/ 337 h 3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9" h="337">
                  <a:moveTo>
                    <a:pt x="337" y="73"/>
                  </a:moveTo>
                  <a:lnTo>
                    <a:pt x="337" y="73"/>
                  </a:lnTo>
                  <a:lnTo>
                    <a:pt x="326" y="102"/>
                  </a:lnTo>
                  <a:lnTo>
                    <a:pt x="307" y="135"/>
                  </a:lnTo>
                  <a:lnTo>
                    <a:pt x="284" y="169"/>
                  </a:lnTo>
                  <a:lnTo>
                    <a:pt x="258" y="205"/>
                  </a:lnTo>
                  <a:lnTo>
                    <a:pt x="231" y="241"/>
                  </a:lnTo>
                  <a:lnTo>
                    <a:pt x="207" y="275"/>
                  </a:lnTo>
                  <a:lnTo>
                    <a:pt x="188" y="308"/>
                  </a:lnTo>
                  <a:lnTo>
                    <a:pt x="177" y="337"/>
                  </a:lnTo>
                  <a:lnTo>
                    <a:pt x="157" y="335"/>
                  </a:lnTo>
                  <a:lnTo>
                    <a:pt x="135" y="334"/>
                  </a:lnTo>
                  <a:lnTo>
                    <a:pt x="112" y="334"/>
                  </a:lnTo>
                  <a:lnTo>
                    <a:pt x="90" y="332"/>
                  </a:lnTo>
                  <a:lnTo>
                    <a:pt x="67" y="331"/>
                  </a:lnTo>
                  <a:lnTo>
                    <a:pt x="45" y="328"/>
                  </a:lnTo>
                  <a:lnTo>
                    <a:pt x="24" y="323"/>
                  </a:lnTo>
                  <a:lnTo>
                    <a:pt x="6" y="317"/>
                  </a:lnTo>
                  <a:lnTo>
                    <a:pt x="10" y="286"/>
                  </a:lnTo>
                  <a:lnTo>
                    <a:pt x="8" y="246"/>
                  </a:lnTo>
                  <a:lnTo>
                    <a:pt x="2" y="203"/>
                  </a:lnTo>
                  <a:lnTo>
                    <a:pt x="0" y="158"/>
                  </a:lnTo>
                  <a:lnTo>
                    <a:pt x="0" y="113"/>
                  </a:lnTo>
                  <a:lnTo>
                    <a:pt x="8" y="70"/>
                  </a:lnTo>
                  <a:lnTo>
                    <a:pt x="25" y="3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9" y="4"/>
                  </a:lnTo>
                  <a:lnTo>
                    <a:pt x="85" y="8"/>
                  </a:lnTo>
                  <a:lnTo>
                    <a:pt x="104" y="13"/>
                  </a:lnTo>
                  <a:lnTo>
                    <a:pt x="126" y="19"/>
                  </a:lnTo>
                  <a:lnTo>
                    <a:pt x="152" y="27"/>
                  </a:lnTo>
                  <a:lnTo>
                    <a:pt x="178" y="34"/>
                  </a:lnTo>
                  <a:lnTo>
                    <a:pt x="206" y="42"/>
                  </a:lnTo>
                  <a:lnTo>
                    <a:pt x="234" y="49"/>
                  </a:lnTo>
                  <a:lnTo>
                    <a:pt x="259" y="56"/>
                  </a:lnTo>
                  <a:lnTo>
                    <a:pt x="283" y="62"/>
                  </a:lnTo>
                  <a:lnTo>
                    <a:pt x="303" y="67"/>
                  </a:lnTo>
                  <a:lnTo>
                    <a:pt x="321" y="71"/>
                  </a:lnTo>
                  <a:lnTo>
                    <a:pt x="332" y="73"/>
                  </a:lnTo>
                  <a:lnTo>
                    <a:pt x="339" y="75"/>
                  </a:lnTo>
                  <a:lnTo>
                    <a:pt x="337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3" name="Freeform 64"/>
            <p:cNvSpPr>
              <a:spLocks/>
            </p:cNvSpPr>
            <p:nvPr/>
          </p:nvSpPr>
          <p:spPr bwMode="auto">
            <a:xfrm>
              <a:off x="4029" y="2469"/>
              <a:ext cx="202" cy="334"/>
            </a:xfrm>
            <a:custGeom>
              <a:avLst/>
              <a:gdLst>
                <a:gd name="T0" fmla="*/ 0 w 606"/>
                <a:gd name="T1" fmla="*/ 0 h 1000"/>
                <a:gd name="T2" fmla="*/ 0 w 606"/>
                <a:gd name="T3" fmla="*/ 0 h 1000"/>
                <a:gd name="T4" fmla="*/ 1 w 606"/>
                <a:gd name="T5" fmla="*/ 1 h 1000"/>
                <a:gd name="T6" fmla="*/ 1 w 606"/>
                <a:gd name="T7" fmla="*/ 1 h 1000"/>
                <a:gd name="T8" fmla="*/ 1 w 606"/>
                <a:gd name="T9" fmla="*/ 1 h 1000"/>
                <a:gd name="T10" fmla="*/ 1 w 606"/>
                <a:gd name="T11" fmla="*/ 2 h 1000"/>
                <a:gd name="T12" fmla="*/ 1 w 606"/>
                <a:gd name="T13" fmla="*/ 2 h 1000"/>
                <a:gd name="T14" fmla="*/ 1 w 606"/>
                <a:gd name="T15" fmla="*/ 2 h 1000"/>
                <a:gd name="T16" fmla="*/ 1 w 606"/>
                <a:gd name="T17" fmla="*/ 3 h 1000"/>
                <a:gd name="T18" fmla="*/ 1 w 606"/>
                <a:gd name="T19" fmla="*/ 3 h 1000"/>
                <a:gd name="T20" fmla="*/ 2 w 606"/>
                <a:gd name="T21" fmla="*/ 3 h 1000"/>
                <a:gd name="T22" fmla="*/ 2 w 606"/>
                <a:gd name="T23" fmla="*/ 3 h 1000"/>
                <a:gd name="T24" fmla="*/ 2 w 606"/>
                <a:gd name="T25" fmla="*/ 4 h 1000"/>
                <a:gd name="T26" fmla="*/ 2 w 606"/>
                <a:gd name="T27" fmla="*/ 4 h 1000"/>
                <a:gd name="T28" fmla="*/ 2 w 606"/>
                <a:gd name="T29" fmla="*/ 4 h 1000"/>
                <a:gd name="T30" fmla="*/ 2 w 606"/>
                <a:gd name="T31" fmla="*/ 4 h 1000"/>
                <a:gd name="T32" fmla="*/ 2 w 606"/>
                <a:gd name="T33" fmla="*/ 4 h 1000"/>
                <a:gd name="T34" fmla="*/ 2 w 606"/>
                <a:gd name="T35" fmla="*/ 4 h 1000"/>
                <a:gd name="T36" fmla="*/ 2 w 606"/>
                <a:gd name="T37" fmla="*/ 4 h 1000"/>
                <a:gd name="T38" fmla="*/ 2 w 606"/>
                <a:gd name="T39" fmla="*/ 4 h 1000"/>
                <a:gd name="T40" fmla="*/ 2 w 606"/>
                <a:gd name="T41" fmla="*/ 4 h 1000"/>
                <a:gd name="T42" fmla="*/ 2 w 606"/>
                <a:gd name="T43" fmla="*/ 4 h 1000"/>
                <a:gd name="T44" fmla="*/ 2 w 606"/>
                <a:gd name="T45" fmla="*/ 4 h 1000"/>
                <a:gd name="T46" fmla="*/ 2 w 606"/>
                <a:gd name="T47" fmla="*/ 4 h 1000"/>
                <a:gd name="T48" fmla="*/ 2 w 606"/>
                <a:gd name="T49" fmla="*/ 4 h 1000"/>
                <a:gd name="T50" fmla="*/ 2 w 606"/>
                <a:gd name="T51" fmla="*/ 4 h 1000"/>
                <a:gd name="T52" fmla="*/ 1 w 606"/>
                <a:gd name="T53" fmla="*/ 3 h 1000"/>
                <a:gd name="T54" fmla="*/ 1 w 606"/>
                <a:gd name="T55" fmla="*/ 3 h 1000"/>
                <a:gd name="T56" fmla="*/ 1 w 606"/>
                <a:gd name="T57" fmla="*/ 3 h 1000"/>
                <a:gd name="T58" fmla="*/ 1 w 606"/>
                <a:gd name="T59" fmla="*/ 2 h 1000"/>
                <a:gd name="T60" fmla="*/ 1 w 606"/>
                <a:gd name="T61" fmla="*/ 2 h 1000"/>
                <a:gd name="T62" fmla="*/ 1 w 606"/>
                <a:gd name="T63" fmla="*/ 1 h 1000"/>
                <a:gd name="T64" fmla="*/ 0 w 606"/>
                <a:gd name="T65" fmla="*/ 1 h 1000"/>
                <a:gd name="T66" fmla="*/ 0 w 606"/>
                <a:gd name="T67" fmla="*/ 1 h 1000"/>
                <a:gd name="T68" fmla="*/ 0 w 606"/>
                <a:gd name="T69" fmla="*/ 0 h 1000"/>
                <a:gd name="T70" fmla="*/ 0 w 606"/>
                <a:gd name="T71" fmla="*/ 0 h 1000"/>
                <a:gd name="T72" fmla="*/ 0 w 606"/>
                <a:gd name="T73" fmla="*/ 0 h 1000"/>
                <a:gd name="T74" fmla="*/ 0 w 606"/>
                <a:gd name="T75" fmla="*/ 0 h 1000"/>
                <a:gd name="T76" fmla="*/ 0 w 606"/>
                <a:gd name="T77" fmla="*/ 0 h 1000"/>
                <a:gd name="T78" fmla="*/ 0 w 606"/>
                <a:gd name="T79" fmla="*/ 0 h 1000"/>
                <a:gd name="T80" fmla="*/ 0 w 606"/>
                <a:gd name="T81" fmla="*/ 0 h 1000"/>
                <a:gd name="T82" fmla="*/ 0 w 606"/>
                <a:gd name="T83" fmla="*/ 0 h 1000"/>
                <a:gd name="T84" fmla="*/ 0 w 606"/>
                <a:gd name="T85" fmla="*/ 0 h 1000"/>
                <a:gd name="T86" fmla="*/ 0 w 606"/>
                <a:gd name="T87" fmla="*/ 0 h 1000"/>
                <a:gd name="T88" fmla="*/ 0 w 606"/>
                <a:gd name="T89" fmla="*/ 0 h 1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6"/>
                <a:gd name="T136" fmla="*/ 0 h 1000"/>
                <a:gd name="T137" fmla="*/ 606 w 606"/>
                <a:gd name="T138" fmla="*/ 1000 h 10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6" h="1000">
                  <a:moveTo>
                    <a:pt x="67" y="31"/>
                  </a:moveTo>
                  <a:lnTo>
                    <a:pt x="99" y="106"/>
                  </a:lnTo>
                  <a:lnTo>
                    <a:pt x="129" y="186"/>
                  </a:lnTo>
                  <a:lnTo>
                    <a:pt x="161" y="265"/>
                  </a:lnTo>
                  <a:lnTo>
                    <a:pt x="192" y="346"/>
                  </a:lnTo>
                  <a:lnTo>
                    <a:pt x="224" y="426"/>
                  </a:lnTo>
                  <a:lnTo>
                    <a:pt x="256" y="504"/>
                  </a:lnTo>
                  <a:lnTo>
                    <a:pt x="288" y="581"/>
                  </a:lnTo>
                  <a:lnTo>
                    <a:pt x="321" y="653"/>
                  </a:lnTo>
                  <a:lnTo>
                    <a:pt x="354" y="721"/>
                  </a:lnTo>
                  <a:lnTo>
                    <a:pt x="388" y="783"/>
                  </a:lnTo>
                  <a:lnTo>
                    <a:pt x="422" y="839"/>
                  </a:lnTo>
                  <a:lnTo>
                    <a:pt x="458" y="886"/>
                  </a:lnTo>
                  <a:lnTo>
                    <a:pt x="493" y="927"/>
                  </a:lnTo>
                  <a:lnTo>
                    <a:pt x="530" y="956"/>
                  </a:lnTo>
                  <a:lnTo>
                    <a:pt x="568" y="976"/>
                  </a:lnTo>
                  <a:lnTo>
                    <a:pt x="606" y="984"/>
                  </a:lnTo>
                  <a:lnTo>
                    <a:pt x="597" y="985"/>
                  </a:lnTo>
                  <a:lnTo>
                    <a:pt x="588" y="986"/>
                  </a:lnTo>
                  <a:lnTo>
                    <a:pt x="579" y="987"/>
                  </a:lnTo>
                  <a:lnTo>
                    <a:pt x="570" y="989"/>
                  </a:lnTo>
                  <a:lnTo>
                    <a:pt x="541" y="1000"/>
                  </a:lnTo>
                  <a:lnTo>
                    <a:pt x="508" y="991"/>
                  </a:lnTo>
                  <a:lnTo>
                    <a:pt x="472" y="963"/>
                  </a:lnTo>
                  <a:lnTo>
                    <a:pt x="434" y="919"/>
                  </a:lnTo>
                  <a:lnTo>
                    <a:pt x="395" y="861"/>
                  </a:lnTo>
                  <a:lnTo>
                    <a:pt x="353" y="792"/>
                  </a:lnTo>
                  <a:lnTo>
                    <a:pt x="311" y="715"/>
                  </a:lnTo>
                  <a:lnTo>
                    <a:pt x="271" y="629"/>
                  </a:lnTo>
                  <a:lnTo>
                    <a:pt x="229" y="541"/>
                  </a:lnTo>
                  <a:lnTo>
                    <a:pt x="189" y="450"/>
                  </a:lnTo>
                  <a:lnTo>
                    <a:pt x="151" y="359"/>
                  </a:lnTo>
                  <a:lnTo>
                    <a:pt x="114" y="272"/>
                  </a:lnTo>
                  <a:lnTo>
                    <a:pt x="80" y="190"/>
                  </a:lnTo>
                  <a:lnTo>
                    <a:pt x="50" y="116"/>
                  </a:lnTo>
                  <a:lnTo>
                    <a:pt x="23" y="52"/>
                  </a:lnTo>
                  <a:lnTo>
                    <a:pt x="0" y="0"/>
                  </a:lnTo>
                  <a:lnTo>
                    <a:pt x="9" y="4"/>
                  </a:lnTo>
                  <a:lnTo>
                    <a:pt x="17" y="8"/>
                  </a:lnTo>
                  <a:lnTo>
                    <a:pt x="26" y="12"/>
                  </a:lnTo>
                  <a:lnTo>
                    <a:pt x="34" y="15"/>
                  </a:lnTo>
                  <a:lnTo>
                    <a:pt x="43" y="19"/>
                  </a:lnTo>
                  <a:lnTo>
                    <a:pt x="51" y="23"/>
                  </a:lnTo>
                  <a:lnTo>
                    <a:pt x="60" y="27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4C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4" name="Freeform 65"/>
            <p:cNvSpPr>
              <a:spLocks/>
            </p:cNvSpPr>
            <p:nvPr/>
          </p:nvSpPr>
          <p:spPr bwMode="auto">
            <a:xfrm>
              <a:off x="4050" y="2479"/>
              <a:ext cx="181" cy="319"/>
            </a:xfrm>
            <a:custGeom>
              <a:avLst/>
              <a:gdLst>
                <a:gd name="T0" fmla="*/ 2 w 543"/>
                <a:gd name="T1" fmla="*/ 4 h 958"/>
                <a:gd name="T2" fmla="*/ 2 w 543"/>
                <a:gd name="T3" fmla="*/ 4 h 958"/>
                <a:gd name="T4" fmla="*/ 2 w 543"/>
                <a:gd name="T5" fmla="*/ 4 h 958"/>
                <a:gd name="T6" fmla="*/ 2 w 543"/>
                <a:gd name="T7" fmla="*/ 4 h 958"/>
                <a:gd name="T8" fmla="*/ 2 w 543"/>
                <a:gd name="T9" fmla="*/ 4 h 958"/>
                <a:gd name="T10" fmla="*/ 2 w 543"/>
                <a:gd name="T11" fmla="*/ 4 h 958"/>
                <a:gd name="T12" fmla="*/ 1 w 543"/>
                <a:gd name="T13" fmla="*/ 3 h 958"/>
                <a:gd name="T14" fmla="*/ 1 w 543"/>
                <a:gd name="T15" fmla="*/ 3 h 958"/>
                <a:gd name="T16" fmla="*/ 1 w 543"/>
                <a:gd name="T17" fmla="*/ 3 h 958"/>
                <a:gd name="T18" fmla="*/ 1 w 543"/>
                <a:gd name="T19" fmla="*/ 3 h 958"/>
                <a:gd name="T20" fmla="*/ 1 w 543"/>
                <a:gd name="T21" fmla="*/ 2 h 958"/>
                <a:gd name="T22" fmla="*/ 1 w 543"/>
                <a:gd name="T23" fmla="*/ 2 h 958"/>
                <a:gd name="T24" fmla="*/ 1 w 543"/>
                <a:gd name="T25" fmla="*/ 2 h 958"/>
                <a:gd name="T26" fmla="*/ 1 w 543"/>
                <a:gd name="T27" fmla="*/ 1 h 958"/>
                <a:gd name="T28" fmla="*/ 0 w 543"/>
                <a:gd name="T29" fmla="*/ 1 h 958"/>
                <a:gd name="T30" fmla="*/ 0 w 543"/>
                <a:gd name="T31" fmla="*/ 1 h 958"/>
                <a:gd name="T32" fmla="*/ 0 w 543"/>
                <a:gd name="T33" fmla="*/ 0 h 958"/>
                <a:gd name="T34" fmla="*/ 0 w 543"/>
                <a:gd name="T35" fmla="*/ 0 h 958"/>
                <a:gd name="T36" fmla="*/ 0 w 543"/>
                <a:gd name="T37" fmla="*/ 0 h 958"/>
                <a:gd name="T38" fmla="*/ 0 w 543"/>
                <a:gd name="T39" fmla="*/ 0 h 958"/>
                <a:gd name="T40" fmla="*/ 0 w 543"/>
                <a:gd name="T41" fmla="*/ 1 h 958"/>
                <a:gd name="T42" fmla="*/ 0 w 543"/>
                <a:gd name="T43" fmla="*/ 1 h 958"/>
                <a:gd name="T44" fmla="*/ 1 w 543"/>
                <a:gd name="T45" fmla="*/ 1 h 958"/>
                <a:gd name="T46" fmla="*/ 1 w 543"/>
                <a:gd name="T47" fmla="*/ 2 h 958"/>
                <a:gd name="T48" fmla="*/ 1 w 543"/>
                <a:gd name="T49" fmla="*/ 2 h 958"/>
                <a:gd name="T50" fmla="*/ 1 w 543"/>
                <a:gd name="T51" fmla="*/ 2 h 958"/>
                <a:gd name="T52" fmla="*/ 1 w 543"/>
                <a:gd name="T53" fmla="*/ 3 h 958"/>
                <a:gd name="T54" fmla="*/ 1 w 543"/>
                <a:gd name="T55" fmla="*/ 3 h 958"/>
                <a:gd name="T56" fmla="*/ 1 w 543"/>
                <a:gd name="T57" fmla="*/ 3 h 958"/>
                <a:gd name="T58" fmla="*/ 1 w 543"/>
                <a:gd name="T59" fmla="*/ 3 h 958"/>
                <a:gd name="T60" fmla="*/ 2 w 543"/>
                <a:gd name="T61" fmla="*/ 4 h 958"/>
                <a:gd name="T62" fmla="*/ 2 w 543"/>
                <a:gd name="T63" fmla="*/ 4 h 958"/>
                <a:gd name="T64" fmla="*/ 2 w 543"/>
                <a:gd name="T65" fmla="*/ 4 h 958"/>
                <a:gd name="T66" fmla="*/ 2 w 543"/>
                <a:gd name="T67" fmla="*/ 4 h 958"/>
                <a:gd name="T68" fmla="*/ 2 w 543"/>
                <a:gd name="T69" fmla="*/ 4 h 958"/>
                <a:gd name="T70" fmla="*/ 2 w 543"/>
                <a:gd name="T71" fmla="*/ 4 h 958"/>
                <a:gd name="T72" fmla="*/ 2 w 543"/>
                <a:gd name="T73" fmla="*/ 4 h 9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3"/>
                <a:gd name="T112" fmla="*/ 0 h 958"/>
                <a:gd name="T113" fmla="*/ 543 w 543"/>
                <a:gd name="T114" fmla="*/ 958 h 9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3" h="958">
                  <a:moveTo>
                    <a:pt x="543" y="958"/>
                  </a:moveTo>
                  <a:lnTo>
                    <a:pt x="543" y="951"/>
                  </a:lnTo>
                  <a:lnTo>
                    <a:pt x="506" y="943"/>
                  </a:lnTo>
                  <a:lnTo>
                    <a:pt x="469" y="923"/>
                  </a:lnTo>
                  <a:lnTo>
                    <a:pt x="433" y="895"/>
                  </a:lnTo>
                  <a:lnTo>
                    <a:pt x="399" y="855"/>
                  </a:lnTo>
                  <a:lnTo>
                    <a:pt x="363" y="807"/>
                  </a:lnTo>
                  <a:lnTo>
                    <a:pt x="329" y="751"/>
                  </a:lnTo>
                  <a:lnTo>
                    <a:pt x="295" y="691"/>
                  </a:lnTo>
                  <a:lnTo>
                    <a:pt x="262" y="623"/>
                  </a:lnTo>
                  <a:lnTo>
                    <a:pt x="229" y="551"/>
                  </a:lnTo>
                  <a:lnTo>
                    <a:pt x="196" y="474"/>
                  </a:lnTo>
                  <a:lnTo>
                    <a:pt x="165" y="395"/>
                  </a:lnTo>
                  <a:lnTo>
                    <a:pt x="133" y="316"/>
                  </a:lnTo>
                  <a:lnTo>
                    <a:pt x="102" y="235"/>
                  </a:lnTo>
                  <a:lnTo>
                    <a:pt x="70" y="156"/>
                  </a:lnTo>
                  <a:lnTo>
                    <a:pt x="40" y="76"/>
                  </a:lnTo>
                  <a:lnTo>
                    <a:pt x="8" y="0"/>
                  </a:lnTo>
                  <a:lnTo>
                    <a:pt x="0" y="3"/>
                  </a:lnTo>
                  <a:lnTo>
                    <a:pt x="32" y="79"/>
                  </a:lnTo>
                  <a:lnTo>
                    <a:pt x="62" y="158"/>
                  </a:lnTo>
                  <a:lnTo>
                    <a:pt x="94" y="238"/>
                  </a:lnTo>
                  <a:lnTo>
                    <a:pt x="126" y="318"/>
                  </a:lnTo>
                  <a:lnTo>
                    <a:pt x="157" y="398"/>
                  </a:lnTo>
                  <a:lnTo>
                    <a:pt x="189" y="476"/>
                  </a:lnTo>
                  <a:lnTo>
                    <a:pt x="222" y="553"/>
                  </a:lnTo>
                  <a:lnTo>
                    <a:pt x="255" y="625"/>
                  </a:lnTo>
                  <a:lnTo>
                    <a:pt x="287" y="693"/>
                  </a:lnTo>
                  <a:lnTo>
                    <a:pt x="322" y="756"/>
                  </a:lnTo>
                  <a:lnTo>
                    <a:pt x="356" y="812"/>
                  </a:lnTo>
                  <a:lnTo>
                    <a:pt x="391" y="860"/>
                  </a:lnTo>
                  <a:lnTo>
                    <a:pt x="428" y="900"/>
                  </a:lnTo>
                  <a:lnTo>
                    <a:pt x="464" y="931"/>
                  </a:lnTo>
                  <a:lnTo>
                    <a:pt x="504" y="951"/>
                  </a:lnTo>
                  <a:lnTo>
                    <a:pt x="543" y="958"/>
                  </a:lnTo>
                  <a:lnTo>
                    <a:pt x="543" y="951"/>
                  </a:lnTo>
                  <a:lnTo>
                    <a:pt x="543" y="9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5" name="Freeform 66"/>
            <p:cNvSpPr>
              <a:spLocks/>
            </p:cNvSpPr>
            <p:nvPr/>
          </p:nvSpPr>
          <p:spPr bwMode="auto">
            <a:xfrm>
              <a:off x="4218" y="2796"/>
              <a:ext cx="13" cy="4"/>
            </a:xfrm>
            <a:custGeom>
              <a:avLst/>
              <a:gdLst>
                <a:gd name="T0" fmla="*/ 0 w 38"/>
                <a:gd name="T1" fmla="*/ 0 h 13"/>
                <a:gd name="T2" fmla="*/ 0 w 38"/>
                <a:gd name="T3" fmla="*/ 0 h 13"/>
                <a:gd name="T4" fmla="*/ 0 w 38"/>
                <a:gd name="T5" fmla="*/ 0 h 13"/>
                <a:gd name="T6" fmla="*/ 0 w 38"/>
                <a:gd name="T7" fmla="*/ 0 h 13"/>
                <a:gd name="T8" fmla="*/ 0 w 38"/>
                <a:gd name="T9" fmla="*/ 0 h 13"/>
                <a:gd name="T10" fmla="*/ 0 w 38"/>
                <a:gd name="T11" fmla="*/ 0 h 13"/>
                <a:gd name="T12" fmla="*/ 0 w 38"/>
                <a:gd name="T13" fmla="*/ 0 h 13"/>
                <a:gd name="T14" fmla="*/ 0 w 38"/>
                <a:gd name="T15" fmla="*/ 0 h 13"/>
                <a:gd name="T16" fmla="*/ 0 w 38"/>
                <a:gd name="T17" fmla="*/ 0 h 13"/>
                <a:gd name="T18" fmla="*/ 0 w 38"/>
                <a:gd name="T19" fmla="*/ 0 h 13"/>
                <a:gd name="T20" fmla="*/ 0 w 38"/>
                <a:gd name="T21" fmla="*/ 0 h 13"/>
                <a:gd name="T22" fmla="*/ 0 w 38"/>
                <a:gd name="T23" fmla="*/ 0 h 13"/>
                <a:gd name="T24" fmla="*/ 0 w 38"/>
                <a:gd name="T25" fmla="*/ 0 h 13"/>
                <a:gd name="T26" fmla="*/ 0 w 38"/>
                <a:gd name="T27" fmla="*/ 0 h 13"/>
                <a:gd name="T28" fmla="*/ 0 w 38"/>
                <a:gd name="T29" fmla="*/ 0 h 13"/>
                <a:gd name="T30" fmla="*/ 0 w 38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13"/>
                <a:gd name="T50" fmla="*/ 38 w 38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13">
                  <a:moveTo>
                    <a:pt x="5" y="13"/>
                  </a:moveTo>
                  <a:lnTo>
                    <a:pt x="2" y="13"/>
                  </a:lnTo>
                  <a:lnTo>
                    <a:pt x="11" y="11"/>
                  </a:lnTo>
                  <a:lnTo>
                    <a:pt x="20" y="10"/>
                  </a:lnTo>
                  <a:lnTo>
                    <a:pt x="29" y="9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29" y="1"/>
                  </a:lnTo>
                  <a:lnTo>
                    <a:pt x="20" y="2"/>
                  </a:lnTo>
                  <a:lnTo>
                    <a:pt x="11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6" name="Freeform 67"/>
            <p:cNvSpPr>
              <a:spLocks/>
            </p:cNvSpPr>
            <p:nvPr/>
          </p:nvSpPr>
          <p:spPr bwMode="auto">
            <a:xfrm>
              <a:off x="4026" y="2466"/>
              <a:ext cx="194" cy="338"/>
            </a:xfrm>
            <a:custGeom>
              <a:avLst/>
              <a:gdLst>
                <a:gd name="T0" fmla="*/ 0 w 582"/>
                <a:gd name="T1" fmla="*/ 0 h 1013"/>
                <a:gd name="T2" fmla="*/ 0 w 582"/>
                <a:gd name="T3" fmla="*/ 0 h 1013"/>
                <a:gd name="T4" fmla="*/ 0 w 582"/>
                <a:gd name="T5" fmla="*/ 0 h 1013"/>
                <a:gd name="T6" fmla="*/ 0 w 582"/>
                <a:gd name="T7" fmla="*/ 1 h 1013"/>
                <a:gd name="T8" fmla="*/ 0 w 582"/>
                <a:gd name="T9" fmla="*/ 1 h 1013"/>
                <a:gd name="T10" fmla="*/ 0 w 582"/>
                <a:gd name="T11" fmla="*/ 1 h 1013"/>
                <a:gd name="T12" fmla="*/ 1 w 582"/>
                <a:gd name="T13" fmla="*/ 2 h 1013"/>
                <a:gd name="T14" fmla="*/ 1 w 582"/>
                <a:gd name="T15" fmla="*/ 2 h 1013"/>
                <a:gd name="T16" fmla="*/ 1 w 582"/>
                <a:gd name="T17" fmla="*/ 2 h 1013"/>
                <a:gd name="T18" fmla="*/ 1 w 582"/>
                <a:gd name="T19" fmla="*/ 3 h 1013"/>
                <a:gd name="T20" fmla="*/ 1 w 582"/>
                <a:gd name="T21" fmla="*/ 3 h 1013"/>
                <a:gd name="T22" fmla="*/ 1 w 582"/>
                <a:gd name="T23" fmla="*/ 3 h 1013"/>
                <a:gd name="T24" fmla="*/ 2 w 582"/>
                <a:gd name="T25" fmla="*/ 4 h 1013"/>
                <a:gd name="T26" fmla="*/ 2 w 582"/>
                <a:gd name="T27" fmla="*/ 4 h 1013"/>
                <a:gd name="T28" fmla="*/ 2 w 582"/>
                <a:gd name="T29" fmla="*/ 4 h 1013"/>
                <a:gd name="T30" fmla="*/ 2 w 582"/>
                <a:gd name="T31" fmla="*/ 4 h 1013"/>
                <a:gd name="T32" fmla="*/ 2 w 582"/>
                <a:gd name="T33" fmla="*/ 4 h 1013"/>
                <a:gd name="T34" fmla="*/ 2 w 582"/>
                <a:gd name="T35" fmla="*/ 4 h 1013"/>
                <a:gd name="T36" fmla="*/ 2 w 582"/>
                <a:gd name="T37" fmla="*/ 4 h 1013"/>
                <a:gd name="T38" fmla="*/ 2 w 582"/>
                <a:gd name="T39" fmla="*/ 4 h 1013"/>
                <a:gd name="T40" fmla="*/ 2 w 582"/>
                <a:gd name="T41" fmla="*/ 4 h 1013"/>
                <a:gd name="T42" fmla="*/ 2 w 582"/>
                <a:gd name="T43" fmla="*/ 4 h 1013"/>
                <a:gd name="T44" fmla="*/ 2 w 582"/>
                <a:gd name="T45" fmla="*/ 4 h 1013"/>
                <a:gd name="T46" fmla="*/ 2 w 582"/>
                <a:gd name="T47" fmla="*/ 4 h 1013"/>
                <a:gd name="T48" fmla="*/ 2 w 582"/>
                <a:gd name="T49" fmla="*/ 3 h 1013"/>
                <a:gd name="T50" fmla="*/ 1 w 582"/>
                <a:gd name="T51" fmla="*/ 3 h 1013"/>
                <a:gd name="T52" fmla="*/ 1 w 582"/>
                <a:gd name="T53" fmla="*/ 3 h 1013"/>
                <a:gd name="T54" fmla="*/ 1 w 582"/>
                <a:gd name="T55" fmla="*/ 2 h 1013"/>
                <a:gd name="T56" fmla="*/ 1 w 582"/>
                <a:gd name="T57" fmla="*/ 2 h 1013"/>
                <a:gd name="T58" fmla="*/ 1 w 582"/>
                <a:gd name="T59" fmla="*/ 2 h 1013"/>
                <a:gd name="T60" fmla="*/ 1 w 582"/>
                <a:gd name="T61" fmla="*/ 1 h 1013"/>
                <a:gd name="T62" fmla="*/ 0 w 582"/>
                <a:gd name="T63" fmla="*/ 1 h 1013"/>
                <a:gd name="T64" fmla="*/ 0 w 582"/>
                <a:gd name="T65" fmla="*/ 1 h 1013"/>
                <a:gd name="T66" fmla="*/ 0 w 582"/>
                <a:gd name="T67" fmla="*/ 0 h 1013"/>
                <a:gd name="T68" fmla="*/ 0 w 582"/>
                <a:gd name="T69" fmla="*/ 0 h 1013"/>
                <a:gd name="T70" fmla="*/ 0 w 582"/>
                <a:gd name="T71" fmla="*/ 0 h 1013"/>
                <a:gd name="T72" fmla="*/ 0 w 582"/>
                <a:gd name="T73" fmla="*/ 0 h 1013"/>
                <a:gd name="T74" fmla="*/ 0 w 582"/>
                <a:gd name="T75" fmla="*/ 0 h 1013"/>
                <a:gd name="T76" fmla="*/ 0 w 582"/>
                <a:gd name="T77" fmla="*/ 0 h 1013"/>
                <a:gd name="T78" fmla="*/ 0 w 582"/>
                <a:gd name="T79" fmla="*/ 0 h 101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1013"/>
                <a:gd name="T122" fmla="*/ 582 w 582"/>
                <a:gd name="T123" fmla="*/ 1013 h 101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1013">
                  <a:moveTo>
                    <a:pt x="11" y="5"/>
                  </a:moveTo>
                  <a:lnTo>
                    <a:pt x="5" y="10"/>
                  </a:lnTo>
                  <a:lnTo>
                    <a:pt x="28" y="62"/>
                  </a:lnTo>
                  <a:lnTo>
                    <a:pt x="55" y="127"/>
                  </a:lnTo>
                  <a:lnTo>
                    <a:pt x="85" y="200"/>
                  </a:lnTo>
                  <a:lnTo>
                    <a:pt x="119" y="282"/>
                  </a:lnTo>
                  <a:lnTo>
                    <a:pt x="156" y="369"/>
                  </a:lnTo>
                  <a:lnTo>
                    <a:pt x="194" y="460"/>
                  </a:lnTo>
                  <a:lnTo>
                    <a:pt x="234" y="551"/>
                  </a:lnTo>
                  <a:lnTo>
                    <a:pt x="276" y="639"/>
                  </a:lnTo>
                  <a:lnTo>
                    <a:pt x="316" y="725"/>
                  </a:lnTo>
                  <a:lnTo>
                    <a:pt x="358" y="802"/>
                  </a:lnTo>
                  <a:lnTo>
                    <a:pt x="400" y="873"/>
                  </a:lnTo>
                  <a:lnTo>
                    <a:pt x="439" y="931"/>
                  </a:lnTo>
                  <a:lnTo>
                    <a:pt x="478" y="975"/>
                  </a:lnTo>
                  <a:lnTo>
                    <a:pt x="516" y="1004"/>
                  </a:lnTo>
                  <a:lnTo>
                    <a:pt x="550" y="1013"/>
                  </a:lnTo>
                  <a:lnTo>
                    <a:pt x="582" y="1002"/>
                  </a:lnTo>
                  <a:lnTo>
                    <a:pt x="577" y="994"/>
                  </a:lnTo>
                  <a:lnTo>
                    <a:pt x="550" y="1005"/>
                  </a:lnTo>
                  <a:lnTo>
                    <a:pt x="519" y="996"/>
                  </a:lnTo>
                  <a:lnTo>
                    <a:pt x="483" y="970"/>
                  </a:lnTo>
                  <a:lnTo>
                    <a:pt x="447" y="926"/>
                  </a:lnTo>
                  <a:lnTo>
                    <a:pt x="407" y="868"/>
                  </a:lnTo>
                  <a:lnTo>
                    <a:pt x="366" y="800"/>
                  </a:lnTo>
                  <a:lnTo>
                    <a:pt x="324" y="723"/>
                  </a:lnTo>
                  <a:lnTo>
                    <a:pt x="284" y="637"/>
                  </a:lnTo>
                  <a:lnTo>
                    <a:pt x="242" y="548"/>
                  </a:lnTo>
                  <a:lnTo>
                    <a:pt x="201" y="457"/>
                  </a:lnTo>
                  <a:lnTo>
                    <a:pt x="163" y="367"/>
                  </a:lnTo>
                  <a:lnTo>
                    <a:pt x="127" y="279"/>
                  </a:lnTo>
                  <a:lnTo>
                    <a:pt x="93" y="197"/>
                  </a:lnTo>
                  <a:lnTo>
                    <a:pt x="62" y="124"/>
                  </a:lnTo>
                  <a:lnTo>
                    <a:pt x="36" y="6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7" name="Freeform 68"/>
            <p:cNvSpPr>
              <a:spLocks/>
            </p:cNvSpPr>
            <p:nvPr/>
          </p:nvSpPr>
          <p:spPr bwMode="auto">
            <a:xfrm>
              <a:off x="4028" y="2468"/>
              <a:ext cx="24" cy="13"/>
            </a:xfrm>
            <a:custGeom>
              <a:avLst/>
              <a:gdLst>
                <a:gd name="T0" fmla="*/ 0 w 72"/>
                <a:gd name="T1" fmla="*/ 0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0 h 38"/>
                <a:gd name="T8" fmla="*/ 0 w 72"/>
                <a:gd name="T9" fmla="*/ 0 h 38"/>
                <a:gd name="T10" fmla="*/ 0 w 72"/>
                <a:gd name="T11" fmla="*/ 0 h 38"/>
                <a:gd name="T12" fmla="*/ 0 w 72"/>
                <a:gd name="T13" fmla="*/ 0 h 38"/>
                <a:gd name="T14" fmla="*/ 0 w 72"/>
                <a:gd name="T15" fmla="*/ 0 h 38"/>
                <a:gd name="T16" fmla="*/ 0 w 72"/>
                <a:gd name="T17" fmla="*/ 0 h 38"/>
                <a:gd name="T18" fmla="*/ 0 w 72"/>
                <a:gd name="T19" fmla="*/ 0 h 38"/>
                <a:gd name="T20" fmla="*/ 0 w 72"/>
                <a:gd name="T21" fmla="*/ 0 h 38"/>
                <a:gd name="T22" fmla="*/ 0 w 72"/>
                <a:gd name="T23" fmla="*/ 0 h 38"/>
                <a:gd name="T24" fmla="*/ 0 w 72"/>
                <a:gd name="T25" fmla="*/ 0 h 38"/>
                <a:gd name="T26" fmla="*/ 0 w 72"/>
                <a:gd name="T27" fmla="*/ 0 h 38"/>
                <a:gd name="T28" fmla="*/ 0 w 72"/>
                <a:gd name="T29" fmla="*/ 0 h 38"/>
                <a:gd name="T30" fmla="*/ 0 w 72"/>
                <a:gd name="T31" fmla="*/ 0 h 38"/>
                <a:gd name="T32" fmla="*/ 0 w 72"/>
                <a:gd name="T33" fmla="*/ 0 h 38"/>
                <a:gd name="T34" fmla="*/ 0 w 72"/>
                <a:gd name="T35" fmla="*/ 0 h 38"/>
                <a:gd name="T36" fmla="*/ 0 w 72"/>
                <a:gd name="T37" fmla="*/ 0 h 38"/>
                <a:gd name="T38" fmla="*/ 0 w 72"/>
                <a:gd name="T39" fmla="*/ 0 h 38"/>
                <a:gd name="T40" fmla="*/ 0 w 72"/>
                <a:gd name="T41" fmla="*/ 0 h 38"/>
                <a:gd name="T42" fmla="*/ 0 w 72"/>
                <a:gd name="T43" fmla="*/ 0 h 38"/>
                <a:gd name="T44" fmla="*/ 0 w 72"/>
                <a:gd name="T45" fmla="*/ 0 h 38"/>
                <a:gd name="T46" fmla="*/ 0 w 72"/>
                <a:gd name="T47" fmla="*/ 0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38"/>
                <a:gd name="T74" fmla="*/ 72 w 72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38">
                  <a:moveTo>
                    <a:pt x="72" y="33"/>
                  </a:moveTo>
                  <a:lnTo>
                    <a:pt x="70" y="31"/>
                  </a:lnTo>
                  <a:lnTo>
                    <a:pt x="62" y="27"/>
                  </a:lnTo>
                  <a:lnTo>
                    <a:pt x="53" y="23"/>
                  </a:lnTo>
                  <a:lnTo>
                    <a:pt x="46" y="19"/>
                  </a:lnTo>
                  <a:lnTo>
                    <a:pt x="37" y="16"/>
                  </a:lnTo>
                  <a:lnTo>
                    <a:pt x="28" y="12"/>
                  </a:lnTo>
                  <a:lnTo>
                    <a:pt x="19" y="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6" y="16"/>
                  </a:lnTo>
                  <a:lnTo>
                    <a:pt x="25" y="19"/>
                  </a:lnTo>
                  <a:lnTo>
                    <a:pt x="34" y="23"/>
                  </a:lnTo>
                  <a:lnTo>
                    <a:pt x="43" y="27"/>
                  </a:lnTo>
                  <a:lnTo>
                    <a:pt x="51" y="31"/>
                  </a:lnTo>
                  <a:lnTo>
                    <a:pt x="59" y="35"/>
                  </a:lnTo>
                  <a:lnTo>
                    <a:pt x="67" y="38"/>
                  </a:lnTo>
                  <a:lnTo>
                    <a:pt x="64" y="36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7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8" name="Freeform 69"/>
            <p:cNvSpPr>
              <a:spLocks/>
            </p:cNvSpPr>
            <p:nvPr/>
          </p:nvSpPr>
          <p:spPr bwMode="auto">
            <a:xfrm>
              <a:off x="3840" y="2760"/>
              <a:ext cx="261" cy="414"/>
            </a:xfrm>
            <a:custGeom>
              <a:avLst/>
              <a:gdLst>
                <a:gd name="T0" fmla="*/ 2 w 782"/>
                <a:gd name="T1" fmla="*/ 1 h 1243"/>
                <a:gd name="T2" fmla="*/ 2 w 782"/>
                <a:gd name="T3" fmla="*/ 1 h 1243"/>
                <a:gd name="T4" fmla="*/ 1 w 782"/>
                <a:gd name="T5" fmla="*/ 2 h 1243"/>
                <a:gd name="T6" fmla="*/ 1 w 782"/>
                <a:gd name="T7" fmla="*/ 2 h 1243"/>
                <a:gd name="T8" fmla="*/ 1 w 782"/>
                <a:gd name="T9" fmla="*/ 3 h 1243"/>
                <a:gd name="T10" fmla="*/ 0 w 782"/>
                <a:gd name="T11" fmla="*/ 3 h 1243"/>
                <a:gd name="T12" fmla="*/ 0 w 782"/>
                <a:gd name="T13" fmla="*/ 3 h 1243"/>
                <a:gd name="T14" fmla="*/ 0 w 782"/>
                <a:gd name="T15" fmla="*/ 4 h 1243"/>
                <a:gd name="T16" fmla="*/ 0 w 782"/>
                <a:gd name="T17" fmla="*/ 4 h 1243"/>
                <a:gd name="T18" fmla="*/ 0 w 782"/>
                <a:gd name="T19" fmla="*/ 4 h 1243"/>
                <a:gd name="T20" fmla="*/ 1 w 782"/>
                <a:gd name="T21" fmla="*/ 4 h 1243"/>
                <a:gd name="T22" fmla="*/ 1 w 782"/>
                <a:gd name="T23" fmla="*/ 4 h 1243"/>
                <a:gd name="T24" fmla="*/ 1 w 782"/>
                <a:gd name="T25" fmla="*/ 5 h 1243"/>
                <a:gd name="T26" fmla="*/ 1 w 782"/>
                <a:gd name="T27" fmla="*/ 5 h 1243"/>
                <a:gd name="T28" fmla="*/ 1 w 782"/>
                <a:gd name="T29" fmla="*/ 5 h 1243"/>
                <a:gd name="T30" fmla="*/ 2 w 782"/>
                <a:gd name="T31" fmla="*/ 5 h 1243"/>
                <a:gd name="T32" fmla="*/ 2 w 782"/>
                <a:gd name="T33" fmla="*/ 5 h 1243"/>
                <a:gd name="T34" fmla="*/ 2 w 782"/>
                <a:gd name="T35" fmla="*/ 5 h 1243"/>
                <a:gd name="T36" fmla="*/ 2 w 782"/>
                <a:gd name="T37" fmla="*/ 5 h 1243"/>
                <a:gd name="T38" fmla="*/ 2 w 782"/>
                <a:gd name="T39" fmla="*/ 5 h 1243"/>
                <a:gd name="T40" fmla="*/ 3 w 782"/>
                <a:gd name="T41" fmla="*/ 5 h 1243"/>
                <a:gd name="T42" fmla="*/ 3 w 782"/>
                <a:gd name="T43" fmla="*/ 5 h 1243"/>
                <a:gd name="T44" fmla="*/ 3 w 782"/>
                <a:gd name="T45" fmla="*/ 4 h 1243"/>
                <a:gd name="T46" fmla="*/ 3 w 782"/>
                <a:gd name="T47" fmla="*/ 4 h 1243"/>
                <a:gd name="T48" fmla="*/ 3 w 782"/>
                <a:gd name="T49" fmla="*/ 4 h 1243"/>
                <a:gd name="T50" fmla="*/ 3 w 782"/>
                <a:gd name="T51" fmla="*/ 4 h 1243"/>
                <a:gd name="T52" fmla="*/ 3 w 782"/>
                <a:gd name="T53" fmla="*/ 4 h 1243"/>
                <a:gd name="T54" fmla="*/ 3 w 782"/>
                <a:gd name="T55" fmla="*/ 4 h 1243"/>
                <a:gd name="T56" fmla="*/ 2 w 782"/>
                <a:gd name="T57" fmla="*/ 4 h 1243"/>
                <a:gd name="T58" fmla="*/ 2 w 782"/>
                <a:gd name="T59" fmla="*/ 3 h 1243"/>
                <a:gd name="T60" fmla="*/ 2 w 782"/>
                <a:gd name="T61" fmla="*/ 3 h 1243"/>
                <a:gd name="T62" fmla="*/ 2 w 782"/>
                <a:gd name="T63" fmla="*/ 3 h 1243"/>
                <a:gd name="T64" fmla="*/ 2 w 782"/>
                <a:gd name="T65" fmla="*/ 3 h 1243"/>
                <a:gd name="T66" fmla="*/ 2 w 782"/>
                <a:gd name="T67" fmla="*/ 3 h 1243"/>
                <a:gd name="T68" fmla="*/ 2 w 782"/>
                <a:gd name="T69" fmla="*/ 2 h 1243"/>
                <a:gd name="T70" fmla="*/ 3 w 782"/>
                <a:gd name="T71" fmla="*/ 2 h 1243"/>
                <a:gd name="T72" fmla="*/ 3 w 782"/>
                <a:gd name="T73" fmla="*/ 2 h 1243"/>
                <a:gd name="T74" fmla="*/ 3 w 782"/>
                <a:gd name="T75" fmla="*/ 1 h 1243"/>
                <a:gd name="T76" fmla="*/ 3 w 782"/>
                <a:gd name="T77" fmla="*/ 1 h 1243"/>
                <a:gd name="T78" fmla="*/ 3 w 782"/>
                <a:gd name="T79" fmla="*/ 0 h 1243"/>
                <a:gd name="T80" fmla="*/ 3 w 782"/>
                <a:gd name="T81" fmla="*/ 0 h 1243"/>
                <a:gd name="T82" fmla="*/ 3 w 782"/>
                <a:gd name="T83" fmla="*/ 0 h 1243"/>
                <a:gd name="T84" fmla="*/ 3 w 782"/>
                <a:gd name="T85" fmla="*/ 0 h 1243"/>
                <a:gd name="T86" fmla="*/ 2 w 782"/>
                <a:gd name="T87" fmla="*/ 0 h 12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2"/>
                <a:gd name="T133" fmla="*/ 0 h 1243"/>
                <a:gd name="T134" fmla="*/ 782 w 782"/>
                <a:gd name="T135" fmla="*/ 1243 h 12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2" h="1243">
                  <a:moveTo>
                    <a:pt x="514" y="148"/>
                  </a:moveTo>
                  <a:lnTo>
                    <a:pt x="463" y="217"/>
                  </a:lnTo>
                  <a:lnTo>
                    <a:pt x="413" y="282"/>
                  </a:lnTo>
                  <a:lnTo>
                    <a:pt x="367" y="341"/>
                  </a:lnTo>
                  <a:lnTo>
                    <a:pt x="324" y="395"/>
                  </a:lnTo>
                  <a:lnTo>
                    <a:pt x="283" y="446"/>
                  </a:lnTo>
                  <a:lnTo>
                    <a:pt x="245" y="493"/>
                  </a:lnTo>
                  <a:lnTo>
                    <a:pt x="211" y="538"/>
                  </a:lnTo>
                  <a:lnTo>
                    <a:pt x="178" y="581"/>
                  </a:lnTo>
                  <a:lnTo>
                    <a:pt x="149" y="623"/>
                  </a:lnTo>
                  <a:lnTo>
                    <a:pt x="121" y="664"/>
                  </a:lnTo>
                  <a:lnTo>
                    <a:pt x="96" y="707"/>
                  </a:lnTo>
                  <a:lnTo>
                    <a:pt x="73" y="750"/>
                  </a:lnTo>
                  <a:lnTo>
                    <a:pt x="52" y="794"/>
                  </a:lnTo>
                  <a:lnTo>
                    <a:pt x="33" y="841"/>
                  </a:lnTo>
                  <a:lnTo>
                    <a:pt x="15" y="892"/>
                  </a:lnTo>
                  <a:lnTo>
                    <a:pt x="0" y="946"/>
                  </a:lnTo>
                  <a:lnTo>
                    <a:pt x="25" y="957"/>
                  </a:lnTo>
                  <a:lnTo>
                    <a:pt x="49" y="971"/>
                  </a:lnTo>
                  <a:lnTo>
                    <a:pt x="75" y="988"/>
                  </a:lnTo>
                  <a:lnTo>
                    <a:pt x="100" y="1007"/>
                  </a:lnTo>
                  <a:lnTo>
                    <a:pt x="124" y="1027"/>
                  </a:lnTo>
                  <a:lnTo>
                    <a:pt x="149" y="1049"/>
                  </a:lnTo>
                  <a:lnTo>
                    <a:pt x="173" y="1071"/>
                  </a:lnTo>
                  <a:lnTo>
                    <a:pt x="198" y="1094"/>
                  </a:lnTo>
                  <a:lnTo>
                    <a:pt x="222" y="1118"/>
                  </a:lnTo>
                  <a:lnTo>
                    <a:pt x="248" y="1139"/>
                  </a:lnTo>
                  <a:lnTo>
                    <a:pt x="272" y="1162"/>
                  </a:lnTo>
                  <a:lnTo>
                    <a:pt x="297" y="1182"/>
                  </a:lnTo>
                  <a:lnTo>
                    <a:pt x="321" y="1201"/>
                  </a:lnTo>
                  <a:lnTo>
                    <a:pt x="346" y="1217"/>
                  </a:lnTo>
                  <a:lnTo>
                    <a:pt x="370" y="1231"/>
                  </a:lnTo>
                  <a:lnTo>
                    <a:pt x="396" y="1243"/>
                  </a:lnTo>
                  <a:lnTo>
                    <a:pt x="417" y="1234"/>
                  </a:lnTo>
                  <a:lnTo>
                    <a:pt x="439" y="1224"/>
                  </a:lnTo>
                  <a:lnTo>
                    <a:pt x="463" y="1212"/>
                  </a:lnTo>
                  <a:lnTo>
                    <a:pt x="487" y="1201"/>
                  </a:lnTo>
                  <a:lnTo>
                    <a:pt x="512" y="1187"/>
                  </a:lnTo>
                  <a:lnTo>
                    <a:pt x="537" y="1174"/>
                  </a:lnTo>
                  <a:lnTo>
                    <a:pt x="564" y="1161"/>
                  </a:lnTo>
                  <a:lnTo>
                    <a:pt x="589" y="1145"/>
                  </a:lnTo>
                  <a:lnTo>
                    <a:pt x="616" y="1131"/>
                  </a:lnTo>
                  <a:lnTo>
                    <a:pt x="642" y="1118"/>
                  </a:lnTo>
                  <a:lnTo>
                    <a:pt x="667" y="1105"/>
                  </a:lnTo>
                  <a:lnTo>
                    <a:pt x="693" y="1091"/>
                  </a:lnTo>
                  <a:lnTo>
                    <a:pt x="717" y="1080"/>
                  </a:lnTo>
                  <a:lnTo>
                    <a:pt x="739" y="1068"/>
                  </a:lnTo>
                  <a:lnTo>
                    <a:pt x="762" y="1058"/>
                  </a:lnTo>
                  <a:lnTo>
                    <a:pt x="782" y="1049"/>
                  </a:lnTo>
                  <a:lnTo>
                    <a:pt x="766" y="1033"/>
                  </a:lnTo>
                  <a:lnTo>
                    <a:pt x="747" y="1015"/>
                  </a:lnTo>
                  <a:lnTo>
                    <a:pt x="728" y="996"/>
                  </a:lnTo>
                  <a:lnTo>
                    <a:pt x="708" y="976"/>
                  </a:lnTo>
                  <a:lnTo>
                    <a:pt x="686" y="955"/>
                  </a:lnTo>
                  <a:lnTo>
                    <a:pt x="664" y="933"/>
                  </a:lnTo>
                  <a:lnTo>
                    <a:pt x="642" y="911"/>
                  </a:lnTo>
                  <a:lnTo>
                    <a:pt x="619" y="888"/>
                  </a:lnTo>
                  <a:lnTo>
                    <a:pt x="597" y="865"/>
                  </a:lnTo>
                  <a:lnTo>
                    <a:pt x="574" y="842"/>
                  </a:lnTo>
                  <a:lnTo>
                    <a:pt x="552" y="821"/>
                  </a:lnTo>
                  <a:lnTo>
                    <a:pt x="531" y="799"/>
                  </a:lnTo>
                  <a:lnTo>
                    <a:pt x="511" y="779"/>
                  </a:lnTo>
                  <a:lnTo>
                    <a:pt x="490" y="760"/>
                  </a:lnTo>
                  <a:lnTo>
                    <a:pt x="473" y="743"/>
                  </a:lnTo>
                  <a:lnTo>
                    <a:pt x="455" y="726"/>
                  </a:lnTo>
                  <a:lnTo>
                    <a:pt x="477" y="683"/>
                  </a:lnTo>
                  <a:lnTo>
                    <a:pt x="498" y="647"/>
                  </a:lnTo>
                  <a:lnTo>
                    <a:pt x="520" y="616"/>
                  </a:lnTo>
                  <a:lnTo>
                    <a:pt x="542" y="587"/>
                  </a:lnTo>
                  <a:lnTo>
                    <a:pt x="565" y="560"/>
                  </a:lnTo>
                  <a:lnTo>
                    <a:pt x="587" y="528"/>
                  </a:lnTo>
                  <a:lnTo>
                    <a:pt x="608" y="493"/>
                  </a:lnTo>
                  <a:lnTo>
                    <a:pt x="629" y="449"/>
                  </a:lnTo>
                  <a:lnTo>
                    <a:pt x="654" y="409"/>
                  </a:lnTo>
                  <a:lnTo>
                    <a:pt x="676" y="364"/>
                  </a:lnTo>
                  <a:lnTo>
                    <a:pt x="700" y="316"/>
                  </a:lnTo>
                  <a:lnTo>
                    <a:pt x="722" y="265"/>
                  </a:lnTo>
                  <a:lnTo>
                    <a:pt x="741" y="214"/>
                  </a:lnTo>
                  <a:lnTo>
                    <a:pt x="756" y="164"/>
                  </a:lnTo>
                  <a:lnTo>
                    <a:pt x="767" y="119"/>
                  </a:lnTo>
                  <a:lnTo>
                    <a:pt x="772" y="77"/>
                  </a:lnTo>
                  <a:lnTo>
                    <a:pt x="772" y="43"/>
                  </a:lnTo>
                  <a:lnTo>
                    <a:pt x="765" y="18"/>
                  </a:lnTo>
                  <a:lnTo>
                    <a:pt x="748" y="3"/>
                  </a:lnTo>
                  <a:lnTo>
                    <a:pt x="723" y="0"/>
                  </a:lnTo>
                  <a:lnTo>
                    <a:pt x="689" y="12"/>
                  </a:lnTo>
                  <a:lnTo>
                    <a:pt x="642" y="39"/>
                  </a:lnTo>
                  <a:lnTo>
                    <a:pt x="585" y="84"/>
                  </a:lnTo>
                  <a:lnTo>
                    <a:pt x="514" y="148"/>
                  </a:lnTo>
                  <a:close/>
                </a:path>
              </a:pathLst>
            </a:custGeom>
            <a:solidFill>
              <a:srgbClr val="D8D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69" name="Freeform 70"/>
            <p:cNvSpPr>
              <a:spLocks/>
            </p:cNvSpPr>
            <p:nvPr/>
          </p:nvSpPr>
          <p:spPr bwMode="auto">
            <a:xfrm>
              <a:off x="3838" y="2808"/>
              <a:ext cx="175" cy="268"/>
            </a:xfrm>
            <a:custGeom>
              <a:avLst/>
              <a:gdLst>
                <a:gd name="T0" fmla="*/ 0 w 523"/>
                <a:gd name="T1" fmla="*/ 3 h 804"/>
                <a:gd name="T2" fmla="*/ 0 w 523"/>
                <a:gd name="T3" fmla="*/ 3 h 804"/>
                <a:gd name="T4" fmla="*/ 0 w 523"/>
                <a:gd name="T5" fmla="*/ 3 h 804"/>
                <a:gd name="T6" fmla="*/ 0 w 523"/>
                <a:gd name="T7" fmla="*/ 3 h 804"/>
                <a:gd name="T8" fmla="*/ 0 w 523"/>
                <a:gd name="T9" fmla="*/ 3 h 804"/>
                <a:gd name="T10" fmla="*/ 0 w 523"/>
                <a:gd name="T11" fmla="*/ 2 h 804"/>
                <a:gd name="T12" fmla="*/ 0 w 523"/>
                <a:gd name="T13" fmla="*/ 2 h 804"/>
                <a:gd name="T14" fmla="*/ 1 w 523"/>
                <a:gd name="T15" fmla="*/ 2 h 804"/>
                <a:gd name="T16" fmla="*/ 1 w 523"/>
                <a:gd name="T17" fmla="*/ 2 h 804"/>
                <a:gd name="T18" fmla="*/ 1 w 523"/>
                <a:gd name="T19" fmla="*/ 2 h 804"/>
                <a:gd name="T20" fmla="*/ 1 w 523"/>
                <a:gd name="T21" fmla="*/ 2 h 804"/>
                <a:gd name="T22" fmla="*/ 1 w 523"/>
                <a:gd name="T23" fmla="*/ 1 h 804"/>
                <a:gd name="T24" fmla="*/ 1 w 523"/>
                <a:gd name="T25" fmla="*/ 1 h 804"/>
                <a:gd name="T26" fmla="*/ 1 w 523"/>
                <a:gd name="T27" fmla="*/ 1 h 804"/>
                <a:gd name="T28" fmla="*/ 2 w 523"/>
                <a:gd name="T29" fmla="*/ 1 h 804"/>
                <a:gd name="T30" fmla="*/ 2 w 523"/>
                <a:gd name="T31" fmla="*/ 1 h 804"/>
                <a:gd name="T32" fmla="*/ 2 w 523"/>
                <a:gd name="T33" fmla="*/ 0 h 804"/>
                <a:gd name="T34" fmla="*/ 2 w 523"/>
                <a:gd name="T35" fmla="*/ 0 h 804"/>
                <a:gd name="T36" fmla="*/ 2 w 523"/>
                <a:gd name="T37" fmla="*/ 0 h 804"/>
                <a:gd name="T38" fmla="*/ 2 w 523"/>
                <a:gd name="T39" fmla="*/ 0 h 804"/>
                <a:gd name="T40" fmla="*/ 2 w 523"/>
                <a:gd name="T41" fmla="*/ 1 h 804"/>
                <a:gd name="T42" fmla="*/ 2 w 523"/>
                <a:gd name="T43" fmla="*/ 1 h 804"/>
                <a:gd name="T44" fmla="*/ 1 w 523"/>
                <a:gd name="T45" fmla="*/ 1 h 804"/>
                <a:gd name="T46" fmla="*/ 1 w 523"/>
                <a:gd name="T47" fmla="*/ 1 h 804"/>
                <a:gd name="T48" fmla="*/ 1 w 523"/>
                <a:gd name="T49" fmla="*/ 1 h 804"/>
                <a:gd name="T50" fmla="*/ 1 w 523"/>
                <a:gd name="T51" fmla="*/ 2 h 804"/>
                <a:gd name="T52" fmla="*/ 1 w 523"/>
                <a:gd name="T53" fmla="*/ 2 h 804"/>
                <a:gd name="T54" fmla="*/ 1 w 523"/>
                <a:gd name="T55" fmla="*/ 2 h 804"/>
                <a:gd name="T56" fmla="*/ 1 w 523"/>
                <a:gd name="T57" fmla="*/ 2 h 804"/>
                <a:gd name="T58" fmla="*/ 0 w 523"/>
                <a:gd name="T59" fmla="*/ 2 h 804"/>
                <a:gd name="T60" fmla="*/ 0 w 523"/>
                <a:gd name="T61" fmla="*/ 2 h 804"/>
                <a:gd name="T62" fmla="*/ 0 w 523"/>
                <a:gd name="T63" fmla="*/ 3 h 804"/>
                <a:gd name="T64" fmla="*/ 0 w 523"/>
                <a:gd name="T65" fmla="*/ 3 h 804"/>
                <a:gd name="T66" fmla="*/ 0 w 523"/>
                <a:gd name="T67" fmla="*/ 3 h 804"/>
                <a:gd name="T68" fmla="*/ 0 w 523"/>
                <a:gd name="T69" fmla="*/ 3 h 804"/>
                <a:gd name="T70" fmla="*/ 0 w 523"/>
                <a:gd name="T71" fmla="*/ 3 h 804"/>
                <a:gd name="T72" fmla="*/ 0 w 523"/>
                <a:gd name="T73" fmla="*/ 3 h 804"/>
                <a:gd name="T74" fmla="*/ 0 w 523"/>
                <a:gd name="T75" fmla="*/ 3 h 804"/>
                <a:gd name="T76" fmla="*/ 0 w 523"/>
                <a:gd name="T77" fmla="*/ 3 h 804"/>
                <a:gd name="T78" fmla="*/ 0 w 523"/>
                <a:gd name="T79" fmla="*/ 3 h 8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3"/>
                <a:gd name="T121" fmla="*/ 0 h 804"/>
                <a:gd name="T122" fmla="*/ 523 w 523"/>
                <a:gd name="T123" fmla="*/ 804 h 80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3" h="804">
                  <a:moveTo>
                    <a:pt x="6" y="796"/>
                  </a:moveTo>
                  <a:lnTo>
                    <a:pt x="9" y="801"/>
                  </a:lnTo>
                  <a:lnTo>
                    <a:pt x="24" y="747"/>
                  </a:lnTo>
                  <a:lnTo>
                    <a:pt x="42" y="696"/>
                  </a:lnTo>
                  <a:lnTo>
                    <a:pt x="61" y="650"/>
                  </a:lnTo>
                  <a:lnTo>
                    <a:pt x="82" y="605"/>
                  </a:lnTo>
                  <a:lnTo>
                    <a:pt x="105" y="563"/>
                  </a:lnTo>
                  <a:lnTo>
                    <a:pt x="130" y="521"/>
                  </a:lnTo>
                  <a:lnTo>
                    <a:pt x="158" y="479"/>
                  </a:lnTo>
                  <a:lnTo>
                    <a:pt x="187" y="438"/>
                  </a:lnTo>
                  <a:lnTo>
                    <a:pt x="220" y="395"/>
                  </a:lnTo>
                  <a:lnTo>
                    <a:pt x="254" y="349"/>
                  </a:lnTo>
                  <a:lnTo>
                    <a:pt x="292" y="303"/>
                  </a:lnTo>
                  <a:lnTo>
                    <a:pt x="332" y="252"/>
                  </a:lnTo>
                  <a:lnTo>
                    <a:pt x="375" y="198"/>
                  </a:lnTo>
                  <a:lnTo>
                    <a:pt x="422" y="138"/>
                  </a:lnTo>
                  <a:lnTo>
                    <a:pt x="471" y="74"/>
                  </a:lnTo>
                  <a:lnTo>
                    <a:pt x="523" y="5"/>
                  </a:lnTo>
                  <a:lnTo>
                    <a:pt x="516" y="0"/>
                  </a:lnTo>
                  <a:lnTo>
                    <a:pt x="464" y="69"/>
                  </a:lnTo>
                  <a:lnTo>
                    <a:pt x="415" y="133"/>
                  </a:lnTo>
                  <a:lnTo>
                    <a:pt x="368" y="193"/>
                  </a:lnTo>
                  <a:lnTo>
                    <a:pt x="325" y="247"/>
                  </a:lnTo>
                  <a:lnTo>
                    <a:pt x="284" y="297"/>
                  </a:lnTo>
                  <a:lnTo>
                    <a:pt x="246" y="344"/>
                  </a:lnTo>
                  <a:lnTo>
                    <a:pt x="212" y="390"/>
                  </a:lnTo>
                  <a:lnTo>
                    <a:pt x="179" y="433"/>
                  </a:lnTo>
                  <a:lnTo>
                    <a:pt x="150" y="474"/>
                  </a:lnTo>
                  <a:lnTo>
                    <a:pt x="123" y="516"/>
                  </a:lnTo>
                  <a:lnTo>
                    <a:pt x="97" y="560"/>
                  </a:lnTo>
                  <a:lnTo>
                    <a:pt x="75" y="603"/>
                  </a:lnTo>
                  <a:lnTo>
                    <a:pt x="53" y="647"/>
                  </a:lnTo>
                  <a:lnTo>
                    <a:pt x="34" y="694"/>
                  </a:lnTo>
                  <a:lnTo>
                    <a:pt x="16" y="744"/>
                  </a:lnTo>
                  <a:lnTo>
                    <a:pt x="1" y="799"/>
                  </a:lnTo>
                  <a:lnTo>
                    <a:pt x="4" y="804"/>
                  </a:lnTo>
                  <a:lnTo>
                    <a:pt x="1" y="799"/>
                  </a:lnTo>
                  <a:lnTo>
                    <a:pt x="0" y="802"/>
                  </a:lnTo>
                  <a:lnTo>
                    <a:pt x="4" y="804"/>
                  </a:lnTo>
                  <a:lnTo>
                    <a:pt x="6" y="7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0" name="Freeform 71"/>
            <p:cNvSpPr>
              <a:spLocks/>
            </p:cNvSpPr>
            <p:nvPr/>
          </p:nvSpPr>
          <p:spPr bwMode="auto">
            <a:xfrm>
              <a:off x="3840" y="3074"/>
              <a:ext cx="132" cy="102"/>
            </a:xfrm>
            <a:custGeom>
              <a:avLst/>
              <a:gdLst>
                <a:gd name="T0" fmla="*/ 2 w 398"/>
                <a:gd name="T1" fmla="*/ 1 h 306"/>
                <a:gd name="T2" fmla="*/ 2 w 398"/>
                <a:gd name="T3" fmla="*/ 1 h 306"/>
                <a:gd name="T4" fmla="*/ 2 w 398"/>
                <a:gd name="T5" fmla="*/ 1 h 306"/>
                <a:gd name="T6" fmla="*/ 1 w 398"/>
                <a:gd name="T7" fmla="*/ 1 h 306"/>
                <a:gd name="T8" fmla="*/ 1 w 398"/>
                <a:gd name="T9" fmla="*/ 1 h 306"/>
                <a:gd name="T10" fmla="*/ 1 w 398"/>
                <a:gd name="T11" fmla="*/ 1 h 306"/>
                <a:gd name="T12" fmla="*/ 1 w 398"/>
                <a:gd name="T13" fmla="*/ 1 h 306"/>
                <a:gd name="T14" fmla="*/ 1 w 398"/>
                <a:gd name="T15" fmla="*/ 1 h 306"/>
                <a:gd name="T16" fmla="*/ 1 w 398"/>
                <a:gd name="T17" fmla="*/ 1 h 306"/>
                <a:gd name="T18" fmla="*/ 1 w 398"/>
                <a:gd name="T19" fmla="*/ 1 h 306"/>
                <a:gd name="T20" fmla="*/ 1 w 398"/>
                <a:gd name="T21" fmla="*/ 1 h 306"/>
                <a:gd name="T22" fmla="*/ 1 w 398"/>
                <a:gd name="T23" fmla="*/ 0 h 306"/>
                <a:gd name="T24" fmla="*/ 1 w 398"/>
                <a:gd name="T25" fmla="*/ 0 h 306"/>
                <a:gd name="T26" fmla="*/ 0 w 398"/>
                <a:gd name="T27" fmla="*/ 0 h 306"/>
                <a:gd name="T28" fmla="*/ 0 w 398"/>
                <a:gd name="T29" fmla="*/ 0 h 306"/>
                <a:gd name="T30" fmla="*/ 0 w 398"/>
                <a:gd name="T31" fmla="*/ 0 h 306"/>
                <a:gd name="T32" fmla="*/ 0 w 398"/>
                <a:gd name="T33" fmla="*/ 0 h 306"/>
                <a:gd name="T34" fmla="*/ 0 w 398"/>
                <a:gd name="T35" fmla="*/ 0 h 306"/>
                <a:gd name="T36" fmla="*/ 0 w 398"/>
                <a:gd name="T37" fmla="*/ 0 h 306"/>
                <a:gd name="T38" fmla="*/ 0 w 398"/>
                <a:gd name="T39" fmla="*/ 0 h 306"/>
                <a:gd name="T40" fmla="*/ 0 w 398"/>
                <a:gd name="T41" fmla="*/ 0 h 306"/>
                <a:gd name="T42" fmla="*/ 0 w 398"/>
                <a:gd name="T43" fmla="*/ 0 h 306"/>
                <a:gd name="T44" fmla="*/ 0 w 398"/>
                <a:gd name="T45" fmla="*/ 0 h 306"/>
                <a:gd name="T46" fmla="*/ 0 w 398"/>
                <a:gd name="T47" fmla="*/ 0 h 306"/>
                <a:gd name="T48" fmla="*/ 1 w 398"/>
                <a:gd name="T49" fmla="*/ 0 h 306"/>
                <a:gd name="T50" fmla="*/ 1 w 398"/>
                <a:gd name="T51" fmla="*/ 1 h 306"/>
                <a:gd name="T52" fmla="*/ 1 w 398"/>
                <a:gd name="T53" fmla="*/ 1 h 306"/>
                <a:gd name="T54" fmla="*/ 1 w 398"/>
                <a:gd name="T55" fmla="*/ 1 h 306"/>
                <a:gd name="T56" fmla="*/ 1 w 398"/>
                <a:gd name="T57" fmla="*/ 1 h 306"/>
                <a:gd name="T58" fmla="*/ 1 w 398"/>
                <a:gd name="T59" fmla="*/ 1 h 306"/>
                <a:gd name="T60" fmla="*/ 1 w 398"/>
                <a:gd name="T61" fmla="*/ 1 h 306"/>
                <a:gd name="T62" fmla="*/ 1 w 398"/>
                <a:gd name="T63" fmla="*/ 1 h 306"/>
                <a:gd name="T64" fmla="*/ 1 w 398"/>
                <a:gd name="T65" fmla="*/ 1 h 306"/>
                <a:gd name="T66" fmla="*/ 2 w 398"/>
                <a:gd name="T67" fmla="*/ 1 h 306"/>
                <a:gd name="T68" fmla="*/ 2 w 398"/>
                <a:gd name="T69" fmla="*/ 1 h 306"/>
                <a:gd name="T70" fmla="*/ 2 w 398"/>
                <a:gd name="T71" fmla="*/ 1 h 306"/>
                <a:gd name="T72" fmla="*/ 2 w 398"/>
                <a:gd name="T73" fmla="*/ 1 h 306"/>
                <a:gd name="T74" fmla="*/ 2 w 398"/>
                <a:gd name="T75" fmla="*/ 1 h 306"/>
                <a:gd name="T76" fmla="*/ 2 w 398"/>
                <a:gd name="T77" fmla="*/ 1 h 306"/>
                <a:gd name="T78" fmla="*/ 2 w 398"/>
                <a:gd name="T79" fmla="*/ 1 h 3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8"/>
                <a:gd name="T121" fmla="*/ 0 h 306"/>
                <a:gd name="T122" fmla="*/ 398 w 398"/>
                <a:gd name="T123" fmla="*/ 306 h 3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8" h="306">
                  <a:moveTo>
                    <a:pt x="395" y="297"/>
                  </a:moveTo>
                  <a:lnTo>
                    <a:pt x="398" y="297"/>
                  </a:lnTo>
                  <a:lnTo>
                    <a:pt x="373" y="285"/>
                  </a:lnTo>
                  <a:lnTo>
                    <a:pt x="350" y="272"/>
                  </a:lnTo>
                  <a:lnTo>
                    <a:pt x="325" y="255"/>
                  </a:lnTo>
                  <a:lnTo>
                    <a:pt x="301" y="236"/>
                  </a:lnTo>
                  <a:lnTo>
                    <a:pt x="275" y="216"/>
                  </a:lnTo>
                  <a:lnTo>
                    <a:pt x="251" y="195"/>
                  </a:lnTo>
                  <a:lnTo>
                    <a:pt x="226" y="173"/>
                  </a:lnTo>
                  <a:lnTo>
                    <a:pt x="202" y="149"/>
                  </a:lnTo>
                  <a:lnTo>
                    <a:pt x="177" y="126"/>
                  </a:lnTo>
                  <a:lnTo>
                    <a:pt x="153" y="105"/>
                  </a:lnTo>
                  <a:lnTo>
                    <a:pt x="127" y="81"/>
                  </a:lnTo>
                  <a:lnTo>
                    <a:pt x="103" y="61"/>
                  </a:lnTo>
                  <a:lnTo>
                    <a:pt x="78" y="42"/>
                  </a:lnTo>
                  <a:lnTo>
                    <a:pt x="53" y="25"/>
                  </a:lnTo>
                  <a:lnTo>
                    <a:pt x="28" y="11"/>
                  </a:lnTo>
                  <a:lnTo>
                    <a:pt x="2" y="0"/>
                  </a:lnTo>
                  <a:lnTo>
                    <a:pt x="0" y="8"/>
                  </a:lnTo>
                  <a:lnTo>
                    <a:pt x="25" y="19"/>
                  </a:lnTo>
                  <a:lnTo>
                    <a:pt x="48" y="33"/>
                  </a:lnTo>
                  <a:lnTo>
                    <a:pt x="73" y="49"/>
                  </a:lnTo>
                  <a:lnTo>
                    <a:pt x="98" y="68"/>
                  </a:lnTo>
                  <a:lnTo>
                    <a:pt x="122" y="89"/>
                  </a:lnTo>
                  <a:lnTo>
                    <a:pt x="148" y="110"/>
                  </a:lnTo>
                  <a:lnTo>
                    <a:pt x="172" y="131"/>
                  </a:lnTo>
                  <a:lnTo>
                    <a:pt x="197" y="154"/>
                  </a:lnTo>
                  <a:lnTo>
                    <a:pt x="221" y="178"/>
                  </a:lnTo>
                  <a:lnTo>
                    <a:pt x="246" y="200"/>
                  </a:lnTo>
                  <a:lnTo>
                    <a:pt x="270" y="224"/>
                  </a:lnTo>
                  <a:lnTo>
                    <a:pt x="296" y="244"/>
                  </a:lnTo>
                  <a:lnTo>
                    <a:pt x="320" y="263"/>
                  </a:lnTo>
                  <a:lnTo>
                    <a:pt x="345" y="279"/>
                  </a:lnTo>
                  <a:lnTo>
                    <a:pt x="370" y="293"/>
                  </a:lnTo>
                  <a:lnTo>
                    <a:pt x="395" y="304"/>
                  </a:lnTo>
                  <a:lnTo>
                    <a:pt x="398" y="304"/>
                  </a:lnTo>
                  <a:lnTo>
                    <a:pt x="395" y="304"/>
                  </a:lnTo>
                  <a:lnTo>
                    <a:pt x="397" y="306"/>
                  </a:lnTo>
                  <a:lnTo>
                    <a:pt x="398" y="304"/>
                  </a:lnTo>
                  <a:lnTo>
                    <a:pt x="395" y="2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1" name="Freeform 72"/>
            <p:cNvSpPr>
              <a:spLocks/>
            </p:cNvSpPr>
            <p:nvPr/>
          </p:nvSpPr>
          <p:spPr bwMode="auto">
            <a:xfrm>
              <a:off x="3971" y="3108"/>
              <a:ext cx="133" cy="67"/>
            </a:xfrm>
            <a:custGeom>
              <a:avLst/>
              <a:gdLst>
                <a:gd name="T0" fmla="*/ 2 w 397"/>
                <a:gd name="T1" fmla="*/ 0 h 200"/>
                <a:gd name="T2" fmla="*/ 2 w 397"/>
                <a:gd name="T3" fmla="*/ 0 h 200"/>
                <a:gd name="T4" fmla="*/ 2 w 397"/>
                <a:gd name="T5" fmla="*/ 0 h 200"/>
                <a:gd name="T6" fmla="*/ 1 w 397"/>
                <a:gd name="T7" fmla="*/ 0 h 200"/>
                <a:gd name="T8" fmla="*/ 1 w 397"/>
                <a:gd name="T9" fmla="*/ 0 h 200"/>
                <a:gd name="T10" fmla="*/ 1 w 397"/>
                <a:gd name="T11" fmla="*/ 0 h 200"/>
                <a:gd name="T12" fmla="*/ 1 w 397"/>
                <a:gd name="T13" fmla="*/ 0 h 200"/>
                <a:gd name="T14" fmla="*/ 1 w 397"/>
                <a:gd name="T15" fmla="*/ 0 h 200"/>
                <a:gd name="T16" fmla="*/ 1 w 397"/>
                <a:gd name="T17" fmla="*/ 0 h 200"/>
                <a:gd name="T18" fmla="*/ 1 w 397"/>
                <a:gd name="T19" fmla="*/ 0 h 200"/>
                <a:gd name="T20" fmla="*/ 1 w 397"/>
                <a:gd name="T21" fmla="*/ 0 h 200"/>
                <a:gd name="T22" fmla="*/ 1 w 397"/>
                <a:gd name="T23" fmla="*/ 1 h 200"/>
                <a:gd name="T24" fmla="*/ 0 w 397"/>
                <a:gd name="T25" fmla="*/ 1 h 200"/>
                <a:gd name="T26" fmla="*/ 0 w 397"/>
                <a:gd name="T27" fmla="*/ 1 h 200"/>
                <a:gd name="T28" fmla="*/ 0 w 397"/>
                <a:gd name="T29" fmla="*/ 1 h 200"/>
                <a:gd name="T30" fmla="*/ 0 w 397"/>
                <a:gd name="T31" fmla="*/ 1 h 200"/>
                <a:gd name="T32" fmla="*/ 0 w 397"/>
                <a:gd name="T33" fmla="*/ 1 h 200"/>
                <a:gd name="T34" fmla="*/ 0 w 397"/>
                <a:gd name="T35" fmla="*/ 1 h 200"/>
                <a:gd name="T36" fmla="*/ 0 w 397"/>
                <a:gd name="T37" fmla="*/ 1 h 200"/>
                <a:gd name="T38" fmla="*/ 0 w 397"/>
                <a:gd name="T39" fmla="*/ 1 h 200"/>
                <a:gd name="T40" fmla="*/ 0 w 397"/>
                <a:gd name="T41" fmla="*/ 1 h 200"/>
                <a:gd name="T42" fmla="*/ 0 w 397"/>
                <a:gd name="T43" fmla="*/ 1 h 200"/>
                <a:gd name="T44" fmla="*/ 0 w 397"/>
                <a:gd name="T45" fmla="*/ 1 h 200"/>
                <a:gd name="T46" fmla="*/ 0 w 397"/>
                <a:gd name="T47" fmla="*/ 1 h 200"/>
                <a:gd name="T48" fmla="*/ 1 w 397"/>
                <a:gd name="T49" fmla="*/ 1 h 200"/>
                <a:gd name="T50" fmla="*/ 1 w 397"/>
                <a:gd name="T51" fmla="*/ 0 h 200"/>
                <a:gd name="T52" fmla="*/ 1 w 397"/>
                <a:gd name="T53" fmla="*/ 0 h 200"/>
                <a:gd name="T54" fmla="*/ 1 w 397"/>
                <a:gd name="T55" fmla="*/ 0 h 200"/>
                <a:gd name="T56" fmla="*/ 1 w 397"/>
                <a:gd name="T57" fmla="*/ 0 h 200"/>
                <a:gd name="T58" fmla="*/ 1 w 397"/>
                <a:gd name="T59" fmla="*/ 0 h 200"/>
                <a:gd name="T60" fmla="*/ 1 w 397"/>
                <a:gd name="T61" fmla="*/ 0 h 200"/>
                <a:gd name="T62" fmla="*/ 1 w 397"/>
                <a:gd name="T63" fmla="*/ 0 h 200"/>
                <a:gd name="T64" fmla="*/ 1 w 397"/>
                <a:gd name="T65" fmla="*/ 0 h 200"/>
                <a:gd name="T66" fmla="*/ 2 w 397"/>
                <a:gd name="T67" fmla="*/ 0 h 200"/>
                <a:gd name="T68" fmla="*/ 2 w 397"/>
                <a:gd name="T69" fmla="*/ 0 h 200"/>
                <a:gd name="T70" fmla="*/ 2 w 397"/>
                <a:gd name="T71" fmla="*/ 0 h 200"/>
                <a:gd name="T72" fmla="*/ 2 w 397"/>
                <a:gd name="T73" fmla="*/ 0 h 200"/>
                <a:gd name="T74" fmla="*/ 2 w 397"/>
                <a:gd name="T75" fmla="*/ 0 h 200"/>
                <a:gd name="T76" fmla="*/ 2 w 397"/>
                <a:gd name="T77" fmla="*/ 0 h 200"/>
                <a:gd name="T78" fmla="*/ 2 w 397"/>
                <a:gd name="T79" fmla="*/ 0 h 2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200"/>
                <a:gd name="T122" fmla="*/ 397 w 397"/>
                <a:gd name="T123" fmla="*/ 200 h 2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200">
                  <a:moveTo>
                    <a:pt x="386" y="6"/>
                  </a:moveTo>
                  <a:lnTo>
                    <a:pt x="387" y="0"/>
                  </a:lnTo>
                  <a:lnTo>
                    <a:pt x="367" y="8"/>
                  </a:lnTo>
                  <a:lnTo>
                    <a:pt x="344" y="19"/>
                  </a:lnTo>
                  <a:lnTo>
                    <a:pt x="321" y="30"/>
                  </a:lnTo>
                  <a:lnTo>
                    <a:pt x="297" y="41"/>
                  </a:lnTo>
                  <a:lnTo>
                    <a:pt x="272" y="55"/>
                  </a:lnTo>
                  <a:lnTo>
                    <a:pt x="247" y="68"/>
                  </a:lnTo>
                  <a:lnTo>
                    <a:pt x="220" y="82"/>
                  </a:lnTo>
                  <a:lnTo>
                    <a:pt x="194" y="96"/>
                  </a:lnTo>
                  <a:lnTo>
                    <a:pt x="168" y="111"/>
                  </a:lnTo>
                  <a:lnTo>
                    <a:pt x="142" y="125"/>
                  </a:lnTo>
                  <a:lnTo>
                    <a:pt x="117" y="137"/>
                  </a:lnTo>
                  <a:lnTo>
                    <a:pt x="91" y="151"/>
                  </a:lnTo>
                  <a:lnTo>
                    <a:pt x="67" y="163"/>
                  </a:lnTo>
                  <a:lnTo>
                    <a:pt x="43" y="174"/>
                  </a:lnTo>
                  <a:lnTo>
                    <a:pt x="22" y="184"/>
                  </a:lnTo>
                  <a:lnTo>
                    <a:pt x="0" y="193"/>
                  </a:lnTo>
                  <a:lnTo>
                    <a:pt x="3" y="200"/>
                  </a:lnTo>
                  <a:lnTo>
                    <a:pt x="24" y="192"/>
                  </a:lnTo>
                  <a:lnTo>
                    <a:pt x="46" y="181"/>
                  </a:lnTo>
                  <a:lnTo>
                    <a:pt x="70" y="170"/>
                  </a:lnTo>
                  <a:lnTo>
                    <a:pt x="94" y="159"/>
                  </a:lnTo>
                  <a:lnTo>
                    <a:pt x="119" y="145"/>
                  </a:lnTo>
                  <a:lnTo>
                    <a:pt x="144" y="132"/>
                  </a:lnTo>
                  <a:lnTo>
                    <a:pt x="171" y="118"/>
                  </a:lnTo>
                  <a:lnTo>
                    <a:pt x="196" y="103"/>
                  </a:lnTo>
                  <a:lnTo>
                    <a:pt x="223" y="89"/>
                  </a:lnTo>
                  <a:lnTo>
                    <a:pt x="249" y="75"/>
                  </a:lnTo>
                  <a:lnTo>
                    <a:pt x="275" y="63"/>
                  </a:lnTo>
                  <a:lnTo>
                    <a:pt x="300" y="49"/>
                  </a:lnTo>
                  <a:lnTo>
                    <a:pt x="324" y="38"/>
                  </a:lnTo>
                  <a:lnTo>
                    <a:pt x="347" y="26"/>
                  </a:lnTo>
                  <a:lnTo>
                    <a:pt x="369" y="16"/>
                  </a:lnTo>
                  <a:lnTo>
                    <a:pt x="390" y="7"/>
                  </a:lnTo>
                  <a:lnTo>
                    <a:pt x="391" y="1"/>
                  </a:lnTo>
                  <a:lnTo>
                    <a:pt x="390" y="7"/>
                  </a:lnTo>
                  <a:lnTo>
                    <a:pt x="397" y="5"/>
                  </a:lnTo>
                  <a:lnTo>
                    <a:pt x="391" y="1"/>
                  </a:lnTo>
                  <a:lnTo>
                    <a:pt x="3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2" name="Freeform 73"/>
            <p:cNvSpPr>
              <a:spLocks/>
            </p:cNvSpPr>
            <p:nvPr/>
          </p:nvSpPr>
          <p:spPr bwMode="auto">
            <a:xfrm>
              <a:off x="3990" y="3001"/>
              <a:ext cx="112" cy="109"/>
            </a:xfrm>
            <a:custGeom>
              <a:avLst/>
              <a:gdLst>
                <a:gd name="T0" fmla="*/ 0 w 335"/>
                <a:gd name="T1" fmla="*/ 0 h 328"/>
                <a:gd name="T2" fmla="*/ 0 w 335"/>
                <a:gd name="T3" fmla="*/ 0 h 328"/>
                <a:gd name="T4" fmla="*/ 0 w 335"/>
                <a:gd name="T5" fmla="*/ 0 h 328"/>
                <a:gd name="T6" fmla="*/ 0 w 335"/>
                <a:gd name="T7" fmla="*/ 0 h 328"/>
                <a:gd name="T8" fmla="*/ 0 w 335"/>
                <a:gd name="T9" fmla="*/ 0 h 328"/>
                <a:gd name="T10" fmla="*/ 0 w 335"/>
                <a:gd name="T11" fmla="*/ 0 h 328"/>
                <a:gd name="T12" fmla="*/ 0 w 335"/>
                <a:gd name="T13" fmla="*/ 0 h 328"/>
                <a:gd name="T14" fmla="*/ 0 w 335"/>
                <a:gd name="T15" fmla="*/ 0 h 328"/>
                <a:gd name="T16" fmla="*/ 1 w 335"/>
                <a:gd name="T17" fmla="*/ 1 h 328"/>
                <a:gd name="T18" fmla="*/ 1 w 335"/>
                <a:gd name="T19" fmla="*/ 1 h 328"/>
                <a:gd name="T20" fmla="*/ 1 w 335"/>
                <a:gd name="T21" fmla="*/ 1 h 328"/>
                <a:gd name="T22" fmla="*/ 1 w 335"/>
                <a:gd name="T23" fmla="*/ 1 h 328"/>
                <a:gd name="T24" fmla="*/ 1 w 335"/>
                <a:gd name="T25" fmla="*/ 1 h 328"/>
                <a:gd name="T26" fmla="*/ 1 w 335"/>
                <a:gd name="T27" fmla="*/ 1 h 328"/>
                <a:gd name="T28" fmla="*/ 1 w 335"/>
                <a:gd name="T29" fmla="*/ 1 h 328"/>
                <a:gd name="T30" fmla="*/ 1 w 335"/>
                <a:gd name="T31" fmla="*/ 1 h 328"/>
                <a:gd name="T32" fmla="*/ 1 w 335"/>
                <a:gd name="T33" fmla="*/ 1 h 328"/>
                <a:gd name="T34" fmla="*/ 1 w 335"/>
                <a:gd name="T35" fmla="*/ 1 h 328"/>
                <a:gd name="T36" fmla="*/ 1 w 335"/>
                <a:gd name="T37" fmla="*/ 1 h 328"/>
                <a:gd name="T38" fmla="*/ 1 w 335"/>
                <a:gd name="T39" fmla="*/ 1 h 328"/>
                <a:gd name="T40" fmla="*/ 1 w 335"/>
                <a:gd name="T41" fmla="*/ 1 h 328"/>
                <a:gd name="T42" fmla="*/ 1 w 335"/>
                <a:gd name="T43" fmla="*/ 1 h 328"/>
                <a:gd name="T44" fmla="*/ 1 w 335"/>
                <a:gd name="T45" fmla="*/ 1 h 328"/>
                <a:gd name="T46" fmla="*/ 1 w 335"/>
                <a:gd name="T47" fmla="*/ 1 h 328"/>
                <a:gd name="T48" fmla="*/ 1 w 335"/>
                <a:gd name="T49" fmla="*/ 1 h 328"/>
                <a:gd name="T50" fmla="*/ 1 w 335"/>
                <a:gd name="T51" fmla="*/ 1 h 328"/>
                <a:gd name="T52" fmla="*/ 1 w 335"/>
                <a:gd name="T53" fmla="*/ 1 h 328"/>
                <a:gd name="T54" fmla="*/ 1 w 335"/>
                <a:gd name="T55" fmla="*/ 1 h 328"/>
                <a:gd name="T56" fmla="*/ 1 w 335"/>
                <a:gd name="T57" fmla="*/ 0 h 328"/>
                <a:gd name="T58" fmla="*/ 0 w 335"/>
                <a:gd name="T59" fmla="*/ 0 h 328"/>
                <a:gd name="T60" fmla="*/ 0 w 335"/>
                <a:gd name="T61" fmla="*/ 0 h 328"/>
                <a:gd name="T62" fmla="*/ 0 w 335"/>
                <a:gd name="T63" fmla="*/ 0 h 328"/>
                <a:gd name="T64" fmla="*/ 0 w 335"/>
                <a:gd name="T65" fmla="*/ 0 h 328"/>
                <a:gd name="T66" fmla="*/ 0 w 335"/>
                <a:gd name="T67" fmla="*/ 0 h 328"/>
                <a:gd name="T68" fmla="*/ 0 w 335"/>
                <a:gd name="T69" fmla="*/ 0 h 328"/>
                <a:gd name="T70" fmla="*/ 0 w 335"/>
                <a:gd name="T71" fmla="*/ 0 h 328"/>
                <a:gd name="T72" fmla="*/ 0 w 335"/>
                <a:gd name="T73" fmla="*/ 0 h 328"/>
                <a:gd name="T74" fmla="*/ 0 w 335"/>
                <a:gd name="T75" fmla="*/ 0 h 328"/>
                <a:gd name="T76" fmla="*/ 0 w 335"/>
                <a:gd name="T77" fmla="*/ 0 h 328"/>
                <a:gd name="T78" fmla="*/ 0 w 335"/>
                <a:gd name="T79" fmla="*/ 0 h 3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5"/>
                <a:gd name="T121" fmla="*/ 0 h 328"/>
                <a:gd name="T122" fmla="*/ 335 w 335"/>
                <a:gd name="T123" fmla="*/ 328 h 3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5" h="328">
                  <a:moveTo>
                    <a:pt x="1" y="1"/>
                  </a:moveTo>
                  <a:lnTo>
                    <a:pt x="3" y="5"/>
                  </a:lnTo>
                  <a:lnTo>
                    <a:pt x="20" y="21"/>
                  </a:lnTo>
                  <a:lnTo>
                    <a:pt x="38" y="39"/>
                  </a:lnTo>
                  <a:lnTo>
                    <a:pt x="58" y="58"/>
                  </a:lnTo>
                  <a:lnTo>
                    <a:pt x="78" y="78"/>
                  </a:lnTo>
                  <a:lnTo>
                    <a:pt x="100" y="99"/>
                  </a:lnTo>
                  <a:lnTo>
                    <a:pt x="121" y="121"/>
                  </a:lnTo>
                  <a:lnTo>
                    <a:pt x="144" y="144"/>
                  </a:lnTo>
                  <a:lnTo>
                    <a:pt x="167" y="166"/>
                  </a:lnTo>
                  <a:lnTo>
                    <a:pt x="190" y="189"/>
                  </a:lnTo>
                  <a:lnTo>
                    <a:pt x="211" y="212"/>
                  </a:lnTo>
                  <a:lnTo>
                    <a:pt x="234" y="233"/>
                  </a:lnTo>
                  <a:lnTo>
                    <a:pt x="255" y="255"/>
                  </a:lnTo>
                  <a:lnTo>
                    <a:pt x="276" y="275"/>
                  </a:lnTo>
                  <a:lnTo>
                    <a:pt x="295" y="294"/>
                  </a:lnTo>
                  <a:lnTo>
                    <a:pt x="313" y="312"/>
                  </a:lnTo>
                  <a:lnTo>
                    <a:pt x="330" y="328"/>
                  </a:lnTo>
                  <a:lnTo>
                    <a:pt x="335" y="323"/>
                  </a:lnTo>
                  <a:lnTo>
                    <a:pt x="319" y="307"/>
                  </a:lnTo>
                  <a:lnTo>
                    <a:pt x="300" y="289"/>
                  </a:lnTo>
                  <a:lnTo>
                    <a:pt x="281" y="270"/>
                  </a:lnTo>
                  <a:lnTo>
                    <a:pt x="260" y="250"/>
                  </a:lnTo>
                  <a:lnTo>
                    <a:pt x="239" y="228"/>
                  </a:lnTo>
                  <a:lnTo>
                    <a:pt x="216" y="207"/>
                  </a:lnTo>
                  <a:lnTo>
                    <a:pt x="195" y="184"/>
                  </a:lnTo>
                  <a:lnTo>
                    <a:pt x="172" y="161"/>
                  </a:lnTo>
                  <a:lnTo>
                    <a:pt x="149" y="139"/>
                  </a:lnTo>
                  <a:lnTo>
                    <a:pt x="126" y="116"/>
                  </a:lnTo>
                  <a:lnTo>
                    <a:pt x="105" y="94"/>
                  </a:lnTo>
                  <a:lnTo>
                    <a:pt x="83" y="73"/>
                  </a:lnTo>
                  <a:lnTo>
                    <a:pt x="63" y="53"/>
                  </a:lnTo>
                  <a:lnTo>
                    <a:pt x="43" y="34"/>
                  </a:lnTo>
                  <a:lnTo>
                    <a:pt x="25" y="16"/>
                  </a:lnTo>
                  <a:lnTo>
                    <a:pt x="8" y="0"/>
                  </a:lnTo>
                  <a:lnTo>
                    <a:pt x="9" y="4"/>
                  </a:lnTo>
                  <a:lnTo>
                    <a:pt x="1" y="1"/>
                  </a:lnTo>
                  <a:lnTo>
                    <a:pt x="0" y="2"/>
                  </a:lnTo>
                  <a:lnTo>
                    <a:pt x="3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3" name="Freeform 74"/>
            <p:cNvSpPr>
              <a:spLocks/>
            </p:cNvSpPr>
            <p:nvPr/>
          </p:nvSpPr>
          <p:spPr bwMode="auto">
            <a:xfrm>
              <a:off x="3990" y="2908"/>
              <a:ext cx="61" cy="94"/>
            </a:xfrm>
            <a:custGeom>
              <a:avLst/>
              <a:gdLst>
                <a:gd name="T0" fmla="*/ 1 w 182"/>
                <a:gd name="T1" fmla="*/ 0 h 282"/>
                <a:gd name="T2" fmla="*/ 1 w 182"/>
                <a:gd name="T3" fmla="*/ 0 h 282"/>
                <a:gd name="T4" fmla="*/ 1 w 182"/>
                <a:gd name="T5" fmla="*/ 0 h 282"/>
                <a:gd name="T6" fmla="*/ 1 w 182"/>
                <a:gd name="T7" fmla="*/ 0 h 282"/>
                <a:gd name="T8" fmla="*/ 0 w 182"/>
                <a:gd name="T9" fmla="*/ 0 h 282"/>
                <a:gd name="T10" fmla="*/ 0 w 182"/>
                <a:gd name="T11" fmla="*/ 1 h 282"/>
                <a:gd name="T12" fmla="*/ 0 w 182"/>
                <a:gd name="T13" fmla="*/ 1 h 282"/>
                <a:gd name="T14" fmla="*/ 0 w 182"/>
                <a:gd name="T15" fmla="*/ 1 h 282"/>
                <a:gd name="T16" fmla="*/ 0 w 182"/>
                <a:gd name="T17" fmla="*/ 1 h 282"/>
                <a:gd name="T18" fmla="*/ 0 w 182"/>
                <a:gd name="T19" fmla="*/ 1 h 282"/>
                <a:gd name="T20" fmla="*/ 0 w 182"/>
                <a:gd name="T21" fmla="*/ 1 h 282"/>
                <a:gd name="T22" fmla="*/ 0 w 182"/>
                <a:gd name="T23" fmla="*/ 1 h 282"/>
                <a:gd name="T24" fmla="*/ 0 w 182"/>
                <a:gd name="T25" fmla="*/ 1 h 282"/>
                <a:gd name="T26" fmla="*/ 0 w 182"/>
                <a:gd name="T27" fmla="*/ 1 h 282"/>
                <a:gd name="T28" fmla="*/ 0 w 182"/>
                <a:gd name="T29" fmla="*/ 1 h 282"/>
                <a:gd name="T30" fmla="*/ 0 w 182"/>
                <a:gd name="T31" fmla="*/ 0 h 282"/>
                <a:gd name="T32" fmla="*/ 1 w 182"/>
                <a:gd name="T33" fmla="*/ 0 h 282"/>
                <a:gd name="T34" fmla="*/ 1 w 182"/>
                <a:gd name="T35" fmla="*/ 0 h 282"/>
                <a:gd name="T36" fmla="*/ 1 w 182"/>
                <a:gd name="T37" fmla="*/ 0 h 282"/>
                <a:gd name="T38" fmla="*/ 1 w 182"/>
                <a:gd name="T39" fmla="*/ 0 h 282"/>
                <a:gd name="T40" fmla="*/ 1 w 182"/>
                <a:gd name="T41" fmla="*/ 0 h 2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2"/>
                <a:gd name="T64" fmla="*/ 0 h 282"/>
                <a:gd name="T65" fmla="*/ 182 w 182"/>
                <a:gd name="T66" fmla="*/ 282 h 2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2" h="282">
                  <a:moveTo>
                    <a:pt x="175" y="0"/>
                  </a:moveTo>
                  <a:lnTo>
                    <a:pt x="175" y="1"/>
                  </a:lnTo>
                  <a:lnTo>
                    <a:pt x="153" y="45"/>
                  </a:lnTo>
                  <a:lnTo>
                    <a:pt x="132" y="80"/>
                  </a:lnTo>
                  <a:lnTo>
                    <a:pt x="110" y="111"/>
                  </a:lnTo>
                  <a:lnTo>
                    <a:pt x="87" y="139"/>
                  </a:lnTo>
                  <a:lnTo>
                    <a:pt x="65" y="168"/>
                  </a:lnTo>
                  <a:lnTo>
                    <a:pt x="43" y="198"/>
                  </a:lnTo>
                  <a:lnTo>
                    <a:pt x="22" y="236"/>
                  </a:lnTo>
                  <a:lnTo>
                    <a:pt x="0" y="279"/>
                  </a:lnTo>
                  <a:lnTo>
                    <a:pt x="8" y="282"/>
                  </a:lnTo>
                  <a:lnTo>
                    <a:pt x="29" y="239"/>
                  </a:lnTo>
                  <a:lnTo>
                    <a:pt x="51" y="203"/>
                  </a:lnTo>
                  <a:lnTo>
                    <a:pt x="72" y="173"/>
                  </a:lnTo>
                  <a:lnTo>
                    <a:pt x="95" y="144"/>
                  </a:lnTo>
                  <a:lnTo>
                    <a:pt x="118" y="116"/>
                  </a:lnTo>
                  <a:lnTo>
                    <a:pt x="139" y="85"/>
                  </a:lnTo>
                  <a:lnTo>
                    <a:pt x="161" y="48"/>
                  </a:lnTo>
                  <a:lnTo>
                    <a:pt x="182" y="4"/>
                  </a:lnTo>
                  <a:lnTo>
                    <a:pt x="182" y="5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4" name="Freeform 75"/>
            <p:cNvSpPr>
              <a:spLocks/>
            </p:cNvSpPr>
            <p:nvPr/>
          </p:nvSpPr>
          <p:spPr bwMode="auto">
            <a:xfrm>
              <a:off x="4010" y="2759"/>
              <a:ext cx="89" cy="151"/>
            </a:xfrm>
            <a:custGeom>
              <a:avLst/>
              <a:gdLst>
                <a:gd name="T0" fmla="*/ 0 w 265"/>
                <a:gd name="T1" fmla="*/ 1 h 454"/>
                <a:gd name="T2" fmla="*/ 0 w 265"/>
                <a:gd name="T3" fmla="*/ 1 h 454"/>
                <a:gd name="T4" fmla="*/ 0 w 265"/>
                <a:gd name="T5" fmla="*/ 0 h 454"/>
                <a:gd name="T6" fmla="*/ 1 w 265"/>
                <a:gd name="T7" fmla="*/ 0 h 454"/>
                <a:gd name="T8" fmla="*/ 1 w 265"/>
                <a:gd name="T9" fmla="*/ 0 h 454"/>
                <a:gd name="T10" fmla="*/ 1 w 265"/>
                <a:gd name="T11" fmla="*/ 0 h 454"/>
                <a:gd name="T12" fmla="*/ 1 w 265"/>
                <a:gd name="T13" fmla="*/ 0 h 454"/>
                <a:gd name="T14" fmla="*/ 1 w 265"/>
                <a:gd name="T15" fmla="*/ 0 h 454"/>
                <a:gd name="T16" fmla="*/ 1 w 265"/>
                <a:gd name="T17" fmla="*/ 0 h 454"/>
                <a:gd name="T18" fmla="*/ 1 w 265"/>
                <a:gd name="T19" fmla="*/ 0 h 454"/>
                <a:gd name="T20" fmla="*/ 1 w 265"/>
                <a:gd name="T21" fmla="*/ 1 h 454"/>
                <a:gd name="T22" fmla="*/ 1 w 265"/>
                <a:gd name="T23" fmla="*/ 1 h 454"/>
                <a:gd name="T24" fmla="*/ 1 w 265"/>
                <a:gd name="T25" fmla="*/ 1 h 454"/>
                <a:gd name="T26" fmla="*/ 1 w 265"/>
                <a:gd name="T27" fmla="*/ 1 h 454"/>
                <a:gd name="T28" fmla="*/ 1 w 265"/>
                <a:gd name="T29" fmla="*/ 1 h 454"/>
                <a:gd name="T30" fmla="*/ 1 w 265"/>
                <a:gd name="T31" fmla="*/ 2 h 454"/>
                <a:gd name="T32" fmla="*/ 1 w 265"/>
                <a:gd name="T33" fmla="*/ 2 h 454"/>
                <a:gd name="T34" fmla="*/ 0 w 265"/>
                <a:gd name="T35" fmla="*/ 2 h 454"/>
                <a:gd name="T36" fmla="*/ 1 w 265"/>
                <a:gd name="T37" fmla="*/ 2 h 454"/>
                <a:gd name="T38" fmla="*/ 1 w 265"/>
                <a:gd name="T39" fmla="*/ 2 h 454"/>
                <a:gd name="T40" fmla="*/ 1 w 265"/>
                <a:gd name="T41" fmla="*/ 2 h 454"/>
                <a:gd name="T42" fmla="*/ 1 w 265"/>
                <a:gd name="T43" fmla="*/ 1 h 454"/>
                <a:gd name="T44" fmla="*/ 1 w 265"/>
                <a:gd name="T45" fmla="*/ 1 h 454"/>
                <a:gd name="T46" fmla="*/ 1 w 265"/>
                <a:gd name="T47" fmla="*/ 1 h 454"/>
                <a:gd name="T48" fmla="*/ 1 w 265"/>
                <a:gd name="T49" fmla="*/ 1 h 454"/>
                <a:gd name="T50" fmla="*/ 1 w 265"/>
                <a:gd name="T51" fmla="*/ 1 h 454"/>
                <a:gd name="T52" fmla="*/ 1 w 265"/>
                <a:gd name="T53" fmla="*/ 0 h 454"/>
                <a:gd name="T54" fmla="*/ 1 w 265"/>
                <a:gd name="T55" fmla="*/ 0 h 454"/>
                <a:gd name="T56" fmla="*/ 1 w 265"/>
                <a:gd name="T57" fmla="*/ 0 h 454"/>
                <a:gd name="T58" fmla="*/ 1 w 265"/>
                <a:gd name="T59" fmla="*/ 0 h 454"/>
                <a:gd name="T60" fmla="*/ 1 w 265"/>
                <a:gd name="T61" fmla="*/ 0 h 454"/>
                <a:gd name="T62" fmla="*/ 1 w 265"/>
                <a:gd name="T63" fmla="*/ 0 h 454"/>
                <a:gd name="T64" fmla="*/ 1 w 265"/>
                <a:gd name="T65" fmla="*/ 0 h 454"/>
                <a:gd name="T66" fmla="*/ 0 w 265"/>
                <a:gd name="T67" fmla="*/ 0 h 454"/>
                <a:gd name="T68" fmla="*/ 0 w 265"/>
                <a:gd name="T69" fmla="*/ 1 h 454"/>
                <a:gd name="T70" fmla="*/ 0 w 265"/>
                <a:gd name="T71" fmla="*/ 1 h 454"/>
                <a:gd name="T72" fmla="*/ 0 w 265"/>
                <a:gd name="T73" fmla="*/ 1 h 4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454"/>
                <a:gd name="T113" fmla="*/ 265 w 265"/>
                <a:gd name="T114" fmla="*/ 454 h 4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454">
                  <a:moveTo>
                    <a:pt x="7" y="154"/>
                  </a:moveTo>
                  <a:lnTo>
                    <a:pt x="6" y="154"/>
                  </a:lnTo>
                  <a:lnTo>
                    <a:pt x="77" y="90"/>
                  </a:lnTo>
                  <a:lnTo>
                    <a:pt x="134" y="46"/>
                  </a:lnTo>
                  <a:lnTo>
                    <a:pt x="179" y="18"/>
                  </a:lnTo>
                  <a:lnTo>
                    <a:pt x="212" y="7"/>
                  </a:lnTo>
                  <a:lnTo>
                    <a:pt x="236" y="10"/>
                  </a:lnTo>
                  <a:lnTo>
                    <a:pt x="250" y="24"/>
                  </a:lnTo>
                  <a:lnTo>
                    <a:pt x="258" y="46"/>
                  </a:lnTo>
                  <a:lnTo>
                    <a:pt x="258" y="80"/>
                  </a:lnTo>
                  <a:lnTo>
                    <a:pt x="252" y="122"/>
                  </a:lnTo>
                  <a:lnTo>
                    <a:pt x="241" y="166"/>
                  </a:lnTo>
                  <a:lnTo>
                    <a:pt x="226" y="215"/>
                  </a:lnTo>
                  <a:lnTo>
                    <a:pt x="207" y="267"/>
                  </a:lnTo>
                  <a:lnTo>
                    <a:pt x="185" y="318"/>
                  </a:lnTo>
                  <a:lnTo>
                    <a:pt x="161" y="366"/>
                  </a:lnTo>
                  <a:lnTo>
                    <a:pt x="139" y="411"/>
                  </a:lnTo>
                  <a:lnTo>
                    <a:pt x="115" y="449"/>
                  </a:lnTo>
                  <a:lnTo>
                    <a:pt x="122" y="454"/>
                  </a:lnTo>
                  <a:lnTo>
                    <a:pt x="146" y="414"/>
                  </a:lnTo>
                  <a:lnTo>
                    <a:pt x="169" y="368"/>
                  </a:lnTo>
                  <a:lnTo>
                    <a:pt x="193" y="320"/>
                  </a:lnTo>
                  <a:lnTo>
                    <a:pt x="215" y="270"/>
                  </a:lnTo>
                  <a:lnTo>
                    <a:pt x="234" y="218"/>
                  </a:lnTo>
                  <a:lnTo>
                    <a:pt x="249" y="169"/>
                  </a:lnTo>
                  <a:lnTo>
                    <a:pt x="260" y="122"/>
                  </a:lnTo>
                  <a:lnTo>
                    <a:pt x="265" y="80"/>
                  </a:lnTo>
                  <a:lnTo>
                    <a:pt x="265" y="46"/>
                  </a:lnTo>
                  <a:lnTo>
                    <a:pt x="258" y="18"/>
                  </a:lnTo>
                  <a:lnTo>
                    <a:pt x="239" y="2"/>
                  </a:lnTo>
                  <a:lnTo>
                    <a:pt x="212" y="0"/>
                  </a:lnTo>
                  <a:lnTo>
                    <a:pt x="177" y="11"/>
                  </a:lnTo>
                  <a:lnTo>
                    <a:pt x="129" y="39"/>
                  </a:lnTo>
                  <a:lnTo>
                    <a:pt x="72" y="83"/>
                  </a:lnTo>
                  <a:lnTo>
                    <a:pt x="1" y="149"/>
                  </a:lnTo>
                  <a:lnTo>
                    <a:pt x="0" y="149"/>
                  </a:lnTo>
                  <a:lnTo>
                    <a:pt x="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5" name="Freeform 76"/>
            <p:cNvSpPr>
              <a:spLocks/>
            </p:cNvSpPr>
            <p:nvPr/>
          </p:nvSpPr>
          <p:spPr bwMode="auto">
            <a:xfrm>
              <a:off x="3973" y="3091"/>
              <a:ext cx="125" cy="85"/>
            </a:xfrm>
            <a:custGeom>
              <a:avLst/>
              <a:gdLst>
                <a:gd name="T0" fmla="*/ 0 w 377"/>
                <a:gd name="T1" fmla="*/ 1 h 256"/>
                <a:gd name="T2" fmla="*/ 0 w 377"/>
                <a:gd name="T3" fmla="*/ 1 h 256"/>
                <a:gd name="T4" fmla="*/ 0 w 377"/>
                <a:gd name="T5" fmla="*/ 1 h 256"/>
                <a:gd name="T6" fmla="*/ 0 w 377"/>
                <a:gd name="T7" fmla="*/ 1 h 256"/>
                <a:gd name="T8" fmla="*/ 0 w 377"/>
                <a:gd name="T9" fmla="*/ 1 h 256"/>
                <a:gd name="T10" fmla="*/ 0 w 377"/>
                <a:gd name="T11" fmla="*/ 1 h 256"/>
                <a:gd name="T12" fmla="*/ 0 w 377"/>
                <a:gd name="T13" fmla="*/ 1 h 256"/>
                <a:gd name="T14" fmla="*/ 0 w 377"/>
                <a:gd name="T15" fmla="*/ 1 h 256"/>
                <a:gd name="T16" fmla="*/ 0 w 377"/>
                <a:gd name="T17" fmla="*/ 1 h 256"/>
                <a:gd name="T18" fmla="*/ 0 w 377"/>
                <a:gd name="T19" fmla="*/ 1 h 256"/>
                <a:gd name="T20" fmla="*/ 0 w 377"/>
                <a:gd name="T21" fmla="*/ 1 h 256"/>
                <a:gd name="T22" fmla="*/ 0 w 377"/>
                <a:gd name="T23" fmla="*/ 1 h 256"/>
                <a:gd name="T24" fmla="*/ 0 w 377"/>
                <a:gd name="T25" fmla="*/ 1 h 256"/>
                <a:gd name="T26" fmla="*/ 0 w 377"/>
                <a:gd name="T27" fmla="*/ 1 h 256"/>
                <a:gd name="T28" fmla="*/ 0 w 377"/>
                <a:gd name="T29" fmla="*/ 0 h 256"/>
                <a:gd name="T30" fmla="*/ 0 w 377"/>
                <a:gd name="T31" fmla="*/ 0 h 256"/>
                <a:gd name="T32" fmla="*/ 0 w 377"/>
                <a:gd name="T33" fmla="*/ 0 h 256"/>
                <a:gd name="T34" fmla="*/ 0 w 377"/>
                <a:gd name="T35" fmla="*/ 0 h 256"/>
                <a:gd name="T36" fmla="*/ 0 w 377"/>
                <a:gd name="T37" fmla="*/ 0 h 256"/>
                <a:gd name="T38" fmla="*/ 0 w 377"/>
                <a:gd name="T39" fmla="*/ 0 h 256"/>
                <a:gd name="T40" fmla="*/ 0 w 377"/>
                <a:gd name="T41" fmla="*/ 0 h 256"/>
                <a:gd name="T42" fmla="*/ 1 w 377"/>
                <a:gd name="T43" fmla="*/ 0 h 256"/>
                <a:gd name="T44" fmla="*/ 1 w 377"/>
                <a:gd name="T45" fmla="*/ 0 h 256"/>
                <a:gd name="T46" fmla="*/ 1 w 377"/>
                <a:gd name="T47" fmla="*/ 0 h 256"/>
                <a:gd name="T48" fmla="*/ 1 w 377"/>
                <a:gd name="T49" fmla="*/ 0 h 256"/>
                <a:gd name="T50" fmla="*/ 1 w 377"/>
                <a:gd name="T51" fmla="*/ 0 h 256"/>
                <a:gd name="T52" fmla="*/ 1 w 377"/>
                <a:gd name="T53" fmla="*/ 0 h 256"/>
                <a:gd name="T54" fmla="*/ 1 w 377"/>
                <a:gd name="T55" fmla="*/ 0 h 256"/>
                <a:gd name="T56" fmla="*/ 1 w 377"/>
                <a:gd name="T57" fmla="*/ 0 h 256"/>
                <a:gd name="T58" fmla="*/ 1 w 377"/>
                <a:gd name="T59" fmla="*/ 0 h 256"/>
                <a:gd name="T60" fmla="*/ 1 w 377"/>
                <a:gd name="T61" fmla="*/ 0 h 256"/>
                <a:gd name="T62" fmla="*/ 1 w 377"/>
                <a:gd name="T63" fmla="*/ 0 h 256"/>
                <a:gd name="T64" fmla="*/ 1 w 377"/>
                <a:gd name="T65" fmla="*/ 0 h 256"/>
                <a:gd name="T66" fmla="*/ 1 w 377"/>
                <a:gd name="T67" fmla="*/ 0 h 256"/>
                <a:gd name="T68" fmla="*/ 1 w 377"/>
                <a:gd name="T69" fmla="*/ 0 h 256"/>
                <a:gd name="T70" fmla="*/ 1 w 377"/>
                <a:gd name="T71" fmla="*/ 0 h 256"/>
                <a:gd name="T72" fmla="*/ 2 w 377"/>
                <a:gd name="T73" fmla="*/ 0 h 256"/>
                <a:gd name="T74" fmla="*/ 1 w 377"/>
                <a:gd name="T75" fmla="*/ 0 h 256"/>
                <a:gd name="T76" fmla="*/ 1 w 377"/>
                <a:gd name="T77" fmla="*/ 0 h 256"/>
                <a:gd name="T78" fmla="*/ 1 w 377"/>
                <a:gd name="T79" fmla="*/ 0 h 256"/>
                <a:gd name="T80" fmla="*/ 1 w 377"/>
                <a:gd name="T81" fmla="*/ 0 h 256"/>
                <a:gd name="T82" fmla="*/ 1 w 377"/>
                <a:gd name="T83" fmla="*/ 0 h 256"/>
                <a:gd name="T84" fmla="*/ 1 w 377"/>
                <a:gd name="T85" fmla="*/ 0 h 256"/>
                <a:gd name="T86" fmla="*/ 1 w 377"/>
                <a:gd name="T87" fmla="*/ 0 h 256"/>
                <a:gd name="T88" fmla="*/ 1 w 377"/>
                <a:gd name="T89" fmla="*/ 0 h 256"/>
                <a:gd name="T90" fmla="*/ 1 w 377"/>
                <a:gd name="T91" fmla="*/ 0 h 256"/>
                <a:gd name="T92" fmla="*/ 1 w 377"/>
                <a:gd name="T93" fmla="*/ 0 h 256"/>
                <a:gd name="T94" fmla="*/ 1 w 377"/>
                <a:gd name="T95" fmla="*/ 0 h 256"/>
                <a:gd name="T96" fmla="*/ 1 w 377"/>
                <a:gd name="T97" fmla="*/ 0 h 256"/>
                <a:gd name="T98" fmla="*/ 1 w 377"/>
                <a:gd name="T99" fmla="*/ 0 h 256"/>
                <a:gd name="T100" fmla="*/ 1 w 377"/>
                <a:gd name="T101" fmla="*/ 0 h 256"/>
                <a:gd name="T102" fmla="*/ 1 w 377"/>
                <a:gd name="T103" fmla="*/ 0 h 256"/>
                <a:gd name="T104" fmla="*/ 0 w 377"/>
                <a:gd name="T105" fmla="*/ 0 h 256"/>
                <a:gd name="T106" fmla="*/ 0 w 377"/>
                <a:gd name="T107" fmla="*/ 0 h 256"/>
                <a:gd name="T108" fmla="*/ 0 w 377"/>
                <a:gd name="T109" fmla="*/ 0 h 256"/>
                <a:gd name="T110" fmla="*/ 0 w 377"/>
                <a:gd name="T111" fmla="*/ 0 h 256"/>
                <a:gd name="T112" fmla="*/ 0 w 377"/>
                <a:gd name="T113" fmla="*/ 0 h 256"/>
                <a:gd name="T114" fmla="*/ 0 w 377"/>
                <a:gd name="T115" fmla="*/ 1 h 256"/>
                <a:gd name="T116" fmla="*/ 0 w 377"/>
                <a:gd name="T117" fmla="*/ 1 h 256"/>
                <a:gd name="T118" fmla="*/ 0 w 377"/>
                <a:gd name="T119" fmla="*/ 1 h 256"/>
                <a:gd name="T120" fmla="*/ 0 w 377"/>
                <a:gd name="T121" fmla="*/ 1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7"/>
                <a:gd name="T184" fmla="*/ 0 h 256"/>
                <a:gd name="T185" fmla="*/ 377 w 377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7" h="256">
                  <a:moveTo>
                    <a:pt x="43" y="227"/>
                  </a:moveTo>
                  <a:lnTo>
                    <a:pt x="37" y="230"/>
                  </a:lnTo>
                  <a:lnTo>
                    <a:pt x="31" y="232"/>
                  </a:lnTo>
                  <a:lnTo>
                    <a:pt x="27" y="237"/>
                  </a:lnTo>
                  <a:lnTo>
                    <a:pt x="22" y="241"/>
                  </a:lnTo>
                  <a:lnTo>
                    <a:pt x="17" y="246"/>
                  </a:lnTo>
                  <a:lnTo>
                    <a:pt x="13" y="251"/>
                  </a:lnTo>
                  <a:lnTo>
                    <a:pt x="6" y="254"/>
                  </a:lnTo>
                  <a:lnTo>
                    <a:pt x="0" y="256"/>
                  </a:lnTo>
                  <a:lnTo>
                    <a:pt x="1" y="235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2"/>
                  </a:lnTo>
                  <a:lnTo>
                    <a:pt x="18" y="143"/>
                  </a:lnTo>
                  <a:lnTo>
                    <a:pt x="32" y="116"/>
                  </a:lnTo>
                  <a:lnTo>
                    <a:pt x="44" y="95"/>
                  </a:lnTo>
                  <a:lnTo>
                    <a:pt x="57" y="74"/>
                  </a:lnTo>
                  <a:lnTo>
                    <a:pt x="68" y="58"/>
                  </a:lnTo>
                  <a:lnTo>
                    <a:pt x="81" y="44"/>
                  </a:lnTo>
                  <a:lnTo>
                    <a:pt x="95" y="31"/>
                  </a:lnTo>
                  <a:lnTo>
                    <a:pt x="110" y="23"/>
                  </a:lnTo>
                  <a:lnTo>
                    <a:pt x="125" y="15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5" y="2"/>
                  </a:lnTo>
                  <a:lnTo>
                    <a:pt x="210" y="1"/>
                  </a:lnTo>
                  <a:lnTo>
                    <a:pt x="239" y="0"/>
                  </a:lnTo>
                  <a:lnTo>
                    <a:pt x="271" y="0"/>
                  </a:lnTo>
                  <a:lnTo>
                    <a:pt x="306" y="1"/>
                  </a:lnTo>
                  <a:lnTo>
                    <a:pt x="315" y="6"/>
                  </a:lnTo>
                  <a:lnTo>
                    <a:pt x="324" y="13"/>
                  </a:lnTo>
                  <a:lnTo>
                    <a:pt x="333" y="18"/>
                  </a:lnTo>
                  <a:lnTo>
                    <a:pt x="341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8" y="40"/>
                  </a:lnTo>
                  <a:lnTo>
                    <a:pt x="377" y="45"/>
                  </a:lnTo>
                  <a:lnTo>
                    <a:pt x="368" y="43"/>
                  </a:lnTo>
                  <a:lnTo>
                    <a:pt x="360" y="42"/>
                  </a:lnTo>
                  <a:lnTo>
                    <a:pt x="352" y="39"/>
                  </a:lnTo>
                  <a:lnTo>
                    <a:pt x="343" y="37"/>
                  </a:lnTo>
                  <a:lnTo>
                    <a:pt x="334" y="35"/>
                  </a:lnTo>
                  <a:lnTo>
                    <a:pt x="326" y="33"/>
                  </a:lnTo>
                  <a:lnTo>
                    <a:pt x="317" y="30"/>
                  </a:lnTo>
                  <a:lnTo>
                    <a:pt x="310" y="28"/>
                  </a:lnTo>
                  <a:lnTo>
                    <a:pt x="280" y="28"/>
                  </a:lnTo>
                  <a:lnTo>
                    <a:pt x="249" y="28"/>
                  </a:lnTo>
                  <a:lnTo>
                    <a:pt x="223" y="29"/>
                  </a:lnTo>
                  <a:lnTo>
                    <a:pt x="197" y="31"/>
                  </a:lnTo>
                  <a:lnTo>
                    <a:pt x="173" y="34"/>
                  </a:lnTo>
                  <a:lnTo>
                    <a:pt x="151" y="39"/>
                  </a:lnTo>
                  <a:lnTo>
                    <a:pt x="132" y="45"/>
                  </a:lnTo>
                  <a:lnTo>
                    <a:pt x="113" y="53"/>
                  </a:lnTo>
                  <a:lnTo>
                    <a:pt x="98" y="64"/>
                  </a:lnTo>
                  <a:lnTo>
                    <a:pt x="82" y="77"/>
                  </a:lnTo>
                  <a:lnTo>
                    <a:pt x="71" y="93"/>
                  </a:lnTo>
                  <a:lnTo>
                    <a:pt x="61" y="112"/>
                  </a:lnTo>
                  <a:lnTo>
                    <a:pt x="53" y="135"/>
                  </a:lnTo>
                  <a:lnTo>
                    <a:pt x="48" y="161"/>
                  </a:lnTo>
                  <a:lnTo>
                    <a:pt x="44" y="193"/>
                  </a:lnTo>
                  <a:lnTo>
                    <a:pt x="43" y="227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6" name="Freeform 77"/>
            <p:cNvSpPr>
              <a:spLocks/>
            </p:cNvSpPr>
            <p:nvPr/>
          </p:nvSpPr>
          <p:spPr bwMode="auto">
            <a:xfrm>
              <a:off x="3973" y="3091"/>
              <a:ext cx="125" cy="85"/>
            </a:xfrm>
            <a:custGeom>
              <a:avLst/>
              <a:gdLst>
                <a:gd name="T0" fmla="*/ 0 w 377"/>
                <a:gd name="T1" fmla="*/ 1 h 256"/>
                <a:gd name="T2" fmla="*/ 0 w 377"/>
                <a:gd name="T3" fmla="*/ 1 h 256"/>
                <a:gd name="T4" fmla="*/ 0 w 377"/>
                <a:gd name="T5" fmla="*/ 1 h 256"/>
                <a:gd name="T6" fmla="*/ 0 w 377"/>
                <a:gd name="T7" fmla="*/ 1 h 256"/>
                <a:gd name="T8" fmla="*/ 0 w 377"/>
                <a:gd name="T9" fmla="*/ 1 h 256"/>
                <a:gd name="T10" fmla="*/ 0 w 377"/>
                <a:gd name="T11" fmla="*/ 1 h 256"/>
                <a:gd name="T12" fmla="*/ 0 w 377"/>
                <a:gd name="T13" fmla="*/ 1 h 256"/>
                <a:gd name="T14" fmla="*/ 0 w 377"/>
                <a:gd name="T15" fmla="*/ 1 h 256"/>
                <a:gd name="T16" fmla="*/ 0 w 377"/>
                <a:gd name="T17" fmla="*/ 0 h 256"/>
                <a:gd name="T18" fmla="*/ 0 w 377"/>
                <a:gd name="T19" fmla="*/ 0 h 256"/>
                <a:gd name="T20" fmla="*/ 0 w 377"/>
                <a:gd name="T21" fmla="*/ 0 h 256"/>
                <a:gd name="T22" fmla="*/ 0 w 377"/>
                <a:gd name="T23" fmla="*/ 0 h 256"/>
                <a:gd name="T24" fmla="*/ 1 w 377"/>
                <a:gd name="T25" fmla="*/ 0 h 256"/>
                <a:gd name="T26" fmla="*/ 1 w 377"/>
                <a:gd name="T27" fmla="*/ 0 h 256"/>
                <a:gd name="T28" fmla="*/ 1 w 377"/>
                <a:gd name="T29" fmla="*/ 0 h 256"/>
                <a:gd name="T30" fmla="*/ 1 w 377"/>
                <a:gd name="T31" fmla="*/ 0 h 256"/>
                <a:gd name="T32" fmla="*/ 1 w 377"/>
                <a:gd name="T33" fmla="*/ 0 h 256"/>
                <a:gd name="T34" fmla="*/ 1 w 377"/>
                <a:gd name="T35" fmla="*/ 0 h 256"/>
                <a:gd name="T36" fmla="*/ 1 w 377"/>
                <a:gd name="T37" fmla="*/ 0 h 256"/>
                <a:gd name="T38" fmla="*/ 1 w 377"/>
                <a:gd name="T39" fmla="*/ 0 h 256"/>
                <a:gd name="T40" fmla="*/ 2 w 377"/>
                <a:gd name="T41" fmla="*/ 0 h 256"/>
                <a:gd name="T42" fmla="*/ 1 w 377"/>
                <a:gd name="T43" fmla="*/ 0 h 256"/>
                <a:gd name="T44" fmla="*/ 1 w 377"/>
                <a:gd name="T45" fmla="*/ 0 h 256"/>
                <a:gd name="T46" fmla="*/ 1 w 377"/>
                <a:gd name="T47" fmla="*/ 0 h 256"/>
                <a:gd name="T48" fmla="*/ 1 w 377"/>
                <a:gd name="T49" fmla="*/ 0 h 256"/>
                <a:gd name="T50" fmla="*/ 1 w 377"/>
                <a:gd name="T51" fmla="*/ 0 h 256"/>
                <a:gd name="T52" fmla="*/ 1 w 377"/>
                <a:gd name="T53" fmla="*/ 0 h 256"/>
                <a:gd name="T54" fmla="*/ 1 w 377"/>
                <a:gd name="T55" fmla="*/ 0 h 256"/>
                <a:gd name="T56" fmla="*/ 1 w 377"/>
                <a:gd name="T57" fmla="*/ 0 h 256"/>
                <a:gd name="T58" fmla="*/ 0 w 377"/>
                <a:gd name="T59" fmla="*/ 0 h 256"/>
                <a:gd name="T60" fmla="*/ 0 w 377"/>
                <a:gd name="T61" fmla="*/ 0 h 256"/>
                <a:gd name="T62" fmla="*/ 0 w 377"/>
                <a:gd name="T63" fmla="*/ 1 h 256"/>
                <a:gd name="T64" fmla="*/ 0 w 377"/>
                <a:gd name="T65" fmla="*/ 1 h 2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7"/>
                <a:gd name="T100" fmla="*/ 0 h 256"/>
                <a:gd name="T101" fmla="*/ 377 w 377"/>
                <a:gd name="T102" fmla="*/ 256 h 2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7" h="256">
                  <a:moveTo>
                    <a:pt x="43" y="227"/>
                  </a:moveTo>
                  <a:lnTo>
                    <a:pt x="43" y="227"/>
                  </a:lnTo>
                  <a:lnTo>
                    <a:pt x="37" y="230"/>
                  </a:lnTo>
                  <a:lnTo>
                    <a:pt x="31" y="232"/>
                  </a:lnTo>
                  <a:lnTo>
                    <a:pt x="27" y="237"/>
                  </a:lnTo>
                  <a:lnTo>
                    <a:pt x="22" y="241"/>
                  </a:lnTo>
                  <a:lnTo>
                    <a:pt x="17" y="246"/>
                  </a:lnTo>
                  <a:lnTo>
                    <a:pt x="13" y="251"/>
                  </a:lnTo>
                  <a:lnTo>
                    <a:pt x="6" y="254"/>
                  </a:lnTo>
                  <a:lnTo>
                    <a:pt x="0" y="256"/>
                  </a:lnTo>
                  <a:lnTo>
                    <a:pt x="1" y="235"/>
                  </a:lnTo>
                  <a:lnTo>
                    <a:pt x="1" y="213"/>
                  </a:lnTo>
                  <a:lnTo>
                    <a:pt x="3" y="193"/>
                  </a:lnTo>
                  <a:lnTo>
                    <a:pt x="4" y="172"/>
                  </a:lnTo>
                  <a:lnTo>
                    <a:pt x="18" y="143"/>
                  </a:lnTo>
                  <a:lnTo>
                    <a:pt x="32" y="116"/>
                  </a:lnTo>
                  <a:lnTo>
                    <a:pt x="44" y="95"/>
                  </a:lnTo>
                  <a:lnTo>
                    <a:pt x="57" y="74"/>
                  </a:lnTo>
                  <a:lnTo>
                    <a:pt x="68" y="58"/>
                  </a:lnTo>
                  <a:lnTo>
                    <a:pt x="81" y="44"/>
                  </a:lnTo>
                  <a:lnTo>
                    <a:pt x="95" y="31"/>
                  </a:lnTo>
                  <a:lnTo>
                    <a:pt x="110" y="23"/>
                  </a:lnTo>
                  <a:lnTo>
                    <a:pt x="125" y="15"/>
                  </a:lnTo>
                  <a:lnTo>
                    <a:pt x="143" y="9"/>
                  </a:lnTo>
                  <a:lnTo>
                    <a:pt x="163" y="5"/>
                  </a:lnTo>
                  <a:lnTo>
                    <a:pt x="185" y="2"/>
                  </a:lnTo>
                  <a:lnTo>
                    <a:pt x="210" y="1"/>
                  </a:lnTo>
                  <a:lnTo>
                    <a:pt x="239" y="0"/>
                  </a:lnTo>
                  <a:lnTo>
                    <a:pt x="271" y="0"/>
                  </a:lnTo>
                  <a:lnTo>
                    <a:pt x="306" y="1"/>
                  </a:lnTo>
                  <a:lnTo>
                    <a:pt x="315" y="6"/>
                  </a:lnTo>
                  <a:lnTo>
                    <a:pt x="324" y="13"/>
                  </a:lnTo>
                  <a:lnTo>
                    <a:pt x="333" y="18"/>
                  </a:lnTo>
                  <a:lnTo>
                    <a:pt x="341" y="24"/>
                  </a:lnTo>
                  <a:lnTo>
                    <a:pt x="350" y="29"/>
                  </a:lnTo>
                  <a:lnTo>
                    <a:pt x="359" y="35"/>
                  </a:lnTo>
                  <a:lnTo>
                    <a:pt x="368" y="40"/>
                  </a:lnTo>
                  <a:lnTo>
                    <a:pt x="377" y="45"/>
                  </a:lnTo>
                  <a:lnTo>
                    <a:pt x="368" y="43"/>
                  </a:lnTo>
                  <a:lnTo>
                    <a:pt x="360" y="42"/>
                  </a:lnTo>
                  <a:lnTo>
                    <a:pt x="352" y="39"/>
                  </a:lnTo>
                  <a:lnTo>
                    <a:pt x="343" y="37"/>
                  </a:lnTo>
                  <a:lnTo>
                    <a:pt x="334" y="35"/>
                  </a:lnTo>
                  <a:lnTo>
                    <a:pt x="326" y="33"/>
                  </a:lnTo>
                  <a:lnTo>
                    <a:pt x="317" y="30"/>
                  </a:lnTo>
                  <a:lnTo>
                    <a:pt x="310" y="28"/>
                  </a:lnTo>
                  <a:lnTo>
                    <a:pt x="280" y="28"/>
                  </a:lnTo>
                  <a:lnTo>
                    <a:pt x="249" y="28"/>
                  </a:lnTo>
                  <a:lnTo>
                    <a:pt x="223" y="29"/>
                  </a:lnTo>
                  <a:lnTo>
                    <a:pt x="197" y="31"/>
                  </a:lnTo>
                  <a:lnTo>
                    <a:pt x="173" y="34"/>
                  </a:lnTo>
                  <a:lnTo>
                    <a:pt x="151" y="39"/>
                  </a:lnTo>
                  <a:lnTo>
                    <a:pt x="132" y="45"/>
                  </a:lnTo>
                  <a:lnTo>
                    <a:pt x="113" y="53"/>
                  </a:lnTo>
                  <a:lnTo>
                    <a:pt x="98" y="64"/>
                  </a:lnTo>
                  <a:lnTo>
                    <a:pt x="82" y="77"/>
                  </a:lnTo>
                  <a:lnTo>
                    <a:pt x="71" y="93"/>
                  </a:lnTo>
                  <a:lnTo>
                    <a:pt x="61" y="112"/>
                  </a:lnTo>
                  <a:lnTo>
                    <a:pt x="53" y="135"/>
                  </a:lnTo>
                  <a:lnTo>
                    <a:pt x="48" y="161"/>
                  </a:lnTo>
                  <a:lnTo>
                    <a:pt x="44" y="193"/>
                  </a:lnTo>
                  <a:lnTo>
                    <a:pt x="43" y="22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7" name="Freeform 78"/>
            <p:cNvSpPr>
              <a:spLocks/>
            </p:cNvSpPr>
            <p:nvPr/>
          </p:nvSpPr>
          <p:spPr bwMode="auto">
            <a:xfrm>
              <a:off x="3868" y="3073"/>
              <a:ext cx="1107" cy="493"/>
            </a:xfrm>
            <a:custGeom>
              <a:avLst/>
              <a:gdLst>
                <a:gd name="T0" fmla="*/ 0 w 3319"/>
                <a:gd name="T1" fmla="*/ 0 h 1478"/>
                <a:gd name="T2" fmla="*/ 14 w 3319"/>
                <a:gd name="T3" fmla="*/ 6 h 1478"/>
                <a:gd name="T4" fmla="*/ 13 w 3319"/>
                <a:gd name="T5" fmla="*/ 6 h 1478"/>
                <a:gd name="T6" fmla="*/ 0 w 3319"/>
                <a:gd name="T7" fmla="*/ 0 h 1478"/>
                <a:gd name="T8" fmla="*/ 0 w 3319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9"/>
                <a:gd name="T16" fmla="*/ 0 h 1478"/>
                <a:gd name="T17" fmla="*/ 3319 w 3319"/>
                <a:gd name="T18" fmla="*/ 1478 h 14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9" h="1478">
                  <a:moveTo>
                    <a:pt x="0" y="0"/>
                  </a:moveTo>
                  <a:lnTo>
                    <a:pt x="3319" y="1403"/>
                  </a:lnTo>
                  <a:lnTo>
                    <a:pt x="3251" y="1478"/>
                  </a:lnTo>
                  <a:lnTo>
                    <a:pt x="0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8" name="Freeform 79"/>
            <p:cNvSpPr>
              <a:spLocks/>
            </p:cNvSpPr>
            <p:nvPr/>
          </p:nvSpPr>
          <p:spPr bwMode="auto">
            <a:xfrm>
              <a:off x="3868" y="3072"/>
              <a:ext cx="1109" cy="470"/>
            </a:xfrm>
            <a:custGeom>
              <a:avLst/>
              <a:gdLst>
                <a:gd name="T0" fmla="*/ 14 w 3329"/>
                <a:gd name="T1" fmla="*/ 6 h 1411"/>
                <a:gd name="T2" fmla="*/ 14 w 3329"/>
                <a:gd name="T3" fmla="*/ 6 h 1411"/>
                <a:gd name="T4" fmla="*/ 0 w 3329"/>
                <a:gd name="T5" fmla="*/ 0 h 1411"/>
                <a:gd name="T6" fmla="*/ 0 w 3329"/>
                <a:gd name="T7" fmla="*/ 0 h 1411"/>
                <a:gd name="T8" fmla="*/ 14 w 3329"/>
                <a:gd name="T9" fmla="*/ 6 h 1411"/>
                <a:gd name="T10" fmla="*/ 14 w 3329"/>
                <a:gd name="T11" fmla="*/ 6 h 1411"/>
                <a:gd name="T12" fmla="*/ 14 w 3329"/>
                <a:gd name="T13" fmla="*/ 6 h 1411"/>
                <a:gd name="T14" fmla="*/ 14 w 3329"/>
                <a:gd name="T15" fmla="*/ 6 h 1411"/>
                <a:gd name="T16" fmla="*/ 14 w 3329"/>
                <a:gd name="T17" fmla="*/ 6 h 1411"/>
                <a:gd name="T18" fmla="*/ 14 w 3329"/>
                <a:gd name="T19" fmla="*/ 6 h 14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29"/>
                <a:gd name="T31" fmla="*/ 0 h 1411"/>
                <a:gd name="T32" fmla="*/ 3329 w 3329"/>
                <a:gd name="T33" fmla="*/ 1411 h 14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29" h="1411">
                  <a:moveTo>
                    <a:pt x="3324" y="1410"/>
                  </a:moveTo>
                  <a:lnTo>
                    <a:pt x="3322" y="1404"/>
                  </a:lnTo>
                  <a:lnTo>
                    <a:pt x="3" y="0"/>
                  </a:lnTo>
                  <a:lnTo>
                    <a:pt x="0" y="7"/>
                  </a:lnTo>
                  <a:lnTo>
                    <a:pt x="3320" y="1411"/>
                  </a:lnTo>
                  <a:lnTo>
                    <a:pt x="3319" y="1405"/>
                  </a:lnTo>
                  <a:lnTo>
                    <a:pt x="3324" y="1410"/>
                  </a:lnTo>
                  <a:lnTo>
                    <a:pt x="3329" y="1406"/>
                  </a:lnTo>
                  <a:lnTo>
                    <a:pt x="3322" y="1404"/>
                  </a:lnTo>
                  <a:lnTo>
                    <a:pt x="3324" y="14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79" name="Freeform 80"/>
            <p:cNvSpPr>
              <a:spLocks/>
            </p:cNvSpPr>
            <p:nvPr/>
          </p:nvSpPr>
          <p:spPr bwMode="auto">
            <a:xfrm>
              <a:off x="4951" y="3540"/>
              <a:ext cx="25" cy="27"/>
            </a:xfrm>
            <a:custGeom>
              <a:avLst/>
              <a:gdLst>
                <a:gd name="T0" fmla="*/ 0 w 74"/>
                <a:gd name="T1" fmla="*/ 0 h 82"/>
                <a:gd name="T2" fmla="*/ 0 w 74"/>
                <a:gd name="T3" fmla="*/ 0 h 82"/>
                <a:gd name="T4" fmla="*/ 0 w 74"/>
                <a:gd name="T5" fmla="*/ 0 h 82"/>
                <a:gd name="T6" fmla="*/ 0 w 74"/>
                <a:gd name="T7" fmla="*/ 0 h 82"/>
                <a:gd name="T8" fmla="*/ 0 w 74"/>
                <a:gd name="T9" fmla="*/ 0 h 82"/>
                <a:gd name="T10" fmla="*/ 0 w 74"/>
                <a:gd name="T11" fmla="*/ 0 h 82"/>
                <a:gd name="T12" fmla="*/ 0 w 74"/>
                <a:gd name="T13" fmla="*/ 0 h 82"/>
                <a:gd name="T14" fmla="*/ 0 w 74"/>
                <a:gd name="T15" fmla="*/ 0 h 82"/>
                <a:gd name="T16" fmla="*/ 0 w 74"/>
                <a:gd name="T17" fmla="*/ 0 h 82"/>
                <a:gd name="T18" fmla="*/ 0 w 74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"/>
                <a:gd name="T31" fmla="*/ 0 h 82"/>
                <a:gd name="T32" fmla="*/ 74 w 7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" h="82">
                  <a:moveTo>
                    <a:pt x="2" y="81"/>
                  </a:moveTo>
                  <a:lnTo>
                    <a:pt x="5" y="79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0" y="74"/>
                  </a:lnTo>
                  <a:lnTo>
                    <a:pt x="4" y="73"/>
                  </a:lnTo>
                  <a:lnTo>
                    <a:pt x="2" y="81"/>
                  </a:lnTo>
                  <a:lnTo>
                    <a:pt x="4" y="82"/>
                  </a:lnTo>
                  <a:lnTo>
                    <a:pt x="5" y="79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0" name="Freeform 81"/>
            <p:cNvSpPr>
              <a:spLocks/>
            </p:cNvSpPr>
            <p:nvPr/>
          </p:nvSpPr>
          <p:spPr bwMode="auto">
            <a:xfrm>
              <a:off x="3867" y="3109"/>
              <a:ext cx="1085" cy="458"/>
            </a:xfrm>
            <a:custGeom>
              <a:avLst/>
              <a:gdLst>
                <a:gd name="T0" fmla="*/ 0 w 3257"/>
                <a:gd name="T1" fmla="*/ 0 h 1375"/>
                <a:gd name="T2" fmla="*/ 0 w 3257"/>
                <a:gd name="T3" fmla="*/ 0 h 1375"/>
                <a:gd name="T4" fmla="*/ 13 w 3257"/>
                <a:gd name="T5" fmla="*/ 6 h 1375"/>
                <a:gd name="T6" fmla="*/ 13 w 3257"/>
                <a:gd name="T7" fmla="*/ 6 h 1375"/>
                <a:gd name="T8" fmla="*/ 0 w 3257"/>
                <a:gd name="T9" fmla="*/ 0 h 1375"/>
                <a:gd name="T10" fmla="*/ 0 w 3257"/>
                <a:gd name="T11" fmla="*/ 0 h 1375"/>
                <a:gd name="T12" fmla="*/ 0 w 3257"/>
                <a:gd name="T13" fmla="*/ 0 h 1375"/>
                <a:gd name="T14" fmla="*/ 0 w 3257"/>
                <a:gd name="T15" fmla="*/ 0 h 1375"/>
                <a:gd name="T16" fmla="*/ 0 w 3257"/>
                <a:gd name="T17" fmla="*/ 0 h 1375"/>
                <a:gd name="T18" fmla="*/ 0 w 3257"/>
                <a:gd name="T19" fmla="*/ 0 h 1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57"/>
                <a:gd name="T31" fmla="*/ 0 h 1375"/>
                <a:gd name="T32" fmla="*/ 3257 w 3257"/>
                <a:gd name="T33" fmla="*/ 1375 h 13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57" h="1375">
                  <a:moveTo>
                    <a:pt x="0" y="4"/>
                  </a:moveTo>
                  <a:lnTo>
                    <a:pt x="3" y="7"/>
                  </a:lnTo>
                  <a:lnTo>
                    <a:pt x="3255" y="1375"/>
                  </a:lnTo>
                  <a:lnTo>
                    <a:pt x="3257" y="1367"/>
                  </a:lnTo>
                  <a:lnTo>
                    <a:pt x="6" y="0"/>
                  </a:lnTo>
                  <a:lnTo>
                    <a:pt x="1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1" name="Freeform 82"/>
            <p:cNvSpPr>
              <a:spLocks/>
            </p:cNvSpPr>
            <p:nvPr/>
          </p:nvSpPr>
          <p:spPr bwMode="auto">
            <a:xfrm>
              <a:off x="3867" y="3071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0 w 10"/>
                <a:gd name="T3" fmla="*/ 0 h 118"/>
                <a:gd name="T4" fmla="*/ 0 w 10"/>
                <a:gd name="T5" fmla="*/ 0 h 118"/>
                <a:gd name="T6" fmla="*/ 0 w 10"/>
                <a:gd name="T7" fmla="*/ 0 h 118"/>
                <a:gd name="T8" fmla="*/ 0 w 10"/>
                <a:gd name="T9" fmla="*/ 0 h 118"/>
                <a:gd name="T10" fmla="*/ 0 w 10"/>
                <a:gd name="T11" fmla="*/ 0 h 118"/>
                <a:gd name="T12" fmla="*/ 0 w 10"/>
                <a:gd name="T13" fmla="*/ 0 h 118"/>
                <a:gd name="T14" fmla="*/ 0 w 10"/>
                <a:gd name="T15" fmla="*/ 0 h 118"/>
                <a:gd name="T16" fmla="*/ 0 w 10"/>
                <a:gd name="T17" fmla="*/ 0 h 118"/>
                <a:gd name="T18" fmla="*/ 0 w 10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18"/>
                <a:gd name="T32" fmla="*/ 10 w 10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18">
                  <a:moveTo>
                    <a:pt x="6" y="3"/>
                  </a:moveTo>
                  <a:lnTo>
                    <a:pt x="0" y="7"/>
                  </a:lnTo>
                  <a:lnTo>
                    <a:pt x="0" y="118"/>
                  </a:lnTo>
                  <a:lnTo>
                    <a:pt x="10" y="118"/>
                  </a:lnTo>
                  <a:lnTo>
                    <a:pt x="10" y="7"/>
                  </a:lnTo>
                  <a:lnTo>
                    <a:pt x="3" y="10"/>
                  </a:lnTo>
                  <a:lnTo>
                    <a:pt x="6" y="3"/>
                  </a:lnTo>
                  <a:lnTo>
                    <a:pt x="1" y="0"/>
                  </a:lnTo>
                  <a:lnTo>
                    <a:pt x="0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2" name="Freeform 83"/>
            <p:cNvSpPr>
              <a:spLocks/>
            </p:cNvSpPr>
            <p:nvPr/>
          </p:nvSpPr>
          <p:spPr bwMode="auto">
            <a:xfrm>
              <a:off x="3986" y="2353"/>
              <a:ext cx="579" cy="242"/>
            </a:xfrm>
            <a:custGeom>
              <a:avLst/>
              <a:gdLst>
                <a:gd name="T0" fmla="*/ 0 w 1735"/>
                <a:gd name="T1" fmla="*/ 1 h 724"/>
                <a:gd name="T2" fmla="*/ 0 w 1735"/>
                <a:gd name="T3" fmla="*/ 1 h 724"/>
                <a:gd name="T4" fmla="*/ 0 w 1735"/>
                <a:gd name="T5" fmla="*/ 1 h 724"/>
                <a:gd name="T6" fmla="*/ 0 w 1735"/>
                <a:gd name="T7" fmla="*/ 1 h 724"/>
                <a:gd name="T8" fmla="*/ 1 w 1735"/>
                <a:gd name="T9" fmla="*/ 1 h 724"/>
                <a:gd name="T10" fmla="*/ 1 w 1735"/>
                <a:gd name="T11" fmla="*/ 2 h 724"/>
                <a:gd name="T12" fmla="*/ 1 w 1735"/>
                <a:gd name="T13" fmla="*/ 2 h 724"/>
                <a:gd name="T14" fmla="*/ 1 w 1735"/>
                <a:gd name="T15" fmla="*/ 2 h 724"/>
                <a:gd name="T16" fmla="*/ 1 w 1735"/>
                <a:gd name="T17" fmla="*/ 2 h 724"/>
                <a:gd name="T18" fmla="*/ 2 w 1735"/>
                <a:gd name="T19" fmla="*/ 2 h 724"/>
                <a:gd name="T20" fmla="*/ 2 w 1735"/>
                <a:gd name="T21" fmla="*/ 2 h 724"/>
                <a:gd name="T22" fmla="*/ 2 w 1735"/>
                <a:gd name="T23" fmla="*/ 2 h 724"/>
                <a:gd name="T24" fmla="*/ 3 w 1735"/>
                <a:gd name="T25" fmla="*/ 2 h 724"/>
                <a:gd name="T26" fmla="*/ 3 w 1735"/>
                <a:gd name="T27" fmla="*/ 2 h 724"/>
                <a:gd name="T28" fmla="*/ 3 w 1735"/>
                <a:gd name="T29" fmla="*/ 3 h 724"/>
                <a:gd name="T30" fmla="*/ 3 w 1735"/>
                <a:gd name="T31" fmla="*/ 3 h 724"/>
                <a:gd name="T32" fmla="*/ 4 w 1735"/>
                <a:gd name="T33" fmla="*/ 3 h 724"/>
                <a:gd name="T34" fmla="*/ 4 w 1735"/>
                <a:gd name="T35" fmla="*/ 3 h 724"/>
                <a:gd name="T36" fmla="*/ 4 w 1735"/>
                <a:gd name="T37" fmla="*/ 3 h 724"/>
                <a:gd name="T38" fmla="*/ 5 w 1735"/>
                <a:gd name="T39" fmla="*/ 3 h 724"/>
                <a:gd name="T40" fmla="*/ 5 w 1735"/>
                <a:gd name="T41" fmla="*/ 3 h 724"/>
                <a:gd name="T42" fmla="*/ 5 w 1735"/>
                <a:gd name="T43" fmla="*/ 3 h 724"/>
                <a:gd name="T44" fmla="*/ 5 w 1735"/>
                <a:gd name="T45" fmla="*/ 3 h 724"/>
                <a:gd name="T46" fmla="*/ 6 w 1735"/>
                <a:gd name="T47" fmla="*/ 3 h 724"/>
                <a:gd name="T48" fmla="*/ 6 w 1735"/>
                <a:gd name="T49" fmla="*/ 3 h 724"/>
                <a:gd name="T50" fmla="*/ 6 w 1735"/>
                <a:gd name="T51" fmla="*/ 3 h 724"/>
                <a:gd name="T52" fmla="*/ 6 w 1735"/>
                <a:gd name="T53" fmla="*/ 3 h 724"/>
                <a:gd name="T54" fmla="*/ 7 w 1735"/>
                <a:gd name="T55" fmla="*/ 3 h 724"/>
                <a:gd name="T56" fmla="*/ 7 w 1735"/>
                <a:gd name="T57" fmla="*/ 3 h 724"/>
                <a:gd name="T58" fmla="*/ 7 w 1735"/>
                <a:gd name="T59" fmla="*/ 3 h 724"/>
                <a:gd name="T60" fmla="*/ 7 w 1735"/>
                <a:gd name="T61" fmla="*/ 3 h 724"/>
                <a:gd name="T62" fmla="*/ 7 w 1735"/>
                <a:gd name="T63" fmla="*/ 3 h 724"/>
                <a:gd name="T64" fmla="*/ 7 w 1735"/>
                <a:gd name="T65" fmla="*/ 2 h 724"/>
                <a:gd name="T66" fmla="*/ 4 w 1735"/>
                <a:gd name="T67" fmla="*/ 0 h 724"/>
                <a:gd name="T68" fmla="*/ 0 w 1735"/>
                <a:gd name="T69" fmla="*/ 1 h 7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5"/>
                <a:gd name="T106" fmla="*/ 0 h 724"/>
                <a:gd name="T107" fmla="*/ 1735 w 1735"/>
                <a:gd name="T108" fmla="*/ 724 h 7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5" h="724">
                  <a:moveTo>
                    <a:pt x="0" y="231"/>
                  </a:moveTo>
                  <a:lnTo>
                    <a:pt x="25" y="261"/>
                  </a:lnTo>
                  <a:lnTo>
                    <a:pt x="57" y="290"/>
                  </a:lnTo>
                  <a:lnTo>
                    <a:pt x="94" y="320"/>
                  </a:lnTo>
                  <a:lnTo>
                    <a:pt x="136" y="351"/>
                  </a:lnTo>
                  <a:lnTo>
                    <a:pt x="184" y="381"/>
                  </a:lnTo>
                  <a:lnTo>
                    <a:pt x="236" y="410"/>
                  </a:lnTo>
                  <a:lnTo>
                    <a:pt x="293" y="439"/>
                  </a:lnTo>
                  <a:lnTo>
                    <a:pt x="352" y="468"/>
                  </a:lnTo>
                  <a:lnTo>
                    <a:pt x="415" y="495"/>
                  </a:lnTo>
                  <a:lnTo>
                    <a:pt x="481" y="522"/>
                  </a:lnTo>
                  <a:lnTo>
                    <a:pt x="549" y="548"/>
                  </a:lnTo>
                  <a:lnTo>
                    <a:pt x="619" y="573"/>
                  </a:lnTo>
                  <a:lnTo>
                    <a:pt x="691" y="596"/>
                  </a:lnTo>
                  <a:lnTo>
                    <a:pt x="763" y="617"/>
                  </a:lnTo>
                  <a:lnTo>
                    <a:pt x="836" y="637"/>
                  </a:lnTo>
                  <a:lnTo>
                    <a:pt x="910" y="656"/>
                  </a:lnTo>
                  <a:lnTo>
                    <a:pt x="982" y="673"/>
                  </a:lnTo>
                  <a:lnTo>
                    <a:pt x="1054" y="688"/>
                  </a:lnTo>
                  <a:lnTo>
                    <a:pt x="1125" y="699"/>
                  </a:lnTo>
                  <a:lnTo>
                    <a:pt x="1194" y="709"/>
                  </a:lnTo>
                  <a:lnTo>
                    <a:pt x="1261" y="717"/>
                  </a:lnTo>
                  <a:lnTo>
                    <a:pt x="1326" y="722"/>
                  </a:lnTo>
                  <a:lnTo>
                    <a:pt x="1386" y="724"/>
                  </a:lnTo>
                  <a:lnTo>
                    <a:pt x="1444" y="724"/>
                  </a:lnTo>
                  <a:lnTo>
                    <a:pt x="1499" y="721"/>
                  </a:lnTo>
                  <a:lnTo>
                    <a:pt x="1549" y="714"/>
                  </a:lnTo>
                  <a:lnTo>
                    <a:pt x="1595" y="704"/>
                  </a:lnTo>
                  <a:lnTo>
                    <a:pt x="1634" y="690"/>
                  </a:lnTo>
                  <a:lnTo>
                    <a:pt x="1669" y="674"/>
                  </a:lnTo>
                  <a:lnTo>
                    <a:pt x="1697" y="652"/>
                  </a:lnTo>
                  <a:lnTo>
                    <a:pt x="1720" y="628"/>
                  </a:lnTo>
                  <a:lnTo>
                    <a:pt x="1735" y="599"/>
                  </a:lnTo>
                  <a:lnTo>
                    <a:pt x="987" y="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CE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3" name="Freeform 84"/>
            <p:cNvSpPr>
              <a:spLocks/>
            </p:cNvSpPr>
            <p:nvPr/>
          </p:nvSpPr>
          <p:spPr bwMode="auto">
            <a:xfrm>
              <a:off x="3985" y="2429"/>
              <a:ext cx="581" cy="167"/>
            </a:xfrm>
            <a:custGeom>
              <a:avLst/>
              <a:gdLst>
                <a:gd name="T0" fmla="*/ 7 w 1744"/>
                <a:gd name="T1" fmla="*/ 2 h 501"/>
                <a:gd name="T2" fmla="*/ 7 w 1744"/>
                <a:gd name="T3" fmla="*/ 2 h 501"/>
                <a:gd name="T4" fmla="*/ 7 w 1744"/>
                <a:gd name="T5" fmla="*/ 2 h 501"/>
                <a:gd name="T6" fmla="*/ 6 w 1744"/>
                <a:gd name="T7" fmla="*/ 2 h 501"/>
                <a:gd name="T8" fmla="*/ 6 w 1744"/>
                <a:gd name="T9" fmla="*/ 2 h 501"/>
                <a:gd name="T10" fmla="*/ 5 w 1744"/>
                <a:gd name="T11" fmla="*/ 2 h 501"/>
                <a:gd name="T12" fmla="*/ 5 w 1744"/>
                <a:gd name="T13" fmla="*/ 2 h 501"/>
                <a:gd name="T14" fmla="*/ 4 w 1744"/>
                <a:gd name="T15" fmla="*/ 2 h 501"/>
                <a:gd name="T16" fmla="*/ 4 w 1744"/>
                <a:gd name="T17" fmla="*/ 2 h 501"/>
                <a:gd name="T18" fmla="*/ 3 w 1744"/>
                <a:gd name="T19" fmla="*/ 2 h 501"/>
                <a:gd name="T20" fmla="*/ 3 w 1744"/>
                <a:gd name="T21" fmla="*/ 1 h 501"/>
                <a:gd name="T22" fmla="*/ 2 w 1744"/>
                <a:gd name="T23" fmla="*/ 1 h 501"/>
                <a:gd name="T24" fmla="*/ 1 w 1744"/>
                <a:gd name="T25" fmla="*/ 1 h 501"/>
                <a:gd name="T26" fmla="*/ 1 w 1744"/>
                <a:gd name="T27" fmla="*/ 1 h 501"/>
                <a:gd name="T28" fmla="*/ 1 w 1744"/>
                <a:gd name="T29" fmla="*/ 0 h 501"/>
                <a:gd name="T30" fmla="*/ 0 w 1744"/>
                <a:gd name="T31" fmla="*/ 0 h 501"/>
                <a:gd name="T32" fmla="*/ 0 w 1744"/>
                <a:gd name="T33" fmla="*/ 0 h 501"/>
                <a:gd name="T34" fmla="*/ 0 w 1744"/>
                <a:gd name="T35" fmla="*/ 0 h 501"/>
                <a:gd name="T36" fmla="*/ 0 w 1744"/>
                <a:gd name="T37" fmla="*/ 0 h 501"/>
                <a:gd name="T38" fmla="*/ 1 w 1744"/>
                <a:gd name="T39" fmla="*/ 1 h 501"/>
                <a:gd name="T40" fmla="*/ 1 w 1744"/>
                <a:gd name="T41" fmla="*/ 1 h 501"/>
                <a:gd name="T42" fmla="*/ 2 w 1744"/>
                <a:gd name="T43" fmla="*/ 1 h 501"/>
                <a:gd name="T44" fmla="*/ 2 w 1744"/>
                <a:gd name="T45" fmla="*/ 1 h 501"/>
                <a:gd name="T46" fmla="*/ 3 w 1744"/>
                <a:gd name="T47" fmla="*/ 2 h 501"/>
                <a:gd name="T48" fmla="*/ 3 w 1744"/>
                <a:gd name="T49" fmla="*/ 2 h 501"/>
                <a:gd name="T50" fmla="*/ 4 w 1744"/>
                <a:gd name="T51" fmla="*/ 2 h 501"/>
                <a:gd name="T52" fmla="*/ 5 w 1744"/>
                <a:gd name="T53" fmla="*/ 2 h 501"/>
                <a:gd name="T54" fmla="*/ 5 w 1744"/>
                <a:gd name="T55" fmla="*/ 2 h 501"/>
                <a:gd name="T56" fmla="*/ 6 w 1744"/>
                <a:gd name="T57" fmla="*/ 2 h 501"/>
                <a:gd name="T58" fmla="*/ 6 w 1744"/>
                <a:gd name="T59" fmla="*/ 2 h 501"/>
                <a:gd name="T60" fmla="*/ 7 w 1744"/>
                <a:gd name="T61" fmla="*/ 2 h 501"/>
                <a:gd name="T62" fmla="*/ 7 w 1744"/>
                <a:gd name="T63" fmla="*/ 2 h 501"/>
                <a:gd name="T64" fmla="*/ 7 w 1744"/>
                <a:gd name="T65" fmla="*/ 2 h 501"/>
                <a:gd name="T66" fmla="*/ 7 w 1744"/>
                <a:gd name="T67" fmla="*/ 2 h 501"/>
                <a:gd name="T68" fmla="*/ 7 w 1744"/>
                <a:gd name="T69" fmla="*/ 2 h 501"/>
                <a:gd name="T70" fmla="*/ 7 w 1744"/>
                <a:gd name="T71" fmla="*/ 2 h 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4"/>
                <a:gd name="T109" fmla="*/ 0 h 501"/>
                <a:gd name="T110" fmla="*/ 1744 w 1744"/>
                <a:gd name="T111" fmla="*/ 501 h 5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4" h="501">
                  <a:moveTo>
                    <a:pt x="1737" y="375"/>
                  </a:moveTo>
                  <a:lnTo>
                    <a:pt x="1735" y="370"/>
                  </a:lnTo>
                  <a:lnTo>
                    <a:pt x="1720" y="398"/>
                  </a:lnTo>
                  <a:lnTo>
                    <a:pt x="1699" y="422"/>
                  </a:lnTo>
                  <a:lnTo>
                    <a:pt x="1671" y="442"/>
                  </a:lnTo>
                  <a:lnTo>
                    <a:pt x="1637" y="459"/>
                  </a:lnTo>
                  <a:lnTo>
                    <a:pt x="1598" y="472"/>
                  </a:lnTo>
                  <a:lnTo>
                    <a:pt x="1553" y="483"/>
                  </a:lnTo>
                  <a:lnTo>
                    <a:pt x="1503" y="489"/>
                  </a:lnTo>
                  <a:lnTo>
                    <a:pt x="1448" y="493"/>
                  </a:lnTo>
                  <a:lnTo>
                    <a:pt x="1390" y="491"/>
                  </a:lnTo>
                  <a:lnTo>
                    <a:pt x="1330" y="490"/>
                  </a:lnTo>
                  <a:lnTo>
                    <a:pt x="1265" y="485"/>
                  </a:lnTo>
                  <a:lnTo>
                    <a:pt x="1198" y="478"/>
                  </a:lnTo>
                  <a:lnTo>
                    <a:pt x="1129" y="467"/>
                  </a:lnTo>
                  <a:lnTo>
                    <a:pt x="1058" y="456"/>
                  </a:lnTo>
                  <a:lnTo>
                    <a:pt x="986" y="441"/>
                  </a:lnTo>
                  <a:lnTo>
                    <a:pt x="914" y="424"/>
                  </a:lnTo>
                  <a:lnTo>
                    <a:pt x="842" y="406"/>
                  </a:lnTo>
                  <a:lnTo>
                    <a:pt x="768" y="385"/>
                  </a:lnTo>
                  <a:lnTo>
                    <a:pt x="696" y="364"/>
                  </a:lnTo>
                  <a:lnTo>
                    <a:pt x="624" y="341"/>
                  </a:lnTo>
                  <a:lnTo>
                    <a:pt x="555" y="316"/>
                  </a:lnTo>
                  <a:lnTo>
                    <a:pt x="486" y="291"/>
                  </a:lnTo>
                  <a:lnTo>
                    <a:pt x="421" y="263"/>
                  </a:lnTo>
                  <a:lnTo>
                    <a:pt x="358" y="236"/>
                  </a:lnTo>
                  <a:lnTo>
                    <a:pt x="298" y="207"/>
                  </a:lnTo>
                  <a:lnTo>
                    <a:pt x="241" y="178"/>
                  </a:lnTo>
                  <a:lnTo>
                    <a:pt x="191" y="149"/>
                  </a:lnTo>
                  <a:lnTo>
                    <a:pt x="143" y="119"/>
                  </a:lnTo>
                  <a:lnTo>
                    <a:pt x="101" y="89"/>
                  </a:lnTo>
                  <a:lnTo>
                    <a:pt x="63" y="58"/>
                  </a:lnTo>
                  <a:lnTo>
                    <a:pt x="31" y="31"/>
                  </a:lnTo>
                  <a:lnTo>
                    <a:pt x="7" y="0"/>
                  </a:lnTo>
                  <a:lnTo>
                    <a:pt x="0" y="5"/>
                  </a:lnTo>
                  <a:lnTo>
                    <a:pt x="26" y="36"/>
                  </a:lnTo>
                  <a:lnTo>
                    <a:pt x="58" y="66"/>
                  </a:lnTo>
                  <a:lnTo>
                    <a:pt x="96" y="96"/>
                  </a:lnTo>
                  <a:lnTo>
                    <a:pt x="138" y="127"/>
                  </a:lnTo>
                  <a:lnTo>
                    <a:pt x="186" y="157"/>
                  </a:lnTo>
                  <a:lnTo>
                    <a:pt x="239" y="186"/>
                  </a:lnTo>
                  <a:lnTo>
                    <a:pt x="296" y="215"/>
                  </a:lnTo>
                  <a:lnTo>
                    <a:pt x="355" y="244"/>
                  </a:lnTo>
                  <a:lnTo>
                    <a:pt x="418" y="270"/>
                  </a:lnTo>
                  <a:lnTo>
                    <a:pt x="484" y="298"/>
                  </a:lnTo>
                  <a:lnTo>
                    <a:pt x="552" y="323"/>
                  </a:lnTo>
                  <a:lnTo>
                    <a:pt x="622" y="349"/>
                  </a:lnTo>
                  <a:lnTo>
                    <a:pt x="694" y="371"/>
                  </a:lnTo>
                  <a:lnTo>
                    <a:pt x="766" y="393"/>
                  </a:lnTo>
                  <a:lnTo>
                    <a:pt x="839" y="413"/>
                  </a:lnTo>
                  <a:lnTo>
                    <a:pt x="914" y="432"/>
                  </a:lnTo>
                  <a:lnTo>
                    <a:pt x="986" y="448"/>
                  </a:lnTo>
                  <a:lnTo>
                    <a:pt x="1058" y="464"/>
                  </a:lnTo>
                  <a:lnTo>
                    <a:pt x="1129" y="475"/>
                  </a:lnTo>
                  <a:lnTo>
                    <a:pt x="1198" y="485"/>
                  </a:lnTo>
                  <a:lnTo>
                    <a:pt x="1265" y="493"/>
                  </a:lnTo>
                  <a:lnTo>
                    <a:pt x="1330" y="498"/>
                  </a:lnTo>
                  <a:lnTo>
                    <a:pt x="1390" y="501"/>
                  </a:lnTo>
                  <a:lnTo>
                    <a:pt x="1448" y="500"/>
                  </a:lnTo>
                  <a:lnTo>
                    <a:pt x="1503" y="496"/>
                  </a:lnTo>
                  <a:lnTo>
                    <a:pt x="1553" y="490"/>
                  </a:lnTo>
                  <a:lnTo>
                    <a:pt x="1600" y="480"/>
                  </a:lnTo>
                  <a:lnTo>
                    <a:pt x="1639" y="466"/>
                  </a:lnTo>
                  <a:lnTo>
                    <a:pt x="1676" y="450"/>
                  </a:lnTo>
                  <a:lnTo>
                    <a:pt x="1704" y="427"/>
                  </a:lnTo>
                  <a:lnTo>
                    <a:pt x="1728" y="403"/>
                  </a:lnTo>
                  <a:lnTo>
                    <a:pt x="1743" y="373"/>
                  </a:lnTo>
                  <a:lnTo>
                    <a:pt x="1742" y="368"/>
                  </a:lnTo>
                  <a:lnTo>
                    <a:pt x="1743" y="373"/>
                  </a:lnTo>
                  <a:lnTo>
                    <a:pt x="1744" y="370"/>
                  </a:lnTo>
                  <a:lnTo>
                    <a:pt x="1742" y="368"/>
                  </a:lnTo>
                  <a:lnTo>
                    <a:pt x="1737" y="3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4" name="Freeform 85"/>
            <p:cNvSpPr>
              <a:spLocks/>
            </p:cNvSpPr>
            <p:nvPr/>
          </p:nvSpPr>
          <p:spPr bwMode="auto">
            <a:xfrm>
              <a:off x="4314" y="2352"/>
              <a:ext cx="252" cy="202"/>
            </a:xfrm>
            <a:custGeom>
              <a:avLst/>
              <a:gdLst>
                <a:gd name="T0" fmla="*/ 0 w 754"/>
                <a:gd name="T1" fmla="*/ 0 h 608"/>
                <a:gd name="T2" fmla="*/ 0 w 754"/>
                <a:gd name="T3" fmla="*/ 0 h 608"/>
                <a:gd name="T4" fmla="*/ 3 w 754"/>
                <a:gd name="T5" fmla="*/ 2 h 608"/>
                <a:gd name="T6" fmla="*/ 3 w 754"/>
                <a:gd name="T7" fmla="*/ 2 h 608"/>
                <a:gd name="T8" fmla="*/ 0 w 754"/>
                <a:gd name="T9" fmla="*/ 0 h 608"/>
                <a:gd name="T10" fmla="*/ 0 w 754"/>
                <a:gd name="T11" fmla="*/ 0 h 608"/>
                <a:gd name="T12" fmla="*/ 0 w 754"/>
                <a:gd name="T13" fmla="*/ 0 h 608"/>
                <a:gd name="T14" fmla="*/ 0 w 754"/>
                <a:gd name="T15" fmla="*/ 0 h 608"/>
                <a:gd name="T16" fmla="*/ 0 w 754"/>
                <a:gd name="T17" fmla="*/ 0 h 608"/>
                <a:gd name="T18" fmla="*/ 0 w 754"/>
                <a:gd name="T19" fmla="*/ 0 h 6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4"/>
                <a:gd name="T31" fmla="*/ 0 h 608"/>
                <a:gd name="T32" fmla="*/ 754 w 754"/>
                <a:gd name="T33" fmla="*/ 608 h 6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4" h="608">
                  <a:moveTo>
                    <a:pt x="3" y="9"/>
                  </a:moveTo>
                  <a:lnTo>
                    <a:pt x="0" y="9"/>
                  </a:lnTo>
                  <a:lnTo>
                    <a:pt x="749" y="608"/>
                  </a:lnTo>
                  <a:lnTo>
                    <a:pt x="754" y="601"/>
                  </a:lnTo>
                  <a:lnTo>
                    <a:pt x="5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5" name="Freeform 86"/>
            <p:cNvSpPr>
              <a:spLocks/>
            </p:cNvSpPr>
            <p:nvPr/>
          </p:nvSpPr>
          <p:spPr bwMode="auto">
            <a:xfrm>
              <a:off x="3984" y="2352"/>
              <a:ext cx="331" cy="80"/>
            </a:xfrm>
            <a:custGeom>
              <a:avLst/>
              <a:gdLst>
                <a:gd name="T0" fmla="*/ 0 w 995"/>
                <a:gd name="T1" fmla="*/ 1 h 239"/>
                <a:gd name="T2" fmla="*/ 0 w 995"/>
                <a:gd name="T3" fmla="*/ 1 h 239"/>
                <a:gd name="T4" fmla="*/ 4 w 995"/>
                <a:gd name="T5" fmla="*/ 0 h 239"/>
                <a:gd name="T6" fmla="*/ 4 w 995"/>
                <a:gd name="T7" fmla="*/ 0 h 239"/>
                <a:gd name="T8" fmla="*/ 0 w 995"/>
                <a:gd name="T9" fmla="*/ 1 h 239"/>
                <a:gd name="T10" fmla="*/ 0 w 995"/>
                <a:gd name="T11" fmla="*/ 1 h 239"/>
                <a:gd name="T12" fmla="*/ 0 w 995"/>
                <a:gd name="T13" fmla="*/ 1 h 239"/>
                <a:gd name="T14" fmla="*/ 0 w 995"/>
                <a:gd name="T15" fmla="*/ 1 h 239"/>
                <a:gd name="T16" fmla="*/ 0 w 995"/>
                <a:gd name="T17" fmla="*/ 1 h 239"/>
                <a:gd name="T18" fmla="*/ 0 w 995"/>
                <a:gd name="T19" fmla="*/ 1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5"/>
                <a:gd name="T31" fmla="*/ 0 h 239"/>
                <a:gd name="T32" fmla="*/ 995 w 995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5" h="239">
                  <a:moveTo>
                    <a:pt x="11" y="232"/>
                  </a:moveTo>
                  <a:lnTo>
                    <a:pt x="8" y="239"/>
                  </a:lnTo>
                  <a:lnTo>
                    <a:pt x="995" y="8"/>
                  </a:lnTo>
                  <a:lnTo>
                    <a:pt x="995" y="0"/>
                  </a:lnTo>
                  <a:lnTo>
                    <a:pt x="8" y="231"/>
                  </a:lnTo>
                  <a:lnTo>
                    <a:pt x="4" y="237"/>
                  </a:lnTo>
                  <a:lnTo>
                    <a:pt x="8" y="231"/>
                  </a:lnTo>
                  <a:lnTo>
                    <a:pt x="0" y="232"/>
                  </a:lnTo>
                  <a:lnTo>
                    <a:pt x="4" y="237"/>
                  </a:lnTo>
                  <a:lnTo>
                    <a:pt x="11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6" name="Freeform 87"/>
            <p:cNvSpPr>
              <a:spLocks/>
            </p:cNvSpPr>
            <p:nvPr/>
          </p:nvSpPr>
          <p:spPr bwMode="auto">
            <a:xfrm>
              <a:off x="4049" y="2351"/>
              <a:ext cx="268" cy="130"/>
            </a:xfrm>
            <a:custGeom>
              <a:avLst/>
              <a:gdLst>
                <a:gd name="T0" fmla="*/ 0 w 804"/>
                <a:gd name="T1" fmla="*/ 2 h 390"/>
                <a:gd name="T2" fmla="*/ 0 w 804"/>
                <a:gd name="T3" fmla="*/ 2 h 390"/>
                <a:gd name="T4" fmla="*/ 3 w 804"/>
                <a:gd name="T5" fmla="*/ 0 h 390"/>
                <a:gd name="T6" fmla="*/ 3 w 804"/>
                <a:gd name="T7" fmla="*/ 0 h 390"/>
                <a:gd name="T8" fmla="*/ 0 w 804"/>
                <a:gd name="T9" fmla="*/ 2 h 390"/>
                <a:gd name="T10" fmla="*/ 0 w 804"/>
                <a:gd name="T11" fmla="*/ 2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4"/>
                <a:gd name="T19" fmla="*/ 0 h 390"/>
                <a:gd name="T20" fmla="*/ 804 w 804"/>
                <a:gd name="T21" fmla="*/ 390 h 3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4" h="390">
                  <a:moveTo>
                    <a:pt x="1" y="387"/>
                  </a:moveTo>
                  <a:lnTo>
                    <a:pt x="2" y="390"/>
                  </a:lnTo>
                  <a:lnTo>
                    <a:pt x="804" y="8"/>
                  </a:lnTo>
                  <a:lnTo>
                    <a:pt x="801" y="0"/>
                  </a:lnTo>
                  <a:lnTo>
                    <a:pt x="0" y="383"/>
                  </a:lnTo>
                  <a:lnTo>
                    <a:pt x="1" y="387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7" name="Freeform 88"/>
            <p:cNvSpPr>
              <a:spLocks/>
            </p:cNvSpPr>
            <p:nvPr/>
          </p:nvSpPr>
          <p:spPr bwMode="auto">
            <a:xfrm>
              <a:off x="4002" y="2351"/>
              <a:ext cx="315" cy="94"/>
            </a:xfrm>
            <a:custGeom>
              <a:avLst/>
              <a:gdLst>
                <a:gd name="T0" fmla="*/ 0 w 943"/>
                <a:gd name="T1" fmla="*/ 1 h 283"/>
                <a:gd name="T2" fmla="*/ 0 w 943"/>
                <a:gd name="T3" fmla="*/ 1 h 283"/>
                <a:gd name="T4" fmla="*/ 4 w 943"/>
                <a:gd name="T5" fmla="*/ 0 h 283"/>
                <a:gd name="T6" fmla="*/ 4 w 943"/>
                <a:gd name="T7" fmla="*/ 0 h 283"/>
                <a:gd name="T8" fmla="*/ 0 w 943"/>
                <a:gd name="T9" fmla="*/ 1 h 283"/>
                <a:gd name="T10" fmla="*/ 0 w 943"/>
                <a:gd name="T11" fmla="*/ 1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3"/>
                <a:gd name="T19" fmla="*/ 0 h 283"/>
                <a:gd name="T20" fmla="*/ 943 w 943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3" h="283">
                  <a:moveTo>
                    <a:pt x="1" y="279"/>
                  </a:moveTo>
                  <a:lnTo>
                    <a:pt x="2" y="283"/>
                  </a:lnTo>
                  <a:lnTo>
                    <a:pt x="943" y="8"/>
                  </a:lnTo>
                  <a:lnTo>
                    <a:pt x="940" y="0"/>
                  </a:lnTo>
                  <a:lnTo>
                    <a:pt x="0" y="275"/>
                  </a:lnTo>
                  <a:lnTo>
                    <a:pt x="1" y="279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8" name="Freeform 89"/>
            <p:cNvSpPr>
              <a:spLocks/>
            </p:cNvSpPr>
            <p:nvPr/>
          </p:nvSpPr>
          <p:spPr bwMode="auto">
            <a:xfrm>
              <a:off x="4113" y="2351"/>
              <a:ext cx="204" cy="163"/>
            </a:xfrm>
            <a:custGeom>
              <a:avLst/>
              <a:gdLst>
                <a:gd name="T0" fmla="*/ 0 w 613"/>
                <a:gd name="T1" fmla="*/ 2 h 489"/>
                <a:gd name="T2" fmla="*/ 0 w 613"/>
                <a:gd name="T3" fmla="*/ 2 h 489"/>
                <a:gd name="T4" fmla="*/ 3 w 613"/>
                <a:gd name="T5" fmla="*/ 0 h 489"/>
                <a:gd name="T6" fmla="*/ 2 w 613"/>
                <a:gd name="T7" fmla="*/ 0 h 489"/>
                <a:gd name="T8" fmla="*/ 0 w 613"/>
                <a:gd name="T9" fmla="*/ 2 h 489"/>
                <a:gd name="T10" fmla="*/ 0 w 613"/>
                <a:gd name="T11" fmla="*/ 2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3"/>
                <a:gd name="T19" fmla="*/ 0 h 489"/>
                <a:gd name="T20" fmla="*/ 613 w 613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3" h="489">
                  <a:moveTo>
                    <a:pt x="2" y="485"/>
                  </a:moveTo>
                  <a:lnTo>
                    <a:pt x="5" y="489"/>
                  </a:lnTo>
                  <a:lnTo>
                    <a:pt x="613" y="8"/>
                  </a:lnTo>
                  <a:lnTo>
                    <a:pt x="608" y="0"/>
                  </a:lnTo>
                  <a:lnTo>
                    <a:pt x="0" y="481"/>
                  </a:lnTo>
                  <a:lnTo>
                    <a:pt x="2" y="485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89" name="Freeform 90"/>
            <p:cNvSpPr>
              <a:spLocks/>
            </p:cNvSpPr>
            <p:nvPr/>
          </p:nvSpPr>
          <p:spPr bwMode="auto">
            <a:xfrm>
              <a:off x="4185" y="2351"/>
              <a:ext cx="132" cy="192"/>
            </a:xfrm>
            <a:custGeom>
              <a:avLst/>
              <a:gdLst>
                <a:gd name="T0" fmla="*/ 0 w 398"/>
                <a:gd name="T1" fmla="*/ 2 h 575"/>
                <a:gd name="T2" fmla="*/ 0 w 398"/>
                <a:gd name="T3" fmla="*/ 2 h 575"/>
                <a:gd name="T4" fmla="*/ 2 w 398"/>
                <a:gd name="T5" fmla="*/ 0 h 575"/>
                <a:gd name="T6" fmla="*/ 2 w 398"/>
                <a:gd name="T7" fmla="*/ 0 h 575"/>
                <a:gd name="T8" fmla="*/ 0 w 398"/>
                <a:gd name="T9" fmla="*/ 2 h 575"/>
                <a:gd name="T10" fmla="*/ 0 w 398"/>
                <a:gd name="T11" fmla="*/ 2 h 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575"/>
                <a:gd name="T20" fmla="*/ 398 w 398"/>
                <a:gd name="T21" fmla="*/ 575 h 5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575">
                  <a:moveTo>
                    <a:pt x="4" y="572"/>
                  </a:moveTo>
                  <a:lnTo>
                    <a:pt x="8" y="575"/>
                  </a:lnTo>
                  <a:lnTo>
                    <a:pt x="398" y="6"/>
                  </a:lnTo>
                  <a:lnTo>
                    <a:pt x="391" y="0"/>
                  </a:lnTo>
                  <a:lnTo>
                    <a:pt x="0" y="570"/>
                  </a:lnTo>
                  <a:lnTo>
                    <a:pt x="4" y="572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0" name="Freeform 91"/>
            <p:cNvSpPr>
              <a:spLocks/>
            </p:cNvSpPr>
            <p:nvPr/>
          </p:nvSpPr>
          <p:spPr bwMode="auto">
            <a:xfrm>
              <a:off x="4260" y="2352"/>
              <a:ext cx="57" cy="212"/>
            </a:xfrm>
            <a:custGeom>
              <a:avLst/>
              <a:gdLst>
                <a:gd name="T0" fmla="*/ 0 w 173"/>
                <a:gd name="T1" fmla="*/ 3 h 636"/>
                <a:gd name="T2" fmla="*/ 0 w 173"/>
                <a:gd name="T3" fmla="*/ 3 h 636"/>
                <a:gd name="T4" fmla="*/ 1 w 173"/>
                <a:gd name="T5" fmla="*/ 0 h 636"/>
                <a:gd name="T6" fmla="*/ 1 w 173"/>
                <a:gd name="T7" fmla="*/ 0 h 636"/>
                <a:gd name="T8" fmla="*/ 0 w 173"/>
                <a:gd name="T9" fmla="*/ 3 h 636"/>
                <a:gd name="T10" fmla="*/ 0 w 173"/>
                <a:gd name="T11" fmla="*/ 3 h 6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636"/>
                <a:gd name="T20" fmla="*/ 173 w 173"/>
                <a:gd name="T21" fmla="*/ 636 h 6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636">
                  <a:moveTo>
                    <a:pt x="4" y="635"/>
                  </a:moveTo>
                  <a:lnTo>
                    <a:pt x="8" y="636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0" y="633"/>
                  </a:lnTo>
                  <a:lnTo>
                    <a:pt x="4" y="635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1" name="Freeform 92"/>
            <p:cNvSpPr>
              <a:spLocks/>
            </p:cNvSpPr>
            <p:nvPr/>
          </p:nvSpPr>
          <p:spPr bwMode="auto">
            <a:xfrm>
              <a:off x="4315" y="2352"/>
              <a:ext cx="23" cy="228"/>
            </a:xfrm>
            <a:custGeom>
              <a:avLst/>
              <a:gdLst>
                <a:gd name="T0" fmla="*/ 0 w 68"/>
                <a:gd name="T1" fmla="*/ 3 h 684"/>
                <a:gd name="T2" fmla="*/ 0 w 68"/>
                <a:gd name="T3" fmla="*/ 3 h 684"/>
                <a:gd name="T4" fmla="*/ 0 w 68"/>
                <a:gd name="T5" fmla="*/ 0 h 684"/>
                <a:gd name="T6" fmla="*/ 0 w 68"/>
                <a:gd name="T7" fmla="*/ 0 h 684"/>
                <a:gd name="T8" fmla="*/ 0 w 68"/>
                <a:gd name="T9" fmla="*/ 3 h 684"/>
                <a:gd name="T10" fmla="*/ 0 w 68"/>
                <a:gd name="T11" fmla="*/ 3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684"/>
                <a:gd name="T20" fmla="*/ 68 w 6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684">
                  <a:moveTo>
                    <a:pt x="64" y="684"/>
                  </a:moveTo>
                  <a:lnTo>
                    <a:pt x="68" y="684"/>
                  </a:lnTo>
                  <a:lnTo>
                    <a:pt x="7" y="0"/>
                  </a:lnTo>
                  <a:lnTo>
                    <a:pt x="0" y="0"/>
                  </a:lnTo>
                  <a:lnTo>
                    <a:pt x="60" y="684"/>
                  </a:lnTo>
                  <a:lnTo>
                    <a:pt x="64" y="684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2" name="Freeform 93"/>
            <p:cNvSpPr>
              <a:spLocks/>
            </p:cNvSpPr>
            <p:nvPr/>
          </p:nvSpPr>
          <p:spPr bwMode="auto">
            <a:xfrm>
              <a:off x="4315" y="2352"/>
              <a:ext cx="112" cy="240"/>
            </a:xfrm>
            <a:custGeom>
              <a:avLst/>
              <a:gdLst>
                <a:gd name="T0" fmla="*/ 1 w 336"/>
                <a:gd name="T1" fmla="*/ 3 h 721"/>
                <a:gd name="T2" fmla="*/ 1 w 336"/>
                <a:gd name="T3" fmla="*/ 3 h 721"/>
                <a:gd name="T4" fmla="*/ 0 w 336"/>
                <a:gd name="T5" fmla="*/ 0 h 721"/>
                <a:gd name="T6" fmla="*/ 0 w 336"/>
                <a:gd name="T7" fmla="*/ 0 h 721"/>
                <a:gd name="T8" fmla="*/ 1 w 336"/>
                <a:gd name="T9" fmla="*/ 3 h 721"/>
                <a:gd name="T10" fmla="*/ 1 w 336"/>
                <a:gd name="T11" fmla="*/ 3 h 7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721"/>
                <a:gd name="T20" fmla="*/ 336 w 336"/>
                <a:gd name="T21" fmla="*/ 721 h 7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721">
                  <a:moveTo>
                    <a:pt x="332" y="719"/>
                  </a:moveTo>
                  <a:lnTo>
                    <a:pt x="336" y="718"/>
                  </a:lnTo>
                  <a:lnTo>
                    <a:pt x="7" y="0"/>
                  </a:lnTo>
                  <a:lnTo>
                    <a:pt x="0" y="2"/>
                  </a:lnTo>
                  <a:lnTo>
                    <a:pt x="328" y="721"/>
                  </a:lnTo>
                  <a:lnTo>
                    <a:pt x="332" y="719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3" name="Freeform 94"/>
            <p:cNvSpPr>
              <a:spLocks/>
            </p:cNvSpPr>
            <p:nvPr/>
          </p:nvSpPr>
          <p:spPr bwMode="auto">
            <a:xfrm>
              <a:off x="4315" y="2351"/>
              <a:ext cx="201" cy="238"/>
            </a:xfrm>
            <a:custGeom>
              <a:avLst/>
              <a:gdLst>
                <a:gd name="T0" fmla="*/ 2 w 604"/>
                <a:gd name="T1" fmla="*/ 3 h 713"/>
                <a:gd name="T2" fmla="*/ 2 w 604"/>
                <a:gd name="T3" fmla="*/ 3 h 713"/>
                <a:gd name="T4" fmla="*/ 0 w 604"/>
                <a:gd name="T5" fmla="*/ 0 h 713"/>
                <a:gd name="T6" fmla="*/ 0 w 604"/>
                <a:gd name="T7" fmla="*/ 0 h 713"/>
                <a:gd name="T8" fmla="*/ 2 w 604"/>
                <a:gd name="T9" fmla="*/ 3 h 713"/>
                <a:gd name="T10" fmla="*/ 2 w 604"/>
                <a:gd name="T11" fmla="*/ 3 h 7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4"/>
                <a:gd name="T19" fmla="*/ 0 h 713"/>
                <a:gd name="T20" fmla="*/ 604 w 604"/>
                <a:gd name="T21" fmla="*/ 713 h 7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4" h="713">
                  <a:moveTo>
                    <a:pt x="600" y="710"/>
                  </a:moveTo>
                  <a:lnTo>
                    <a:pt x="604" y="707"/>
                  </a:lnTo>
                  <a:lnTo>
                    <a:pt x="7" y="0"/>
                  </a:lnTo>
                  <a:lnTo>
                    <a:pt x="0" y="6"/>
                  </a:lnTo>
                  <a:lnTo>
                    <a:pt x="596" y="713"/>
                  </a:lnTo>
                  <a:lnTo>
                    <a:pt x="600" y="710"/>
                  </a:lnTo>
                  <a:close/>
                </a:path>
              </a:pathLst>
            </a:custGeom>
            <a:solidFill>
              <a:srgbClr val="876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4" name="Freeform 95"/>
            <p:cNvSpPr>
              <a:spLocks/>
            </p:cNvSpPr>
            <p:nvPr/>
          </p:nvSpPr>
          <p:spPr bwMode="auto">
            <a:xfrm>
              <a:off x="3979" y="3096"/>
              <a:ext cx="172" cy="152"/>
            </a:xfrm>
            <a:custGeom>
              <a:avLst/>
              <a:gdLst>
                <a:gd name="T0" fmla="*/ 2 w 514"/>
                <a:gd name="T1" fmla="*/ 0 h 456"/>
                <a:gd name="T2" fmla="*/ 2 w 514"/>
                <a:gd name="T3" fmla="*/ 0 h 456"/>
                <a:gd name="T4" fmla="*/ 2 w 514"/>
                <a:gd name="T5" fmla="*/ 1 h 456"/>
                <a:gd name="T6" fmla="*/ 2 w 514"/>
                <a:gd name="T7" fmla="*/ 1 h 456"/>
                <a:gd name="T8" fmla="*/ 2 w 514"/>
                <a:gd name="T9" fmla="*/ 1 h 456"/>
                <a:gd name="T10" fmla="*/ 2 w 514"/>
                <a:gd name="T11" fmla="*/ 1 h 456"/>
                <a:gd name="T12" fmla="*/ 2 w 514"/>
                <a:gd name="T13" fmla="*/ 1 h 456"/>
                <a:gd name="T14" fmla="*/ 2 w 514"/>
                <a:gd name="T15" fmla="*/ 1 h 456"/>
                <a:gd name="T16" fmla="*/ 2 w 514"/>
                <a:gd name="T17" fmla="*/ 1 h 456"/>
                <a:gd name="T18" fmla="*/ 2 w 514"/>
                <a:gd name="T19" fmla="*/ 1 h 456"/>
                <a:gd name="T20" fmla="*/ 2 w 514"/>
                <a:gd name="T21" fmla="*/ 1 h 456"/>
                <a:gd name="T22" fmla="*/ 2 w 514"/>
                <a:gd name="T23" fmla="*/ 2 h 456"/>
                <a:gd name="T24" fmla="*/ 1 w 514"/>
                <a:gd name="T25" fmla="*/ 2 h 456"/>
                <a:gd name="T26" fmla="*/ 1 w 514"/>
                <a:gd name="T27" fmla="*/ 2 h 456"/>
                <a:gd name="T28" fmla="*/ 1 w 514"/>
                <a:gd name="T29" fmla="*/ 2 h 456"/>
                <a:gd name="T30" fmla="*/ 1 w 514"/>
                <a:gd name="T31" fmla="*/ 2 h 456"/>
                <a:gd name="T32" fmla="*/ 1 w 514"/>
                <a:gd name="T33" fmla="*/ 2 h 456"/>
                <a:gd name="T34" fmla="*/ 1 w 514"/>
                <a:gd name="T35" fmla="*/ 2 h 456"/>
                <a:gd name="T36" fmla="*/ 1 w 514"/>
                <a:gd name="T37" fmla="*/ 2 h 456"/>
                <a:gd name="T38" fmla="*/ 1 w 514"/>
                <a:gd name="T39" fmla="*/ 2 h 456"/>
                <a:gd name="T40" fmla="*/ 1 w 514"/>
                <a:gd name="T41" fmla="*/ 2 h 456"/>
                <a:gd name="T42" fmla="*/ 0 w 514"/>
                <a:gd name="T43" fmla="*/ 2 h 456"/>
                <a:gd name="T44" fmla="*/ 0 w 514"/>
                <a:gd name="T45" fmla="*/ 2 h 456"/>
                <a:gd name="T46" fmla="*/ 0 w 514"/>
                <a:gd name="T47" fmla="*/ 1 h 456"/>
                <a:gd name="T48" fmla="*/ 0 w 514"/>
                <a:gd name="T49" fmla="*/ 1 h 456"/>
                <a:gd name="T50" fmla="*/ 0 w 514"/>
                <a:gd name="T51" fmla="*/ 1 h 456"/>
                <a:gd name="T52" fmla="*/ 0 w 514"/>
                <a:gd name="T53" fmla="*/ 1 h 456"/>
                <a:gd name="T54" fmla="*/ 0 w 514"/>
                <a:gd name="T55" fmla="*/ 1 h 456"/>
                <a:gd name="T56" fmla="*/ 0 w 514"/>
                <a:gd name="T57" fmla="*/ 1 h 456"/>
                <a:gd name="T58" fmla="*/ 0 w 514"/>
                <a:gd name="T59" fmla="*/ 1 h 456"/>
                <a:gd name="T60" fmla="*/ 0 w 514"/>
                <a:gd name="T61" fmla="*/ 1 h 456"/>
                <a:gd name="T62" fmla="*/ 0 w 514"/>
                <a:gd name="T63" fmla="*/ 0 h 456"/>
                <a:gd name="T64" fmla="*/ 0 w 514"/>
                <a:gd name="T65" fmla="*/ 0 h 456"/>
                <a:gd name="T66" fmla="*/ 0 w 514"/>
                <a:gd name="T67" fmla="*/ 0 h 456"/>
                <a:gd name="T68" fmla="*/ 1 w 514"/>
                <a:gd name="T69" fmla="*/ 0 h 456"/>
                <a:gd name="T70" fmla="*/ 1 w 514"/>
                <a:gd name="T71" fmla="*/ 0 h 456"/>
                <a:gd name="T72" fmla="*/ 1 w 514"/>
                <a:gd name="T73" fmla="*/ 0 h 456"/>
                <a:gd name="T74" fmla="*/ 1 w 514"/>
                <a:gd name="T75" fmla="*/ 0 h 456"/>
                <a:gd name="T76" fmla="*/ 2 w 514"/>
                <a:gd name="T77" fmla="*/ 0 h 456"/>
                <a:gd name="T78" fmla="*/ 2 w 514"/>
                <a:gd name="T79" fmla="*/ 0 h 4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4"/>
                <a:gd name="T121" fmla="*/ 0 h 456"/>
                <a:gd name="T122" fmla="*/ 514 w 514"/>
                <a:gd name="T123" fmla="*/ 456 h 4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4" h="456">
                  <a:moveTo>
                    <a:pt x="443" y="66"/>
                  </a:moveTo>
                  <a:lnTo>
                    <a:pt x="450" y="81"/>
                  </a:lnTo>
                  <a:lnTo>
                    <a:pt x="457" y="96"/>
                  </a:lnTo>
                  <a:lnTo>
                    <a:pt x="464" y="111"/>
                  </a:lnTo>
                  <a:lnTo>
                    <a:pt x="472" y="125"/>
                  </a:lnTo>
                  <a:lnTo>
                    <a:pt x="478" y="140"/>
                  </a:lnTo>
                  <a:lnTo>
                    <a:pt x="486" y="155"/>
                  </a:lnTo>
                  <a:lnTo>
                    <a:pt x="492" y="169"/>
                  </a:lnTo>
                  <a:lnTo>
                    <a:pt x="500" y="184"/>
                  </a:lnTo>
                  <a:lnTo>
                    <a:pt x="503" y="205"/>
                  </a:lnTo>
                  <a:lnTo>
                    <a:pt x="507" y="221"/>
                  </a:lnTo>
                  <a:lnTo>
                    <a:pt x="510" y="237"/>
                  </a:lnTo>
                  <a:lnTo>
                    <a:pt x="514" y="258"/>
                  </a:lnTo>
                  <a:lnTo>
                    <a:pt x="510" y="269"/>
                  </a:lnTo>
                  <a:lnTo>
                    <a:pt x="503" y="275"/>
                  </a:lnTo>
                  <a:lnTo>
                    <a:pt x="493" y="278"/>
                  </a:lnTo>
                  <a:lnTo>
                    <a:pt x="481" y="277"/>
                  </a:lnTo>
                  <a:lnTo>
                    <a:pt x="466" y="271"/>
                  </a:lnTo>
                  <a:lnTo>
                    <a:pt x="448" y="265"/>
                  </a:lnTo>
                  <a:lnTo>
                    <a:pt x="426" y="255"/>
                  </a:lnTo>
                  <a:lnTo>
                    <a:pt x="404" y="244"/>
                  </a:lnTo>
                  <a:lnTo>
                    <a:pt x="395" y="290"/>
                  </a:lnTo>
                  <a:lnTo>
                    <a:pt x="387" y="341"/>
                  </a:lnTo>
                  <a:lnTo>
                    <a:pt x="381" y="393"/>
                  </a:lnTo>
                  <a:lnTo>
                    <a:pt x="371" y="439"/>
                  </a:lnTo>
                  <a:lnTo>
                    <a:pt x="361" y="448"/>
                  </a:lnTo>
                  <a:lnTo>
                    <a:pt x="348" y="453"/>
                  </a:lnTo>
                  <a:lnTo>
                    <a:pt x="334" y="456"/>
                  </a:lnTo>
                  <a:lnTo>
                    <a:pt x="319" y="455"/>
                  </a:lnTo>
                  <a:lnTo>
                    <a:pt x="304" y="449"/>
                  </a:lnTo>
                  <a:lnTo>
                    <a:pt x="290" y="441"/>
                  </a:lnTo>
                  <a:lnTo>
                    <a:pt x="278" y="427"/>
                  </a:lnTo>
                  <a:lnTo>
                    <a:pt x="270" y="410"/>
                  </a:lnTo>
                  <a:lnTo>
                    <a:pt x="260" y="422"/>
                  </a:lnTo>
                  <a:lnTo>
                    <a:pt x="243" y="429"/>
                  </a:lnTo>
                  <a:lnTo>
                    <a:pt x="223" y="431"/>
                  </a:lnTo>
                  <a:lnTo>
                    <a:pt x="200" y="427"/>
                  </a:lnTo>
                  <a:lnTo>
                    <a:pt x="180" y="419"/>
                  </a:lnTo>
                  <a:lnTo>
                    <a:pt x="162" y="407"/>
                  </a:lnTo>
                  <a:lnTo>
                    <a:pt x="151" y="389"/>
                  </a:lnTo>
                  <a:lnTo>
                    <a:pt x="148" y="367"/>
                  </a:lnTo>
                  <a:lnTo>
                    <a:pt x="142" y="379"/>
                  </a:lnTo>
                  <a:lnTo>
                    <a:pt x="132" y="386"/>
                  </a:lnTo>
                  <a:lnTo>
                    <a:pt x="119" y="388"/>
                  </a:lnTo>
                  <a:lnTo>
                    <a:pt x="104" y="385"/>
                  </a:lnTo>
                  <a:lnTo>
                    <a:pt x="90" y="379"/>
                  </a:lnTo>
                  <a:lnTo>
                    <a:pt x="75" y="369"/>
                  </a:lnTo>
                  <a:lnTo>
                    <a:pt x="64" y="355"/>
                  </a:lnTo>
                  <a:lnTo>
                    <a:pt x="56" y="338"/>
                  </a:lnTo>
                  <a:lnTo>
                    <a:pt x="37" y="337"/>
                  </a:lnTo>
                  <a:lnTo>
                    <a:pt x="24" y="336"/>
                  </a:lnTo>
                  <a:lnTo>
                    <a:pt x="17" y="333"/>
                  </a:lnTo>
                  <a:lnTo>
                    <a:pt x="12" y="330"/>
                  </a:lnTo>
                  <a:lnTo>
                    <a:pt x="8" y="322"/>
                  </a:lnTo>
                  <a:lnTo>
                    <a:pt x="7" y="312"/>
                  </a:lnTo>
                  <a:lnTo>
                    <a:pt x="4" y="298"/>
                  </a:lnTo>
                  <a:lnTo>
                    <a:pt x="0" y="280"/>
                  </a:lnTo>
                  <a:lnTo>
                    <a:pt x="12" y="250"/>
                  </a:lnTo>
                  <a:lnTo>
                    <a:pt x="18" y="221"/>
                  </a:lnTo>
                  <a:lnTo>
                    <a:pt x="22" y="194"/>
                  </a:lnTo>
                  <a:lnTo>
                    <a:pt x="24" y="169"/>
                  </a:lnTo>
                  <a:lnTo>
                    <a:pt x="27" y="144"/>
                  </a:lnTo>
                  <a:lnTo>
                    <a:pt x="29" y="117"/>
                  </a:lnTo>
                  <a:lnTo>
                    <a:pt x="37" y="90"/>
                  </a:lnTo>
                  <a:lnTo>
                    <a:pt x="47" y="59"/>
                  </a:lnTo>
                  <a:lnTo>
                    <a:pt x="61" y="42"/>
                  </a:lnTo>
                  <a:lnTo>
                    <a:pt x="79" y="27"/>
                  </a:lnTo>
                  <a:lnTo>
                    <a:pt x="98" y="16"/>
                  </a:lnTo>
                  <a:lnTo>
                    <a:pt x="119" y="8"/>
                  </a:lnTo>
                  <a:lnTo>
                    <a:pt x="143" y="3"/>
                  </a:lnTo>
                  <a:lnTo>
                    <a:pt x="169" y="0"/>
                  </a:lnTo>
                  <a:lnTo>
                    <a:pt x="195" y="0"/>
                  </a:lnTo>
                  <a:lnTo>
                    <a:pt x="223" y="3"/>
                  </a:lnTo>
                  <a:lnTo>
                    <a:pt x="252" y="6"/>
                  </a:lnTo>
                  <a:lnTo>
                    <a:pt x="280" y="11"/>
                  </a:lnTo>
                  <a:lnTo>
                    <a:pt x="309" y="19"/>
                  </a:lnTo>
                  <a:lnTo>
                    <a:pt x="338" y="27"/>
                  </a:lnTo>
                  <a:lnTo>
                    <a:pt x="366" y="35"/>
                  </a:lnTo>
                  <a:lnTo>
                    <a:pt x="392" y="45"/>
                  </a:lnTo>
                  <a:lnTo>
                    <a:pt x="419" y="56"/>
                  </a:lnTo>
                  <a:lnTo>
                    <a:pt x="443" y="66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5" name="Freeform 96"/>
            <p:cNvSpPr>
              <a:spLocks/>
            </p:cNvSpPr>
            <p:nvPr/>
          </p:nvSpPr>
          <p:spPr bwMode="auto">
            <a:xfrm>
              <a:off x="3979" y="3096"/>
              <a:ext cx="172" cy="152"/>
            </a:xfrm>
            <a:custGeom>
              <a:avLst/>
              <a:gdLst>
                <a:gd name="T0" fmla="*/ 2 w 514"/>
                <a:gd name="T1" fmla="*/ 0 h 456"/>
                <a:gd name="T2" fmla="*/ 2 w 514"/>
                <a:gd name="T3" fmla="*/ 0 h 456"/>
                <a:gd name="T4" fmla="*/ 2 w 514"/>
                <a:gd name="T5" fmla="*/ 1 h 456"/>
                <a:gd name="T6" fmla="*/ 2 w 514"/>
                <a:gd name="T7" fmla="*/ 1 h 456"/>
                <a:gd name="T8" fmla="*/ 2 w 514"/>
                <a:gd name="T9" fmla="*/ 1 h 456"/>
                <a:gd name="T10" fmla="*/ 2 w 514"/>
                <a:gd name="T11" fmla="*/ 1 h 456"/>
                <a:gd name="T12" fmla="*/ 2 w 514"/>
                <a:gd name="T13" fmla="*/ 1 h 456"/>
                <a:gd name="T14" fmla="*/ 2 w 514"/>
                <a:gd name="T15" fmla="*/ 1 h 456"/>
                <a:gd name="T16" fmla="*/ 2 w 514"/>
                <a:gd name="T17" fmla="*/ 1 h 456"/>
                <a:gd name="T18" fmla="*/ 2 w 514"/>
                <a:gd name="T19" fmla="*/ 1 h 456"/>
                <a:gd name="T20" fmla="*/ 2 w 514"/>
                <a:gd name="T21" fmla="*/ 1 h 456"/>
                <a:gd name="T22" fmla="*/ 2 w 514"/>
                <a:gd name="T23" fmla="*/ 1 h 456"/>
                <a:gd name="T24" fmla="*/ 2 w 514"/>
                <a:gd name="T25" fmla="*/ 1 h 456"/>
                <a:gd name="T26" fmla="*/ 2 w 514"/>
                <a:gd name="T27" fmla="*/ 2 h 456"/>
                <a:gd name="T28" fmla="*/ 2 w 514"/>
                <a:gd name="T29" fmla="*/ 2 h 456"/>
                <a:gd name="T30" fmla="*/ 1 w 514"/>
                <a:gd name="T31" fmla="*/ 2 h 456"/>
                <a:gd name="T32" fmla="*/ 1 w 514"/>
                <a:gd name="T33" fmla="*/ 2 h 456"/>
                <a:gd name="T34" fmla="*/ 1 w 514"/>
                <a:gd name="T35" fmla="*/ 2 h 456"/>
                <a:gd name="T36" fmla="*/ 1 w 514"/>
                <a:gd name="T37" fmla="*/ 2 h 456"/>
                <a:gd name="T38" fmla="*/ 1 w 514"/>
                <a:gd name="T39" fmla="*/ 2 h 456"/>
                <a:gd name="T40" fmla="*/ 1 w 514"/>
                <a:gd name="T41" fmla="*/ 2 h 456"/>
                <a:gd name="T42" fmla="*/ 1 w 514"/>
                <a:gd name="T43" fmla="*/ 2 h 456"/>
                <a:gd name="T44" fmla="*/ 1 w 514"/>
                <a:gd name="T45" fmla="*/ 2 h 456"/>
                <a:gd name="T46" fmla="*/ 1 w 514"/>
                <a:gd name="T47" fmla="*/ 2 h 456"/>
                <a:gd name="T48" fmla="*/ 1 w 514"/>
                <a:gd name="T49" fmla="*/ 2 h 456"/>
                <a:gd name="T50" fmla="*/ 0 w 514"/>
                <a:gd name="T51" fmla="*/ 2 h 456"/>
                <a:gd name="T52" fmla="*/ 0 w 514"/>
                <a:gd name="T53" fmla="*/ 2 h 456"/>
                <a:gd name="T54" fmla="*/ 0 w 514"/>
                <a:gd name="T55" fmla="*/ 1 h 456"/>
                <a:gd name="T56" fmla="*/ 0 w 514"/>
                <a:gd name="T57" fmla="*/ 1 h 456"/>
                <a:gd name="T58" fmla="*/ 0 w 514"/>
                <a:gd name="T59" fmla="*/ 1 h 456"/>
                <a:gd name="T60" fmla="*/ 0 w 514"/>
                <a:gd name="T61" fmla="*/ 1 h 456"/>
                <a:gd name="T62" fmla="*/ 0 w 514"/>
                <a:gd name="T63" fmla="*/ 1 h 456"/>
                <a:gd name="T64" fmla="*/ 0 w 514"/>
                <a:gd name="T65" fmla="*/ 1 h 456"/>
                <a:gd name="T66" fmla="*/ 0 w 514"/>
                <a:gd name="T67" fmla="*/ 1 h 456"/>
                <a:gd name="T68" fmla="*/ 0 w 514"/>
                <a:gd name="T69" fmla="*/ 1 h 456"/>
                <a:gd name="T70" fmla="*/ 0 w 514"/>
                <a:gd name="T71" fmla="*/ 0 h 456"/>
                <a:gd name="T72" fmla="*/ 0 w 514"/>
                <a:gd name="T73" fmla="*/ 0 h 456"/>
                <a:gd name="T74" fmla="*/ 0 w 514"/>
                <a:gd name="T75" fmla="*/ 0 h 456"/>
                <a:gd name="T76" fmla="*/ 0 w 514"/>
                <a:gd name="T77" fmla="*/ 0 h 456"/>
                <a:gd name="T78" fmla="*/ 1 w 514"/>
                <a:gd name="T79" fmla="*/ 0 h 456"/>
                <a:gd name="T80" fmla="*/ 1 w 514"/>
                <a:gd name="T81" fmla="*/ 0 h 456"/>
                <a:gd name="T82" fmla="*/ 1 w 514"/>
                <a:gd name="T83" fmla="*/ 0 h 456"/>
                <a:gd name="T84" fmla="*/ 1 w 514"/>
                <a:gd name="T85" fmla="*/ 0 h 456"/>
                <a:gd name="T86" fmla="*/ 2 w 514"/>
                <a:gd name="T87" fmla="*/ 0 h 456"/>
                <a:gd name="T88" fmla="*/ 2 w 514"/>
                <a:gd name="T89" fmla="*/ 0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4"/>
                <a:gd name="T136" fmla="*/ 0 h 456"/>
                <a:gd name="T137" fmla="*/ 514 w 51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4" h="456">
                  <a:moveTo>
                    <a:pt x="443" y="66"/>
                  </a:moveTo>
                  <a:lnTo>
                    <a:pt x="443" y="66"/>
                  </a:lnTo>
                  <a:lnTo>
                    <a:pt x="450" y="81"/>
                  </a:lnTo>
                  <a:lnTo>
                    <a:pt x="457" y="96"/>
                  </a:lnTo>
                  <a:lnTo>
                    <a:pt x="464" y="111"/>
                  </a:lnTo>
                  <a:lnTo>
                    <a:pt x="472" y="125"/>
                  </a:lnTo>
                  <a:lnTo>
                    <a:pt x="478" y="140"/>
                  </a:lnTo>
                  <a:lnTo>
                    <a:pt x="486" y="155"/>
                  </a:lnTo>
                  <a:lnTo>
                    <a:pt x="492" y="169"/>
                  </a:lnTo>
                  <a:lnTo>
                    <a:pt x="500" y="184"/>
                  </a:lnTo>
                  <a:lnTo>
                    <a:pt x="503" y="205"/>
                  </a:lnTo>
                  <a:lnTo>
                    <a:pt x="507" y="221"/>
                  </a:lnTo>
                  <a:lnTo>
                    <a:pt x="510" y="237"/>
                  </a:lnTo>
                  <a:lnTo>
                    <a:pt x="514" y="258"/>
                  </a:lnTo>
                  <a:lnTo>
                    <a:pt x="510" y="269"/>
                  </a:lnTo>
                  <a:lnTo>
                    <a:pt x="503" y="275"/>
                  </a:lnTo>
                  <a:lnTo>
                    <a:pt x="493" y="278"/>
                  </a:lnTo>
                  <a:lnTo>
                    <a:pt x="481" y="277"/>
                  </a:lnTo>
                  <a:lnTo>
                    <a:pt x="466" y="271"/>
                  </a:lnTo>
                  <a:lnTo>
                    <a:pt x="448" y="265"/>
                  </a:lnTo>
                  <a:lnTo>
                    <a:pt x="426" y="255"/>
                  </a:lnTo>
                  <a:lnTo>
                    <a:pt x="404" y="244"/>
                  </a:lnTo>
                  <a:lnTo>
                    <a:pt x="395" y="290"/>
                  </a:lnTo>
                  <a:lnTo>
                    <a:pt x="387" y="341"/>
                  </a:lnTo>
                  <a:lnTo>
                    <a:pt x="381" y="393"/>
                  </a:lnTo>
                  <a:lnTo>
                    <a:pt x="371" y="439"/>
                  </a:lnTo>
                  <a:lnTo>
                    <a:pt x="361" y="448"/>
                  </a:lnTo>
                  <a:lnTo>
                    <a:pt x="348" y="453"/>
                  </a:lnTo>
                  <a:lnTo>
                    <a:pt x="334" y="456"/>
                  </a:lnTo>
                  <a:lnTo>
                    <a:pt x="319" y="455"/>
                  </a:lnTo>
                  <a:lnTo>
                    <a:pt x="304" y="449"/>
                  </a:lnTo>
                  <a:lnTo>
                    <a:pt x="290" y="441"/>
                  </a:lnTo>
                  <a:lnTo>
                    <a:pt x="278" y="427"/>
                  </a:lnTo>
                  <a:lnTo>
                    <a:pt x="270" y="410"/>
                  </a:lnTo>
                  <a:lnTo>
                    <a:pt x="260" y="422"/>
                  </a:lnTo>
                  <a:lnTo>
                    <a:pt x="243" y="429"/>
                  </a:lnTo>
                  <a:lnTo>
                    <a:pt x="223" y="431"/>
                  </a:lnTo>
                  <a:lnTo>
                    <a:pt x="200" y="427"/>
                  </a:lnTo>
                  <a:lnTo>
                    <a:pt x="180" y="419"/>
                  </a:lnTo>
                  <a:lnTo>
                    <a:pt x="162" y="407"/>
                  </a:lnTo>
                  <a:lnTo>
                    <a:pt x="151" y="389"/>
                  </a:lnTo>
                  <a:lnTo>
                    <a:pt x="148" y="367"/>
                  </a:lnTo>
                  <a:lnTo>
                    <a:pt x="142" y="379"/>
                  </a:lnTo>
                  <a:lnTo>
                    <a:pt x="132" y="386"/>
                  </a:lnTo>
                  <a:lnTo>
                    <a:pt x="119" y="388"/>
                  </a:lnTo>
                  <a:lnTo>
                    <a:pt x="104" y="385"/>
                  </a:lnTo>
                  <a:lnTo>
                    <a:pt x="90" y="379"/>
                  </a:lnTo>
                  <a:lnTo>
                    <a:pt x="75" y="369"/>
                  </a:lnTo>
                  <a:lnTo>
                    <a:pt x="64" y="355"/>
                  </a:lnTo>
                  <a:lnTo>
                    <a:pt x="56" y="338"/>
                  </a:lnTo>
                  <a:lnTo>
                    <a:pt x="37" y="337"/>
                  </a:lnTo>
                  <a:lnTo>
                    <a:pt x="24" y="336"/>
                  </a:lnTo>
                  <a:lnTo>
                    <a:pt x="17" y="333"/>
                  </a:lnTo>
                  <a:lnTo>
                    <a:pt x="12" y="330"/>
                  </a:lnTo>
                  <a:lnTo>
                    <a:pt x="8" y="322"/>
                  </a:lnTo>
                  <a:lnTo>
                    <a:pt x="7" y="312"/>
                  </a:lnTo>
                  <a:lnTo>
                    <a:pt x="4" y="298"/>
                  </a:lnTo>
                  <a:lnTo>
                    <a:pt x="0" y="280"/>
                  </a:lnTo>
                  <a:lnTo>
                    <a:pt x="12" y="250"/>
                  </a:lnTo>
                  <a:lnTo>
                    <a:pt x="18" y="221"/>
                  </a:lnTo>
                  <a:lnTo>
                    <a:pt x="22" y="194"/>
                  </a:lnTo>
                  <a:lnTo>
                    <a:pt x="24" y="169"/>
                  </a:lnTo>
                  <a:lnTo>
                    <a:pt x="27" y="144"/>
                  </a:lnTo>
                  <a:lnTo>
                    <a:pt x="29" y="117"/>
                  </a:lnTo>
                  <a:lnTo>
                    <a:pt x="37" y="90"/>
                  </a:lnTo>
                  <a:lnTo>
                    <a:pt x="47" y="59"/>
                  </a:lnTo>
                  <a:lnTo>
                    <a:pt x="61" y="42"/>
                  </a:lnTo>
                  <a:lnTo>
                    <a:pt x="79" y="27"/>
                  </a:lnTo>
                  <a:lnTo>
                    <a:pt x="98" y="16"/>
                  </a:lnTo>
                  <a:lnTo>
                    <a:pt x="119" y="8"/>
                  </a:lnTo>
                  <a:lnTo>
                    <a:pt x="143" y="3"/>
                  </a:lnTo>
                  <a:lnTo>
                    <a:pt x="169" y="0"/>
                  </a:lnTo>
                  <a:lnTo>
                    <a:pt x="195" y="0"/>
                  </a:lnTo>
                  <a:lnTo>
                    <a:pt x="223" y="3"/>
                  </a:lnTo>
                  <a:lnTo>
                    <a:pt x="252" y="6"/>
                  </a:lnTo>
                  <a:lnTo>
                    <a:pt x="280" y="11"/>
                  </a:lnTo>
                  <a:lnTo>
                    <a:pt x="309" y="19"/>
                  </a:lnTo>
                  <a:lnTo>
                    <a:pt x="338" y="27"/>
                  </a:lnTo>
                  <a:lnTo>
                    <a:pt x="366" y="35"/>
                  </a:lnTo>
                  <a:lnTo>
                    <a:pt x="392" y="45"/>
                  </a:lnTo>
                  <a:lnTo>
                    <a:pt x="419" y="56"/>
                  </a:lnTo>
                  <a:lnTo>
                    <a:pt x="443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6" name="Freeform 97"/>
            <p:cNvSpPr>
              <a:spLocks/>
            </p:cNvSpPr>
            <p:nvPr/>
          </p:nvSpPr>
          <p:spPr bwMode="auto">
            <a:xfrm>
              <a:off x="4378" y="3249"/>
              <a:ext cx="187" cy="141"/>
            </a:xfrm>
            <a:custGeom>
              <a:avLst/>
              <a:gdLst>
                <a:gd name="T0" fmla="*/ 2 w 561"/>
                <a:gd name="T1" fmla="*/ 0 h 423"/>
                <a:gd name="T2" fmla="*/ 2 w 561"/>
                <a:gd name="T3" fmla="*/ 0 h 423"/>
                <a:gd name="T4" fmla="*/ 2 w 561"/>
                <a:gd name="T5" fmla="*/ 0 h 423"/>
                <a:gd name="T6" fmla="*/ 2 w 561"/>
                <a:gd name="T7" fmla="*/ 1 h 423"/>
                <a:gd name="T8" fmla="*/ 2 w 561"/>
                <a:gd name="T9" fmla="*/ 1 h 423"/>
                <a:gd name="T10" fmla="*/ 2 w 561"/>
                <a:gd name="T11" fmla="*/ 1 h 423"/>
                <a:gd name="T12" fmla="*/ 2 w 561"/>
                <a:gd name="T13" fmla="*/ 1 h 423"/>
                <a:gd name="T14" fmla="*/ 2 w 561"/>
                <a:gd name="T15" fmla="*/ 1 h 423"/>
                <a:gd name="T16" fmla="*/ 2 w 561"/>
                <a:gd name="T17" fmla="*/ 1 h 423"/>
                <a:gd name="T18" fmla="*/ 2 w 561"/>
                <a:gd name="T19" fmla="*/ 1 h 423"/>
                <a:gd name="T20" fmla="*/ 2 w 561"/>
                <a:gd name="T21" fmla="*/ 1 h 423"/>
                <a:gd name="T22" fmla="*/ 2 w 561"/>
                <a:gd name="T23" fmla="*/ 1 h 423"/>
                <a:gd name="T24" fmla="*/ 2 w 561"/>
                <a:gd name="T25" fmla="*/ 1 h 423"/>
                <a:gd name="T26" fmla="*/ 2 w 561"/>
                <a:gd name="T27" fmla="*/ 1 h 423"/>
                <a:gd name="T28" fmla="*/ 1 w 561"/>
                <a:gd name="T29" fmla="*/ 1 h 423"/>
                <a:gd name="T30" fmla="*/ 2 w 561"/>
                <a:gd name="T31" fmla="*/ 1 h 423"/>
                <a:gd name="T32" fmla="*/ 1 w 561"/>
                <a:gd name="T33" fmla="*/ 2 h 423"/>
                <a:gd name="T34" fmla="*/ 1 w 561"/>
                <a:gd name="T35" fmla="*/ 2 h 423"/>
                <a:gd name="T36" fmla="*/ 1 w 561"/>
                <a:gd name="T37" fmla="*/ 2 h 423"/>
                <a:gd name="T38" fmla="*/ 1 w 561"/>
                <a:gd name="T39" fmla="*/ 2 h 423"/>
                <a:gd name="T40" fmla="*/ 1 w 561"/>
                <a:gd name="T41" fmla="*/ 2 h 423"/>
                <a:gd name="T42" fmla="*/ 1 w 561"/>
                <a:gd name="T43" fmla="*/ 2 h 423"/>
                <a:gd name="T44" fmla="*/ 1 w 561"/>
                <a:gd name="T45" fmla="*/ 2 h 423"/>
                <a:gd name="T46" fmla="*/ 1 w 561"/>
                <a:gd name="T47" fmla="*/ 1 h 423"/>
                <a:gd name="T48" fmla="*/ 1 w 561"/>
                <a:gd name="T49" fmla="*/ 1 h 423"/>
                <a:gd name="T50" fmla="*/ 0 w 561"/>
                <a:gd name="T51" fmla="*/ 1 h 423"/>
                <a:gd name="T52" fmla="*/ 0 w 561"/>
                <a:gd name="T53" fmla="*/ 1 h 423"/>
                <a:gd name="T54" fmla="*/ 0 w 561"/>
                <a:gd name="T55" fmla="*/ 1 h 423"/>
                <a:gd name="T56" fmla="*/ 0 w 561"/>
                <a:gd name="T57" fmla="*/ 1 h 423"/>
                <a:gd name="T58" fmla="*/ 0 w 561"/>
                <a:gd name="T59" fmla="*/ 1 h 423"/>
                <a:gd name="T60" fmla="*/ 0 w 561"/>
                <a:gd name="T61" fmla="*/ 1 h 423"/>
                <a:gd name="T62" fmla="*/ 0 w 561"/>
                <a:gd name="T63" fmla="*/ 1 h 423"/>
                <a:gd name="T64" fmla="*/ 0 w 561"/>
                <a:gd name="T65" fmla="*/ 1 h 423"/>
                <a:gd name="T66" fmla="*/ 0 w 561"/>
                <a:gd name="T67" fmla="*/ 1 h 423"/>
                <a:gd name="T68" fmla="*/ 0 w 561"/>
                <a:gd name="T69" fmla="*/ 0 h 423"/>
                <a:gd name="T70" fmla="*/ 0 w 561"/>
                <a:gd name="T71" fmla="*/ 0 h 423"/>
                <a:gd name="T72" fmla="*/ 0 w 561"/>
                <a:gd name="T73" fmla="*/ 0 h 423"/>
                <a:gd name="T74" fmla="*/ 1 w 561"/>
                <a:gd name="T75" fmla="*/ 0 h 423"/>
                <a:gd name="T76" fmla="*/ 1 w 561"/>
                <a:gd name="T77" fmla="*/ 0 h 423"/>
                <a:gd name="T78" fmla="*/ 1 w 561"/>
                <a:gd name="T79" fmla="*/ 0 h 423"/>
                <a:gd name="T80" fmla="*/ 1 w 561"/>
                <a:gd name="T81" fmla="*/ 0 h 423"/>
                <a:gd name="T82" fmla="*/ 1 w 561"/>
                <a:gd name="T83" fmla="*/ 0 h 423"/>
                <a:gd name="T84" fmla="*/ 1 w 561"/>
                <a:gd name="T85" fmla="*/ 0 h 423"/>
                <a:gd name="T86" fmla="*/ 2 w 561"/>
                <a:gd name="T87" fmla="*/ 0 h 4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1"/>
                <a:gd name="T133" fmla="*/ 0 h 423"/>
                <a:gd name="T134" fmla="*/ 561 w 561"/>
                <a:gd name="T135" fmla="*/ 423 h 4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1" h="423">
                  <a:moveTo>
                    <a:pt x="421" y="42"/>
                  </a:moveTo>
                  <a:lnTo>
                    <a:pt x="428" y="56"/>
                  </a:lnTo>
                  <a:lnTo>
                    <a:pt x="439" y="70"/>
                  </a:lnTo>
                  <a:lnTo>
                    <a:pt x="449" y="84"/>
                  </a:lnTo>
                  <a:lnTo>
                    <a:pt x="460" y="96"/>
                  </a:lnTo>
                  <a:lnTo>
                    <a:pt x="471" y="109"/>
                  </a:lnTo>
                  <a:lnTo>
                    <a:pt x="482" y="123"/>
                  </a:lnTo>
                  <a:lnTo>
                    <a:pt x="492" y="137"/>
                  </a:lnTo>
                  <a:lnTo>
                    <a:pt x="499" y="151"/>
                  </a:lnTo>
                  <a:lnTo>
                    <a:pt x="503" y="171"/>
                  </a:lnTo>
                  <a:lnTo>
                    <a:pt x="507" y="186"/>
                  </a:lnTo>
                  <a:lnTo>
                    <a:pt x="509" y="202"/>
                  </a:lnTo>
                  <a:lnTo>
                    <a:pt x="513" y="223"/>
                  </a:lnTo>
                  <a:lnTo>
                    <a:pt x="523" y="249"/>
                  </a:lnTo>
                  <a:lnTo>
                    <a:pt x="533" y="270"/>
                  </a:lnTo>
                  <a:lnTo>
                    <a:pt x="543" y="289"/>
                  </a:lnTo>
                  <a:lnTo>
                    <a:pt x="552" y="306"/>
                  </a:lnTo>
                  <a:lnTo>
                    <a:pt x="559" y="320"/>
                  </a:lnTo>
                  <a:lnTo>
                    <a:pt x="561" y="330"/>
                  </a:lnTo>
                  <a:lnTo>
                    <a:pt x="561" y="339"/>
                  </a:lnTo>
                  <a:lnTo>
                    <a:pt x="556" y="345"/>
                  </a:lnTo>
                  <a:lnTo>
                    <a:pt x="540" y="351"/>
                  </a:lnTo>
                  <a:lnTo>
                    <a:pt x="518" y="350"/>
                  </a:lnTo>
                  <a:lnTo>
                    <a:pt x="493" y="344"/>
                  </a:lnTo>
                  <a:lnTo>
                    <a:pt x="466" y="332"/>
                  </a:lnTo>
                  <a:lnTo>
                    <a:pt x="437" y="315"/>
                  </a:lnTo>
                  <a:lnTo>
                    <a:pt x="411" y="292"/>
                  </a:lnTo>
                  <a:lnTo>
                    <a:pt x="387" y="263"/>
                  </a:lnTo>
                  <a:lnTo>
                    <a:pt x="368" y="230"/>
                  </a:lnTo>
                  <a:lnTo>
                    <a:pt x="364" y="274"/>
                  </a:lnTo>
                  <a:lnTo>
                    <a:pt x="370" y="318"/>
                  </a:lnTo>
                  <a:lnTo>
                    <a:pt x="375" y="363"/>
                  </a:lnTo>
                  <a:lnTo>
                    <a:pt x="372" y="407"/>
                  </a:lnTo>
                  <a:lnTo>
                    <a:pt x="361" y="416"/>
                  </a:lnTo>
                  <a:lnTo>
                    <a:pt x="348" y="421"/>
                  </a:lnTo>
                  <a:lnTo>
                    <a:pt x="334" y="423"/>
                  </a:lnTo>
                  <a:lnTo>
                    <a:pt x="318" y="422"/>
                  </a:lnTo>
                  <a:lnTo>
                    <a:pt x="303" y="416"/>
                  </a:lnTo>
                  <a:lnTo>
                    <a:pt x="288" y="407"/>
                  </a:lnTo>
                  <a:lnTo>
                    <a:pt x="277" y="394"/>
                  </a:lnTo>
                  <a:lnTo>
                    <a:pt x="268" y="377"/>
                  </a:lnTo>
                  <a:lnTo>
                    <a:pt x="258" y="388"/>
                  </a:lnTo>
                  <a:lnTo>
                    <a:pt x="241" y="395"/>
                  </a:lnTo>
                  <a:lnTo>
                    <a:pt x="221" y="397"/>
                  </a:lnTo>
                  <a:lnTo>
                    <a:pt x="198" y="393"/>
                  </a:lnTo>
                  <a:lnTo>
                    <a:pt x="178" y="385"/>
                  </a:lnTo>
                  <a:lnTo>
                    <a:pt x="160" y="373"/>
                  </a:lnTo>
                  <a:lnTo>
                    <a:pt x="149" y="356"/>
                  </a:lnTo>
                  <a:lnTo>
                    <a:pt x="147" y="335"/>
                  </a:lnTo>
                  <a:lnTo>
                    <a:pt x="140" y="346"/>
                  </a:lnTo>
                  <a:lnTo>
                    <a:pt x="130" y="354"/>
                  </a:lnTo>
                  <a:lnTo>
                    <a:pt x="117" y="355"/>
                  </a:lnTo>
                  <a:lnTo>
                    <a:pt x="102" y="353"/>
                  </a:lnTo>
                  <a:lnTo>
                    <a:pt x="88" y="346"/>
                  </a:lnTo>
                  <a:lnTo>
                    <a:pt x="73" y="336"/>
                  </a:lnTo>
                  <a:lnTo>
                    <a:pt x="62" y="322"/>
                  </a:lnTo>
                  <a:lnTo>
                    <a:pt x="54" y="306"/>
                  </a:lnTo>
                  <a:lnTo>
                    <a:pt x="35" y="305"/>
                  </a:lnTo>
                  <a:lnTo>
                    <a:pt x="23" y="303"/>
                  </a:lnTo>
                  <a:lnTo>
                    <a:pt x="15" y="301"/>
                  </a:lnTo>
                  <a:lnTo>
                    <a:pt x="10" y="296"/>
                  </a:lnTo>
                  <a:lnTo>
                    <a:pt x="6" y="288"/>
                  </a:lnTo>
                  <a:lnTo>
                    <a:pt x="5" y="277"/>
                  </a:lnTo>
                  <a:lnTo>
                    <a:pt x="4" y="263"/>
                  </a:lnTo>
                  <a:lnTo>
                    <a:pt x="0" y="245"/>
                  </a:lnTo>
                  <a:lnTo>
                    <a:pt x="11" y="214"/>
                  </a:lnTo>
                  <a:lnTo>
                    <a:pt x="20" y="183"/>
                  </a:lnTo>
                  <a:lnTo>
                    <a:pt x="28" y="153"/>
                  </a:lnTo>
                  <a:lnTo>
                    <a:pt x="34" y="123"/>
                  </a:lnTo>
                  <a:lnTo>
                    <a:pt x="42" y="92"/>
                  </a:lnTo>
                  <a:lnTo>
                    <a:pt x="52" y="62"/>
                  </a:lnTo>
                  <a:lnTo>
                    <a:pt x="66" y="32"/>
                  </a:lnTo>
                  <a:lnTo>
                    <a:pt x="85" y="0"/>
                  </a:lnTo>
                  <a:lnTo>
                    <a:pt x="105" y="3"/>
                  </a:lnTo>
                  <a:lnTo>
                    <a:pt x="126" y="4"/>
                  </a:lnTo>
                  <a:lnTo>
                    <a:pt x="147" y="5"/>
                  </a:lnTo>
                  <a:lnTo>
                    <a:pt x="167" y="7"/>
                  </a:lnTo>
                  <a:lnTo>
                    <a:pt x="188" y="7"/>
                  </a:lnTo>
                  <a:lnTo>
                    <a:pt x="208" y="8"/>
                  </a:lnTo>
                  <a:lnTo>
                    <a:pt x="230" y="8"/>
                  </a:lnTo>
                  <a:lnTo>
                    <a:pt x="251" y="9"/>
                  </a:lnTo>
                  <a:lnTo>
                    <a:pt x="272" y="10"/>
                  </a:lnTo>
                  <a:lnTo>
                    <a:pt x="293" y="13"/>
                  </a:lnTo>
                  <a:lnTo>
                    <a:pt x="315" y="15"/>
                  </a:lnTo>
                  <a:lnTo>
                    <a:pt x="335" y="18"/>
                  </a:lnTo>
                  <a:lnTo>
                    <a:pt x="356" y="23"/>
                  </a:lnTo>
                  <a:lnTo>
                    <a:pt x="378" y="28"/>
                  </a:lnTo>
                  <a:lnTo>
                    <a:pt x="399" y="34"/>
                  </a:lnTo>
                  <a:lnTo>
                    <a:pt x="421" y="42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7" name="Freeform 98"/>
            <p:cNvSpPr>
              <a:spLocks/>
            </p:cNvSpPr>
            <p:nvPr/>
          </p:nvSpPr>
          <p:spPr bwMode="auto">
            <a:xfrm>
              <a:off x="4378" y="3249"/>
              <a:ext cx="187" cy="141"/>
            </a:xfrm>
            <a:custGeom>
              <a:avLst/>
              <a:gdLst>
                <a:gd name="T0" fmla="*/ 2 w 561"/>
                <a:gd name="T1" fmla="*/ 0 h 423"/>
                <a:gd name="T2" fmla="*/ 2 w 561"/>
                <a:gd name="T3" fmla="*/ 0 h 423"/>
                <a:gd name="T4" fmla="*/ 2 w 561"/>
                <a:gd name="T5" fmla="*/ 0 h 423"/>
                <a:gd name="T6" fmla="*/ 2 w 561"/>
                <a:gd name="T7" fmla="*/ 1 h 423"/>
                <a:gd name="T8" fmla="*/ 2 w 561"/>
                <a:gd name="T9" fmla="*/ 1 h 423"/>
                <a:gd name="T10" fmla="*/ 2 w 561"/>
                <a:gd name="T11" fmla="*/ 1 h 423"/>
                <a:gd name="T12" fmla="*/ 2 w 561"/>
                <a:gd name="T13" fmla="*/ 1 h 423"/>
                <a:gd name="T14" fmla="*/ 2 w 561"/>
                <a:gd name="T15" fmla="*/ 1 h 423"/>
                <a:gd name="T16" fmla="*/ 2 w 561"/>
                <a:gd name="T17" fmla="*/ 1 h 423"/>
                <a:gd name="T18" fmla="*/ 2 w 561"/>
                <a:gd name="T19" fmla="*/ 1 h 423"/>
                <a:gd name="T20" fmla="*/ 2 w 561"/>
                <a:gd name="T21" fmla="*/ 1 h 423"/>
                <a:gd name="T22" fmla="*/ 2 w 561"/>
                <a:gd name="T23" fmla="*/ 1 h 423"/>
                <a:gd name="T24" fmla="*/ 2 w 561"/>
                <a:gd name="T25" fmla="*/ 1 h 423"/>
                <a:gd name="T26" fmla="*/ 2 w 561"/>
                <a:gd name="T27" fmla="*/ 1 h 423"/>
                <a:gd name="T28" fmla="*/ 2 w 561"/>
                <a:gd name="T29" fmla="*/ 1 h 423"/>
                <a:gd name="T30" fmla="*/ 2 w 561"/>
                <a:gd name="T31" fmla="*/ 1 h 423"/>
                <a:gd name="T32" fmla="*/ 2 w 561"/>
                <a:gd name="T33" fmla="*/ 1 h 423"/>
                <a:gd name="T34" fmla="*/ 2 w 561"/>
                <a:gd name="T35" fmla="*/ 1 h 423"/>
                <a:gd name="T36" fmla="*/ 2 w 561"/>
                <a:gd name="T37" fmla="*/ 2 h 423"/>
                <a:gd name="T38" fmla="*/ 1 w 561"/>
                <a:gd name="T39" fmla="*/ 2 h 423"/>
                <a:gd name="T40" fmla="*/ 1 w 561"/>
                <a:gd name="T41" fmla="*/ 2 h 423"/>
                <a:gd name="T42" fmla="*/ 1 w 561"/>
                <a:gd name="T43" fmla="*/ 2 h 423"/>
                <a:gd name="T44" fmla="*/ 1 w 561"/>
                <a:gd name="T45" fmla="*/ 2 h 423"/>
                <a:gd name="T46" fmla="*/ 1 w 561"/>
                <a:gd name="T47" fmla="*/ 2 h 423"/>
                <a:gd name="T48" fmla="*/ 1 w 561"/>
                <a:gd name="T49" fmla="*/ 2 h 423"/>
                <a:gd name="T50" fmla="*/ 1 w 561"/>
                <a:gd name="T51" fmla="*/ 2 h 423"/>
                <a:gd name="T52" fmla="*/ 1 w 561"/>
                <a:gd name="T53" fmla="*/ 2 h 423"/>
                <a:gd name="T54" fmla="*/ 1 w 561"/>
                <a:gd name="T55" fmla="*/ 1 h 423"/>
                <a:gd name="T56" fmla="*/ 1 w 561"/>
                <a:gd name="T57" fmla="*/ 1 h 423"/>
                <a:gd name="T58" fmla="*/ 0 w 561"/>
                <a:gd name="T59" fmla="*/ 1 h 423"/>
                <a:gd name="T60" fmla="*/ 0 w 561"/>
                <a:gd name="T61" fmla="*/ 1 h 423"/>
                <a:gd name="T62" fmla="*/ 0 w 561"/>
                <a:gd name="T63" fmla="*/ 1 h 423"/>
                <a:gd name="T64" fmla="*/ 0 w 561"/>
                <a:gd name="T65" fmla="*/ 1 h 423"/>
                <a:gd name="T66" fmla="*/ 0 w 561"/>
                <a:gd name="T67" fmla="*/ 1 h 423"/>
                <a:gd name="T68" fmla="*/ 0 w 561"/>
                <a:gd name="T69" fmla="*/ 1 h 423"/>
                <a:gd name="T70" fmla="*/ 0 w 561"/>
                <a:gd name="T71" fmla="*/ 1 h 423"/>
                <a:gd name="T72" fmla="*/ 0 w 561"/>
                <a:gd name="T73" fmla="*/ 1 h 423"/>
                <a:gd name="T74" fmla="*/ 0 w 561"/>
                <a:gd name="T75" fmla="*/ 1 h 423"/>
                <a:gd name="T76" fmla="*/ 0 w 561"/>
                <a:gd name="T77" fmla="*/ 1 h 423"/>
                <a:gd name="T78" fmla="*/ 0 w 561"/>
                <a:gd name="T79" fmla="*/ 0 h 423"/>
                <a:gd name="T80" fmla="*/ 0 w 561"/>
                <a:gd name="T81" fmla="*/ 0 h 423"/>
                <a:gd name="T82" fmla="*/ 0 w 561"/>
                <a:gd name="T83" fmla="*/ 0 h 423"/>
                <a:gd name="T84" fmla="*/ 1 w 561"/>
                <a:gd name="T85" fmla="*/ 0 h 423"/>
                <a:gd name="T86" fmla="*/ 1 w 561"/>
                <a:gd name="T87" fmla="*/ 0 h 423"/>
                <a:gd name="T88" fmla="*/ 1 w 561"/>
                <a:gd name="T89" fmla="*/ 0 h 423"/>
                <a:gd name="T90" fmla="*/ 1 w 561"/>
                <a:gd name="T91" fmla="*/ 0 h 423"/>
                <a:gd name="T92" fmla="*/ 1 w 561"/>
                <a:gd name="T93" fmla="*/ 0 h 423"/>
                <a:gd name="T94" fmla="*/ 1 w 561"/>
                <a:gd name="T95" fmla="*/ 0 h 423"/>
                <a:gd name="T96" fmla="*/ 2 w 561"/>
                <a:gd name="T97" fmla="*/ 0 h 423"/>
                <a:gd name="T98" fmla="*/ 2 w 561"/>
                <a:gd name="T99" fmla="*/ 0 h 4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1"/>
                <a:gd name="T151" fmla="*/ 0 h 423"/>
                <a:gd name="T152" fmla="*/ 561 w 561"/>
                <a:gd name="T153" fmla="*/ 423 h 4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1" h="423">
                  <a:moveTo>
                    <a:pt x="421" y="42"/>
                  </a:moveTo>
                  <a:lnTo>
                    <a:pt x="421" y="42"/>
                  </a:lnTo>
                  <a:lnTo>
                    <a:pt x="428" y="56"/>
                  </a:lnTo>
                  <a:lnTo>
                    <a:pt x="439" y="70"/>
                  </a:lnTo>
                  <a:lnTo>
                    <a:pt x="449" y="84"/>
                  </a:lnTo>
                  <a:lnTo>
                    <a:pt x="460" y="96"/>
                  </a:lnTo>
                  <a:lnTo>
                    <a:pt x="471" y="109"/>
                  </a:lnTo>
                  <a:lnTo>
                    <a:pt x="482" y="123"/>
                  </a:lnTo>
                  <a:lnTo>
                    <a:pt x="492" y="137"/>
                  </a:lnTo>
                  <a:lnTo>
                    <a:pt x="499" y="151"/>
                  </a:lnTo>
                  <a:lnTo>
                    <a:pt x="503" y="171"/>
                  </a:lnTo>
                  <a:lnTo>
                    <a:pt x="507" y="186"/>
                  </a:lnTo>
                  <a:lnTo>
                    <a:pt x="509" y="202"/>
                  </a:lnTo>
                  <a:lnTo>
                    <a:pt x="513" y="223"/>
                  </a:lnTo>
                  <a:lnTo>
                    <a:pt x="523" y="249"/>
                  </a:lnTo>
                  <a:lnTo>
                    <a:pt x="533" y="270"/>
                  </a:lnTo>
                  <a:lnTo>
                    <a:pt x="543" y="289"/>
                  </a:lnTo>
                  <a:lnTo>
                    <a:pt x="552" y="306"/>
                  </a:lnTo>
                  <a:lnTo>
                    <a:pt x="559" y="320"/>
                  </a:lnTo>
                  <a:lnTo>
                    <a:pt x="561" y="330"/>
                  </a:lnTo>
                  <a:lnTo>
                    <a:pt x="561" y="339"/>
                  </a:lnTo>
                  <a:lnTo>
                    <a:pt x="556" y="345"/>
                  </a:lnTo>
                  <a:lnTo>
                    <a:pt x="540" y="351"/>
                  </a:lnTo>
                  <a:lnTo>
                    <a:pt x="518" y="350"/>
                  </a:lnTo>
                  <a:lnTo>
                    <a:pt x="493" y="344"/>
                  </a:lnTo>
                  <a:lnTo>
                    <a:pt x="466" y="332"/>
                  </a:lnTo>
                  <a:lnTo>
                    <a:pt x="437" y="315"/>
                  </a:lnTo>
                  <a:lnTo>
                    <a:pt x="411" y="292"/>
                  </a:lnTo>
                  <a:lnTo>
                    <a:pt x="387" y="263"/>
                  </a:lnTo>
                  <a:lnTo>
                    <a:pt x="368" y="230"/>
                  </a:lnTo>
                  <a:lnTo>
                    <a:pt x="364" y="274"/>
                  </a:lnTo>
                  <a:lnTo>
                    <a:pt x="370" y="318"/>
                  </a:lnTo>
                  <a:lnTo>
                    <a:pt x="375" y="363"/>
                  </a:lnTo>
                  <a:lnTo>
                    <a:pt x="372" y="407"/>
                  </a:lnTo>
                  <a:lnTo>
                    <a:pt x="361" y="416"/>
                  </a:lnTo>
                  <a:lnTo>
                    <a:pt x="348" y="421"/>
                  </a:lnTo>
                  <a:lnTo>
                    <a:pt x="334" y="423"/>
                  </a:lnTo>
                  <a:lnTo>
                    <a:pt x="318" y="422"/>
                  </a:lnTo>
                  <a:lnTo>
                    <a:pt x="303" y="416"/>
                  </a:lnTo>
                  <a:lnTo>
                    <a:pt x="288" y="407"/>
                  </a:lnTo>
                  <a:lnTo>
                    <a:pt x="277" y="394"/>
                  </a:lnTo>
                  <a:lnTo>
                    <a:pt x="268" y="377"/>
                  </a:lnTo>
                  <a:lnTo>
                    <a:pt x="258" y="388"/>
                  </a:lnTo>
                  <a:lnTo>
                    <a:pt x="241" y="395"/>
                  </a:lnTo>
                  <a:lnTo>
                    <a:pt x="221" y="397"/>
                  </a:lnTo>
                  <a:lnTo>
                    <a:pt x="198" y="393"/>
                  </a:lnTo>
                  <a:lnTo>
                    <a:pt x="178" y="385"/>
                  </a:lnTo>
                  <a:lnTo>
                    <a:pt x="160" y="373"/>
                  </a:lnTo>
                  <a:lnTo>
                    <a:pt x="149" y="356"/>
                  </a:lnTo>
                  <a:lnTo>
                    <a:pt x="147" y="335"/>
                  </a:lnTo>
                  <a:lnTo>
                    <a:pt x="140" y="346"/>
                  </a:lnTo>
                  <a:lnTo>
                    <a:pt x="130" y="354"/>
                  </a:lnTo>
                  <a:lnTo>
                    <a:pt x="117" y="355"/>
                  </a:lnTo>
                  <a:lnTo>
                    <a:pt x="102" y="353"/>
                  </a:lnTo>
                  <a:lnTo>
                    <a:pt x="88" y="346"/>
                  </a:lnTo>
                  <a:lnTo>
                    <a:pt x="73" y="336"/>
                  </a:lnTo>
                  <a:lnTo>
                    <a:pt x="62" y="322"/>
                  </a:lnTo>
                  <a:lnTo>
                    <a:pt x="54" y="306"/>
                  </a:lnTo>
                  <a:lnTo>
                    <a:pt x="35" y="305"/>
                  </a:lnTo>
                  <a:lnTo>
                    <a:pt x="23" y="303"/>
                  </a:lnTo>
                  <a:lnTo>
                    <a:pt x="15" y="301"/>
                  </a:lnTo>
                  <a:lnTo>
                    <a:pt x="10" y="296"/>
                  </a:lnTo>
                  <a:lnTo>
                    <a:pt x="6" y="288"/>
                  </a:lnTo>
                  <a:lnTo>
                    <a:pt x="5" y="277"/>
                  </a:lnTo>
                  <a:lnTo>
                    <a:pt x="4" y="263"/>
                  </a:lnTo>
                  <a:lnTo>
                    <a:pt x="0" y="245"/>
                  </a:lnTo>
                  <a:lnTo>
                    <a:pt x="11" y="214"/>
                  </a:lnTo>
                  <a:lnTo>
                    <a:pt x="20" y="183"/>
                  </a:lnTo>
                  <a:lnTo>
                    <a:pt x="28" y="153"/>
                  </a:lnTo>
                  <a:lnTo>
                    <a:pt x="34" y="123"/>
                  </a:lnTo>
                  <a:lnTo>
                    <a:pt x="42" y="92"/>
                  </a:lnTo>
                  <a:lnTo>
                    <a:pt x="52" y="62"/>
                  </a:lnTo>
                  <a:lnTo>
                    <a:pt x="66" y="32"/>
                  </a:lnTo>
                  <a:lnTo>
                    <a:pt x="85" y="0"/>
                  </a:lnTo>
                  <a:lnTo>
                    <a:pt x="105" y="3"/>
                  </a:lnTo>
                  <a:lnTo>
                    <a:pt x="126" y="4"/>
                  </a:lnTo>
                  <a:lnTo>
                    <a:pt x="147" y="5"/>
                  </a:lnTo>
                  <a:lnTo>
                    <a:pt x="167" y="7"/>
                  </a:lnTo>
                  <a:lnTo>
                    <a:pt x="188" y="7"/>
                  </a:lnTo>
                  <a:lnTo>
                    <a:pt x="208" y="8"/>
                  </a:lnTo>
                  <a:lnTo>
                    <a:pt x="230" y="8"/>
                  </a:lnTo>
                  <a:lnTo>
                    <a:pt x="251" y="9"/>
                  </a:lnTo>
                  <a:lnTo>
                    <a:pt x="272" y="10"/>
                  </a:lnTo>
                  <a:lnTo>
                    <a:pt x="293" y="13"/>
                  </a:lnTo>
                  <a:lnTo>
                    <a:pt x="315" y="15"/>
                  </a:lnTo>
                  <a:lnTo>
                    <a:pt x="335" y="18"/>
                  </a:lnTo>
                  <a:lnTo>
                    <a:pt x="356" y="23"/>
                  </a:lnTo>
                  <a:lnTo>
                    <a:pt x="378" y="28"/>
                  </a:lnTo>
                  <a:lnTo>
                    <a:pt x="399" y="34"/>
                  </a:lnTo>
                  <a:lnTo>
                    <a:pt x="421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8" name="Freeform 99"/>
            <p:cNvSpPr>
              <a:spLocks/>
            </p:cNvSpPr>
            <p:nvPr/>
          </p:nvSpPr>
          <p:spPr bwMode="auto">
            <a:xfrm>
              <a:off x="4467" y="3308"/>
              <a:ext cx="38" cy="96"/>
            </a:xfrm>
            <a:custGeom>
              <a:avLst/>
              <a:gdLst>
                <a:gd name="T0" fmla="*/ 0 w 115"/>
                <a:gd name="T1" fmla="*/ 1 h 289"/>
                <a:gd name="T2" fmla="*/ 0 w 115"/>
                <a:gd name="T3" fmla="*/ 1 h 289"/>
                <a:gd name="T4" fmla="*/ 0 w 115"/>
                <a:gd name="T5" fmla="*/ 1 h 289"/>
                <a:gd name="T6" fmla="*/ 0 w 115"/>
                <a:gd name="T7" fmla="*/ 0 h 289"/>
                <a:gd name="T8" fmla="*/ 0 w 115"/>
                <a:gd name="T9" fmla="*/ 0 h 289"/>
                <a:gd name="T10" fmla="*/ 0 w 115"/>
                <a:gd name="T11" fmla="*/ 0 h 289"/>
                <a:gd name="T12" fmla="*/ 0 w 115"/>
                <a:gd name="T13" fmla="*/ 0 h 289"/>
                <a:gd name="T14" fmla="*/ 0 w 115"/>
                <a:gd name="T15" fmla="*/ 0 h 289"/>
                <a:gd name="T16" fmla="*/ 0 w 115"/>
                <a:gd name="T17" fmla="*/ 0 h 289"/>
                <a:gd name="T18" fmla="*/ 0 w 115"/>
                <a:gd name="T19" fmla="*/ 0 h 289"/>
                <a:gd name="T20" fmla="*/ 0 w 115"/>
                <a:gd name="T21" fmla="*/ 0 h 289"/>
                <a:gd name="T22" fmla="*/ 0 w 115"/>
                <a:gd name="T23" fmla="*/ 0 h 289"/>
                <a:gd name="T24" fmla="*/ 0 w 115"/>
                <a:gd name="T25" fmla="*/ 0 h 289"/>
                <a:gd name="T26" fmla="*/ 0 w 115"/>
                <a:gd name="T27" fmla="*/ 0 h 289"/>
                <a:gd name="T28" fmla="*/ 0 w 115"/>
                <a:gd name="T29" fmla="*/ 1 h 289"/>
                <a:gd name="T30" fmla="*/ 0 w 115"/>
                <a:gd name="T31" fmla="*/ 1 h 289"/>
                <a:gd name="T32" fmla="*/ 0 w 115"/>
                <a:gd name="T33" fmla="*/ 1 h 289"/>
                <a:gd name="T34" fmla="*/ 0 w 115"/>
                <a:gd name="T35" fmla="*/ 1 h 289"/>
                <a:gd name="T36" fmla="*/ 0 w 115"/>
                <a:gd name="T37" fmla="*/ 1 h 289"/>
                <a:gd name="T38" fmla="*/ 0 w 115"/>
                <a:gd name="T39" fmla="*/ 1 h 289"/>
                <a:gd name="T40" fmla="*/ 0 w 115"/>
                <a:gd name="T41" fmla="*/ 1 h 289"/>
                <a:gd name="T42" fmla="*/ 0 w 115"/>
                <a:gd name="T43" fmla="*/ 1 h 289"/>
                <a:gd name="T44" fmla="*/ 0 w 115"/>
                <a:gd name="T45" fmla="*/ 1 h 289"/>
                <a:gd name="T46" fmla="*/ 0 w 115"/>
                <a:gd name="T47" fmla="*/ 1 h 289"/>
                <a:gd name="T48" fmla="*/ 0 w 115"/>
                <a:gd name="T49" fmla="*/ 1 h 2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5"/>
                <a:gd name="T76" fmla="*/ 0 h 289"/>
                <a:gd name="T77" fmla="*/ 115 w 115"/>
                <a:gd name="T78" fmla="*/ 289 h 2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5" h="289">
                  <a:moveTo>
                    <a:pt x="115" y="221"/>
                  </a:moveTo>
                  <a:lnTo>
                    <a:pt x="111" y="178"/>
                  </a:lnTo>
                  <a:lnTo>
                    <a:pt x="107" y="135"/>
                  </a:lnTo>
                  <a:lnTo>
                    <a:pt x="103" y="94"/>
                  </a:lnTo>
                  <a:lnTo>
                    <a:pt x="99" y="51"/>
                  </a:lnTo>
                  <a:lnTo>
                    <a:pt x="78" y="31"/>
                  </a:lnTo>
                  <a:lnTo>
                    <a:pt x="63" y="15"/>
                  </a:lnTo>
                  <a:lnTo>
                    <a:pt x="51" y="5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6" y="10"/>
                  </a:lnTo>
                  <a:lnTo>
                    <a:pt x="15" y="27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3" y="143"/>
                  </a:lnTo>
                  <a:lnTo>
                    <a:pt x="5" y="191"/>
                  </a:lnTo>
                  <a:lnTo>
                    <a:pt x="7" y="235"/>
                  </a:lnTo>
                  <a:lnTo>
                    <a:pt x="16" y="258"/>
                  </a:lnTo>
                  <a:lnTo>
                    <a:pt x="30" y="276"/>
                  </a:lnTo>
                  <a:lnTo>
                    <a:pt x="45" y="286"/>
                  </a:lnTo>
                  <a:lnTo>
                    <a:pt x="63" y="289"/>
                  </a:lnTo>
                  <a:lnTo>
                    <a:pt x="79" y="286"/>
                  </a:lnTo>
                  <a:lnTo>
                    <a:pt x="94" y="273"/>
                  </a:lnTo>
                  <a:lnTo>
                    <a:pt x="107" y="252"/>
                  </a:lnTo>
                  <a:lnTo>
                    <a:pt x="115" y="221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599" name="Freeform 100"/>
            <p:cNvSpPr>
              <a:spLocks/>
            </p:cNvSpPr>
            <p:nvPr/>
          </p:nvSpPr>
          <p:spPr bwMode="auto">
            <a:xfrm>
              <a:off x="4467" y="3308"/>
              <a:ext cx="38" cy="96"/>
            </a:xfrm>
            <a:custGeom>
              <a:avLst/>
              <a:gdLst>
                <a:gd name="T0" fmla="*/ 0 w 115"/>
                <a:gd name="T1" fmla="*/ 1 h 289"/>
                <a:gd name="T2" fmla="*/ 0 w 115"/>
                <a:gd name="T3" fmla="*/ 1 h 289"/>
                <a:gd name="T4" fmla="*/ 0 w 115"/>
                <a:gd name="T5" fmla="*/ 1 h 289"/>
                <a:gd name="T6" fmla="*/ 0 w 115"/>
                <a:gd name="T7" fmla="*/ 1 h 289"/>
                <a:gd name="T8" fmla="*/ 0 w 115"/>
                <a:gd name="T9" fmla="*/ 0 h 289"/>
                <a:gd name="T10" fmla="*/ 0 w 115"/>
                <a:gd name="T11" fmla="*/ 0 h 289"/>
                <a:gd name="T12" fmla="*/ 0 w 115"/>
                <a:gd name="T13" fmla="*/ 0 h 289"/>
                <a:gd name="T14" fmla="*/ 0 w 115"/>
                <a:gd name="T15" fmla="*/ 0 h 289"/>
                <a:gd name="T16" fmla="*/ 0 w 115"/>
                <a:gd name="T17" fmla="*/ 0 h 289"/>
                <a:gd name="T18" fmla="*/ 0 w 115"/>
                <a:gd name="T19" fmla="*/ 0 h 289"/>
                <a:gd name="T20" fmla="*/ 0 w 115"/>
                <a:gd name="T21" fmla="*/ 0 h 289"/>
                <a:gd name="T22" fmla="*/ 0 w 115"/>
                <a:gd name="T23" fmla="*/ 0 h 289"/>
                <a:gd name="T24" fmla="*/ 0 w 115"/>
                <a:gd name="T25" fmla="*/ 0 h 289"/>
                <a:gd name="T26" fmla="*/ 0 w 115"/>
                <a:gd name="T27" fmla="*/ 0 h 289"/>
                <a:gd name="T28" fmla="*/ 0 w 115"/>
                <a:gd name="T29" fmla="*/ 0 h 289"/>
                <a:gd name="T30" fmla="*/ 0 w 115"/>
                <a:gd name="T31" fmla="*/ 0 h 289"/>
                <a:gd name="T32" fmla="*/ 0 w 115"/>
                <a:gd name="T33" fmla="*/ 0 h 289"/>
                <a:gd name="T34" fmla="*/ 0 w 115"/>
                <a:gd name="T35" fmla="*/ 1 h 289"/>
                <a:gd name="T36" fmla="*/ 0 w 115"/>
                <a:gd name="T37" fmla="*/ 1 h 289"/>
                <a:gd name="T38" fmla="*/ 0 w 115"/>
                <a:gd name="T39" fmla="*/ 1 h 289"/>
                <a:gd name="T40" fmla="*/ 0 w 115"/>
                <a:gd name="T41" fmla="*/ 1 h 289"/>
                <a:gd name="T42" fmla="*/ 0 w 115"/>
                <a:gd name="T43" fmla="*/ 1 h 289"/>
                <a:gd name="T44" fmla="*/ 0 w 115"/>
                <a:gd name="T45" fmla="*/ 1 h 289"/>
                <a:gd name="T46" fmla="*/ 0 w 115"/>
                <a:gd name="T47" fmla="*/ 1 h 289"/>
                <a:gd name="T48" fmla="*/ 0 w 115"/>
                <a:gd name="T49" fmla="*/ 1 h 289"/>
                <a:gd name="T50" fmla="*/ 0 w 115"/>
                <a:gd name="T51" fmla="*/ 1 h 289"/>
                <a:gd name="T52" fmla="*/ 0 w 115"/>
                <a:gd name="T53" fmla="*/ 1 h 289"/>
                <a:gd name="T54" fmla="*/ 0 w 115"/>
                <a:gd name="T55" fmla="*/ 1 h 289"/>
                <a:gd name="T56" fmla="*/ 0 w 115"/>
                <a:gd name="T57" fmla="*/ 1 h 2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5"/>
                <a:gd name="T88" fmla="*/ 0 h 289"/>
                <a:gd name="T89" fmla="*/ 115 w 115"/>
                <a:gd name="T90" fmla="*/ 289 h 2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289">
                  <a:moveTo>
                    <a:pt x="115" y="221"/>
                  </a:moveTo>
                  <a:lnTo>
                    <a:pt x="115" y="221"/>
                  </a:lnTo>
                  <a:lnTo>
                    <a:pt x="111" y="178"/>
                  </a:lnTo>
                  <a:lnTo>
                    <a:pt x="107" y="135"/>
                  </a:lnTo>
                  <a:lnTo>
                    <a:pt x="103" y="94"/>
                  </a:lnTo>
                  <a:lnTo>
                    <a:pt x="99" y="51"/>
                  </a:lnTo>
                  <a:lnTo>
                    <a:pt x="78" y="31"/>
                  </a:lnTo>
                  <a:lnTo>
                    <a:pt x="63" y="15"/>
                  </a:lnTo>
                  <a:lnTo>
                    <a:pt x="51" y="5"/>
                  </a:lnTo>
                  <a:lnTo>
                    <a:pt x="44" y="0"/>
                  </a:lnTo>
                  <a:lnTo>
                    <a:pt x="35" y="2"/>
                  </a:lnTo>
                  <a:lnTo>
                    <a:pt x="26" y="10"/>
                  </a:lnTo>
                  <a:lnTo>
                    <a:pt x="15" y="27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3" y="143"/>
                  </a:lnTo>
                  <a:lnTo>
                    <a:pt x="5" y="191"/>
                  </a:lnTo>
                  <a:lnTo>
                    <a:pt x="7" y="235"/>
                  </a:lnTo>
                  <a:lnTo>
                    <a:pt x="16" y="258"/>
                  </a:lnTo>
                  <a:lnTo>
                    <a:pt x="30" y="276"/>
                  </a:lnTo>
                  <a:lnTo>
                    <a:pt x="45" y="286"/>
                  </a:lnTo>
                  <a:lnTo>
                    <a:pt x="63" y="289"/>
                  </a:lnTo>
                  <a:lnTo>
                    <a:pt x="79" y="286"/>
                  </a:lnTo>
                  <a:lnTo>
                    <a:pt x="94" y="273"/>
                  </a:lnTo>
                  <a:lnTo>
                    <a:pt x="107" y="252"/>
                  </a:lnTo>
                  <a:lnTo>
                    <a:pt x="115" y="22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0" name="Freeform 101"/>
            <p:cNvSpPr>
              <a:spLocks/>
            </p:cNvSpPr>
            <p:nvPr/>
          </p:nvSpPr>
          <p:spPr bwMode="auto">
            <a:xfrm>
              <a:off x="4435" y="3300"/>
              <a:ext cx="35" cy="96"/>
            </a:xfrm>
            <a:custGeom>
              <a:avLst/>
              <a:gdLst>
                <a:gd name="T0" fmla="*/ 0 w 106"/>
                <a:gd name="T1" fmla="*/ 1 h 287"/>
                <a:gd name="T2" fmla="*/ 0 w 106"/>
                <a:gd name="T3" fmla="*/ 1 h 287"/>
                <a:gd name="T4" fmla="*/ 0 w 106"/>
                <a:gd name="T5" fmla="*/ 1 h 287"/>
                <a:gd name="T6" fmla="*/ 0 w 106"/>
                <a:gd name="T7" fmla="*/ 0 h 287"/>
                <a:gd name="T8" fmla="*/ 0 w 106"/>
                <a:gd name="T9" fmla="*/ 0 h 287"/>
                <a:gd name="T10" fmla="*/ 0 w 106"/>
                <a:gd name="T11" fmla="*/ 0 h 287"/>
                <a:gd name="T12" fmla="*/ 0 w 106"/>
                <a:gd name="T13" fmla="*/ 0 h 287"/>
                <a:gd name="T14" fmla="*/ 0 w 106"/>
                <a:gd name="T15" fmla="*/ 0 h 287"/>
                <a:gd name="T16" fmla="*/ 0 w 106"/>
                <a:gd name="T17" fmla="*/ 0 h 287"/>
                <a:gd name="T18" fmla="*/ 0 w 106"/>
                <a:gd name="T19" fmla="*/ 0 h 287"/>
                <a:gd name="T20" fmla="*/ 0 w 106"/>
                <a:gd name="T21" fmla="*/ 0 h 287"/>
                <a:gd name="T22" fmla="*/ 0 w 106"/>
                <a:gd name="T23" fmla="*/ 0 h 287"/>
                <a:gd name="T24" fmla="*/ 0 w 106"/>
                <a:gd name="T25" fmla="*/ 0 h 287"/>
                <a:gd name="T26" fmla="*/ 0 w 106"/>
                <a:gd name="T27" fmla="*/ 0 h 287"/>
                <a:gd name="T28" fmla="*/ 0 w 106"/>
                <a:gd name="T29" fmla="*/ 1 h 287"/>
                <a:gd name="T30" fmla="*/ 0 w 106"/>
                <a:gd name="T31" fmla="*/ 1 h 287"/>
                <a:gd name="T32" fmla="*/ 0 w 106"/>
                <a:gd name="T33" fmla="*/ 1 h 287"/>
                <a:gd name="T34" fmla="*/ 0 w 106"/>
                <a:gd name="T35" fmla="*/ 1 h 287"/>
                <a:gd name="T36" fmla="*/ 0 w 106"/>
                <a:gd name="T37" fmla="*/ 1 h 287"/>
                <a:gd name="T38" fmla="*/ 0 w 106"/>
                <a:gd name="T39" fmla="*/ 1 h 287"/>
                <a:gd name="T40" fmla="*/ 0 w 106"/>
                <a:gd name="T41" fmla="*/ 1 h 287"/>
                <a:gd name="T42" fmla="*/ 0 w 106"/>
                <a:gd name="T43" fmla="*/ 1 h 287"/>
                <a:gd name="T44" fmla="*/ 0 w 106"/>
                <a:gd name="T45" fmla="*/ 1 h 287"/>
                <a:gd name="T46" fmla="*/ 0 w 106"/>
                <a:gd name="T47" fmla="*/ 1 h 287"/>
                <a:gd name="T48" fmla="*/ 0 w 106"/>
                <a:gd name="T49" fmla="*/ 1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6"/>
                <a:gd name="T76" fmla="*/ 0 h 287"/>
                <a:gd name="T77" fmla="*/ 106 w 106"/>
                <a:gd name="T78" fmla="*/ 287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6" h="287">
                  <a:moveTo>
                    <a:pt x="106" y="219"/>
                  </a:moveTo>
                  <a:lnTo>
                    <a:pt x="103" y="176"/>
                  </a:lnTo>
                  <a:lnTo>
                    <a:pt x="99" y="133"/>
                  </a:lnTo>
                  <a:lnTo>
                    <a:pt x="96" y="91"/>
                  </a:lnTo>
                  <a:lnTo>
                    <a:pt x="92" y="48"/>
                  </a:lnTo>
                  <a:lnTo>
                    <a:pt x="72" y="29"/>
                  </a:lnTo>
                  <a:lnTo>
                    <a:pt x="58" y="14"/>
                  </a:lnTo>
                  <a:lnTo>
                    <a:pt x="49" y="4"/>
                  </a:lnTo>
                  <a:lnTo>
                    <a:pt x="43" y="0"/>
                  </a:lnTo>
                  <a:lnTo>
                    <a:pt x="37" y="3"/>
                  </a:lnTo>
                  <a:lnTo>
                    <a:pt x="31" y="13"/>
                  </a:lnTo>
                  <a:lnTo>
                    <a:pt x="21" y="29"/>
                  </a:lnTo>
                  <a:lnTo>
                    <a:pt x="6" y="55"/>
                  </a:lnTo>
                  <a:lnTo>
                    <a:pt x="6" y="98"/>
                  </a:lnTo>
                  <a:lnTo>
                    <a:pt x="3" y="143"/>
                  </a:lnTo>
                  <a:lnTo>
                    <a:pt x="0" y="190"/>
                  </a:lnTo>
                  <a:lnTo>
                    <a:pt x="0" y="233"/>
                  </a:lnTo>
                  <a:lnTo>
                    <a:pt x="8" y="255"/>
                  </a:lnTo>
                  <a:lnTo>
                    <a:pt x="22" y="273"/>
                  </a:lnTo>
                  <a:lnTo>
                    <a:pt x="37" y="283"/>
                  </a:lnTo>
                  <a:lnTo>
                    <a:pt x="55" y="287"/>
                  </a:lnTo>
                  <a:lnTo>
                    <a:pt x="72" y="283"/>
                  </a:lnTo>
                  <a:lnTo>
                    <a:pt x="87" y="271"/>
                  </a:lnTo>
                  <a:lnTo>
                    <a:pt x="98" y="249"/>
                  </a:lnTo>
                  <a:lnTo>
                    <a:pt x="106" y="219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1" name="Freeform 102"/>
            <p:cNvSpPr>
              <a:spLocks/>
            </p:cNvSpPr>
            <p:nvPr/>
          </p:nvSpPr>
          <p:spPr bwMode="auto">
            <a:xfrm>
              <a:off x="4435" y="3300"/>
              <a:ext cx="35" cy="96"/>
            </a:xfrm>
            <a:custGeom>
              <a:avLst/>
              <a:gdLst>
                <a:gd name="T0" fmla="*/ 0 w 106"/>
                <a:gd name="T1" fmla="*/ 1 h 287"/>
                <a:gd name="T2" fmla="*/ 0 w 106"/>
                <a:gd name="T3" fmla="*/ 1 h 287"/>
                <a:gd name="T4" fmla="*/ 0 w 106"/>
                <a:gd name="T5" fmla="*/ 1 h 287"/>
                <a:gd name="T6" fmla="*/ 0 w 106"/>
                <a:gd name="T7" fmla="*/ 1 h 287"/>
                <a:gd name="T8" fmla="*/ 0 w 106"/>
                <a:gd name="T9" fmla="*/ 0 h 287"/>
                <a:gd name="T10" fmla="*/ 0 w 106"/>
                <a:gd name="T11" fmla="*/ 0 h 287"/>
                <a:gd name="T12" fmla="*/ 0 w 106"/>
                <a:gd name="T13" fmla="*/ 0 h 287"/>
                <a:gd name="T14" fmla="*/ 0 w 106"/>
                <a:gd name="T15" fmla="*/ 0 h 287"/>
                <a:gd name="T16" fmla="*/ 0 w 106"/>
                <a:gd name="T17" fmla="*/ 0 h 287"/>
                <a:gd name="T18" fmla="*/ 0 w 106"/>
                <a:gd name="T19" fmla="*/ 0 h 287"/>
                <a:gd name="T20" fmla="*/ 0 w 106"/>
                <a:gd name="T21" fmla="*/ 0 h 287"/>
                <a:gd name="T22" fmla="*/ 0 w 106"/>
                <a:gd name="T23" fmla="*/ 0 h 287"/>
                <a:gd name="T24" fmla="*/ 0 w 106"/>
                <a:gd name="T25" fmla="*/ 0 h 287"/>
                <a:gd name="T26" fmla="*/ 0 w 106"/>
                <a:gd name="T27" fmla="*/ 0 h 287"/>
                <a:gd name="T28" fmla="*/ 0 w 106"/>
                <a:gd name="T29" fmla="*/ 0 h 287"/>
                <a:gd name="T30" fmla="*/ 0 w 106"/>
                <a:gd name="T31" fmla="*/ 0 h 287"/>
                <a:gd name="T32" fmla="*/ 0 w 106"/>
                <a:gd name="T33" fmla="*/ 0 h 287"/>
                <a:gd name="T34" fmla="*/ 0 w 106"/>
                <a:gd name="T35" fmla="*/ 1 h 287"/>
                <a:gd name="T36" fmla="*/ 0 w 106"/>
                <a:gd name="T37" fmla="*/ 1 h 287"/>
                <a:gd name="T38" fmla="*/ 0 w 106"/>
                <a:gd name="T39" fmla="*/ 1 h 287"/>
                <a:gd name="T40" fmla="*/ 0 w 106"/>
                <a:gd name="T41" fmla="*/ 1 h 287"/>
                <a:gd name="T42" fmla="*/ 0 w 106"/>
                <a:gd name="T43" fmla="*/ 1 h 287"/>
                <a:gd name="T44" fmla="*/ 0 w 106"/>
                <a:gd name="T45" fmla="*/ 1 h 287"/>
                <a:gd name="T46" fmla="*/ 0 w 106"/>
                <a:gd name="T47" fmla="*/ 1 h 287"/>
                <a:gd name="T48" fmla="*/ 0 w 106"/>
                <a:gd name="T49" fmla="*/ 1 h 287"/>
                <a:gd name="T50" fmla="*/ 0 w 106"/>
                <a:gd name="T51" fmla="*/ 1 h 287"/>
                <a:gd name="T52" fmla="*/ 0 w 106"/>
                <a:gd name="T53" fmla="*/ 1 h 287"/>
                <a:gd name="T54" fmla="*/ 0 w 106"/>
                <a:gd name="T55" fmla="*/ 1 h 287"/>
                <a:gd name="T56" fmla="*/ 0 w 106"/>
                <a:gd name="T57" fmla="*/ 1 h 2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6"/>
                <a:gd name="T88" fmla="*/ 0 h 287"/>
                <a:gd name="T89" fmla="*/ 106 w 106"/>
                <a:gd name="T90" fmla="*/ 287 h 2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6" h="287">
                  <a:moveTo>
                    <a:pt x="106" y="219"/>
                  </a:moveTo>
                  <a:lnTo>
                    <a:pt x="106" y="219"/>
                  </a:lnTo>
                  <a:lnTo>
                    <a:pt x="103" y="176"/>
                  </a:lnTo>
                  <a:lnTo>
                    <a:pt x="99" y="133"/>
                  </a:lnTo>
                  <a:lnTo>
                    <a:pt x="96" y="91"/>
                  </a:lnTo>
                  <a:lnTo>
                    <a:pt x="92" y="48"/>
                  </a:lnTo>
                  <a:lnTo>
                    <a:pt x="72" y="29"/>
                  </a:lnTo>
                  <a:lnTo>
                    <a:pt x="58" y="14"/>
                  </a:lnTo>
                  <a:lnTo>
                    <a:pt x="49" y="4"/>
                  </a:lnTo>
                  <a:lnTo>
                    <a:pt x="43" y="0"/>
                  </a:lnTo>
                  <a:lnTo>
                    <a:pt x="37" y="3"/>
                  </a:lnTo>
                  <a:lnTo>
                    <a:pt x="31" y="13"/>
                  </a:lnTo>
                  <a:lnTo>
                    <a:pt x="21" y="29"/>
                  </a:lnTo>
                  <a:lnTo>
                    <a:pt x="6" y="55"/>
                  </a:lnTo>
                  <a:lnTo>
                    <a:pt x="6" y="98"/>
                  </a:lnTo>
                  <a:lnTo>
                    <a:pt x="3" y="143"/>
                  </a:lnTo>
                  <a:lnTo>
                    <a:pt x="0" y="190"/>
                  </a:lnTo>
                  <a:lnTo>
                    <a:pt x="0" y="233"/>
                  </a:lnTo>
                  <a:lnTo>
                    <a:pt x="8" y="255"/>
                  </a:lnTo>
                  <a:lnTo>
                    <a:pt x="22" y="273"/>
                  </a:lnTo>
                  <a:lnTo>
                    <a:pt x="37" y="283"/>
                  </a:lnTo>
                  <a:lnTo>
                    <a:pt x="55" y="287"/>
                  </a:lnTo>
                  <a:lnTo>
                    <a:pt x="72" y="283"/>
                  </a:lnTo>
                  <a:lnTo>
                    <a:pt x="87" y="271"/>
                  </a:lnTo>
                  <a:lnTo>
                    <a:pt x="98" y="249"/>
                  </a:lnTo>
                  <a:lnTo>
                    <a:pt x="106" y="21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2" name="Freeform 103"/>
            <p:cNvSpPr>
              <a:spLocks/>
            </p:cNvSpPr>
            <p:nvPr/>
          </p:nvSpPr>
          <p:spPr bwMode="auto">
            <a:xfrm>
              <a:off x="4400" y="3300"/>
              <a:ext cx="37" cy="90"/>
            </a:xfrm>
            <a:custGeom>
              <a:avLst/>
              <a:gdLst>
                <a:gd name="T0" fmla="*/ 0 w 110"/>
                <a:gd name="T1" fmla="*/ 1 h 272"/>
                <a:gd name="T2" fmla="*/ 0 w 110"/>
                <a:gd name="T3" fmla="*/ 1 h 272"/>
                <a:gd name="T4" fmla="*/ 0 w 110"/>
                <a:gd name="T5" fmla="*/ 1 h 272"/>
                <a:gd name="T6" fmla="*/ 0 w 110"/>
                <a:gd name="T7" fmla="*/ 0 h 272"/>
                <a:gd name="T8" fmla="*/ 0 w 110"/>
                <a:gd name="T9" fmla="*/ 0 h 272"/>
                <a:gd name="T10" fmla="*/ 0 w 110"/>
                <a:gd name="T11" fmla="*/ 0 h 272"/>
                <a:gd name="T12" fmla="*/ 0 w 110"/>
                <a:gd name="T13" fmla="*/ 0 h 272"/>
                <a:gd name="T14" fmla="*/ 0 w 110"/>
                <a:gd name="T15" fmla="*/ 0 h 272"/>
                <a:gd name="T16" fmla="*/ 0 w 110"/>
                <a:gd name="T17" fmla="*/ 0 h 272"/>
                <a:gd name="T18" fmla="*/ 0 w 110"/>
                <a:gd name="T19" fmla="*/ 0 h 272"/>
                <a:gd name="T20" fmla="*/ 0 w 110"/>
                <a:gd name="T21" fmla="*/ 0 h 272"/>
                <a:gd name="T22" fmla="*/ 0 w 110"/>
                <a:gd name="T23" fmla="*/ 0 h 272"/>
                <a:gd name="T24" fmla="*/ 0 w 110"/>
                <a:gd name="T25" fmla="*/ 0 h 272"/>
                <a:gd name="T26" fmla="*/ 0 w 110"/>
                <a:gd name="T27" fmla="*/ 0 h 272"/>
                <a:gd name="T28" fmla="*/ 0 w 110"/>
                <a:gd name="T29" fmla="*/ 1 h 272"/>
                <a:gd name="T30" fmla="*/ 0 w 110"/>
                <a:gd name="T31" fmla="*/ 1 h 272"/>
                <a:gd name="T32" fmla="*/ 0 w 110"/>
                <a:gd name="T33" fmla="*/ 1 h 272"/>
                <a:gd name="T34" fmla="*/ 0 w 110"/>
                <a:gd name="T35" fmla="*/ 1 h 272"/>
                <a:gd name="T36" fmla="*/ 0 w 110"/>
                <a:gd name="T37" fmla="*/ 1 h 272"/>
                <a:gd name="T38" fmla="*/ 0 w 110"/>
                <a:gd name="T39" fmla="*/ 1 h 272"/>
                <a:gd name="T40" fmla="*/ 0 w 110"/>
                <a:gd name="T41" fmla="*/ 1 h 272"/>
                <a:gd name="T42" fmla="*/ 0 w 110"/>
                <a:gd name="T43" fmla="*/ 1 h 272"/>
                <a:gd name="T44" fmla="*/ 0 w 110"/>
                <a:gd name="T45" fmla="*/ 1 h 272"/>
                <a:gd name="T46" fmla="*/ 0 w 110"/>
                <a:gd name="T47" fmla="*/ 1 h 272"/>
                <a:gd name="T48" fmla="*/ 0 w 110"/>
                <a:gd name="T49" fmla="*/ 1 h 2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0"/>
                <a:gd name="T76" fmla="*/ 0 h 272"/>
                <a:gd name="T77" fmla="*/ 110 w 110"/>
                <a:gd name="T78" fmla="*/ 272 h 2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0" h="272">
                  <a:moveTo>
                    <a:pt x="100" y="218"/>
                  </a:moveTo>
                  <a:lnTo>
                    <a:pt x="103" y="178"/>
                  </a:lnTo>
                  <a:lnTo>
                    <a:pt x="105" y="136"/>
                  </a:lnTo>
                  <a:lnTo>
                    <a:pt x="108" y="95"/>
                  </a:lnTo>
                  <a:lnTo>
                    <a:pt x="110" y="54"/>
                  </a:lnTo>
                  <a:lnTo>
                    <a:pt x="94" y="33"/>
                  </a:lnTo>
                  <a:lnTo>
                    <a:pt x="84" y="15"/>
                  </a:lnTo>
                  <a:lnTo>
                    <a:pt x="76" y="5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42" y="20"/>
                  </a:lnTo>
                  <a:lnTo>
                    <a:pt x="23" y="40"/>
                  </a:lnTo>
                  <a:lnTo>
                    <a:pt x="18" y="81"/>
                  </a:lnTo>
                  <a:lnTo>
                    <a:pt x="12" y="125"/>
                  </a:lnTo>
                  <a:lnTo>
                    <a:pt x="5" y="169"/>
                  </a:lnTo>
                  <a:lnTo>
                    <a:pt x="0" y="211"/>
                  </a:lnTo>
                  <a:lnTo>
                    <a:pt x="4" y="234"/>
                  </a:lnTo>
                  <a:lnTo>
                    <a:pt x="14" y="253"/>
                  </a:lnTo>
                  <a:lnTo>
                    <a:pt x="27" y="265"/>
                  </a:lnTo>
                  <a:lnTo>
                    <a:pt x="42" y="272"/>
                  </a:lnTo>
                  <a:lnTo>
                    <a:pt x="58" y="272"/>
                  </a:lnTo>
                  <a:lnTo>
                    <a:pt x="73" y="263"/>
                  </a:lnTo>
                  <a:lnTo>
                    <a:pt x="89" y="245"/>
                  </a:lnTo>
                  <a:lnTo>
                    <a:pt x="100" y="218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3" name="Freeform 104"/>
            <p:cNvSpPr>
              <a:spLocks/>
            </p:cNvSpPr>
            <p:nvPr/>
          </p:nvSpPr>
          <p:spPr bwMode="auto">
            <a:xfrm>
              <a:off x="4400" y="3300"/>
              <a:ext cx="37" cy="90"/>
            </a:xfrm>
            <a:custGeom>
              <a:avLst/>
              <a:gdLst>
                <a:gd name="T0" fmla="*/ 0 w 110"/>
                <a:gd name="T1" fmla="*/ 1 h 272"/>
                <a:gd name="T2" fmla="*/ 0 w 110"/>
                <a:gd name="T3" fmla="*/ 1 h 272"/>
                <a:gd name="T4" fmla="*/ 0 w 110"/>
                <a:gd name="T5" fmla="*/ 1 h 272"/>
                <a:gd name="T6" fmla="*/ 0 w 110"/>
                <a:gd name="T7" fmla="*/ 1 h 272"/>
                <a:gd name="T8" fmla="*/ 0 w 110"/>
                <a:gd name="T9" fmla="*/ 0 h 272"/>
                <a:gd name="T10" fmla="*/ 0 w 110"/>
                <a:gd name="T11" fmla="*/ 0 h 272"/>
                <a:gd name="T12" fmla="*/ 0 w 110"/>
                <a:gd name="T13" fmla="*/ 0 h 272"/>
                <a:gd name="T14" fmla="*/ 0 w 110"/>
                <a:gd name="T15" fmla="*/ 0 h 272"/>
                <a:gd name="T16" fmla="*/ 0 w 110"/>
                <a:gd name="T17" fmla="*/ 0 h 272"/>
                <a:gd name="T18" fmla="*/ 0 w 110"/>
                <a:gd name="T19" fmla="*/ 0 h 272"/>
                <a:gd name="T20" fmla="*/ 0 w 110"/>
                <a:gd name="T21" fmla="*/ 0 h 272"/>
                <a:gd name="T22" fmla="*/ 0 w 110"/>
                <a:gd name="T23" fmla="*/ 0 h 272"/>
                <a:gd name="T24" fmla="*/ 0 w 110"/>
                <a:gd name="T25" fmla="*/ 0 h 272"/>
                <a:gd name="T26" fmla="*/ 0 w 110"/>
                <a:gd name="T27" fmla="*/ 0 h 272"/>
                <a:gd name="T28" fmla="*/ 0 w 110"/>
                <a:gd name="T29" fmla="*/ 0 h 272"/>
                <a:gd name="T30" fmla="*/ 0 w 110"/>
                <a:gd name="T31" fmla="*/ 0 h 272"/>
                <a:gd name="T32" fmla="*/ 0 w 110"/>
                <a:gd name="T33" fmla="*/ 0 h 272"/>
                <a:gd name="T34" fmla="*/ 0 w 110"/>
                <a:gd name="T35" fmla="*/ 1 h 272"/>
                <a:gd name="T36" fmla="*/ 0 w 110"/>
                <a:gd name="T37" fmla="*/ 1 h 272"/>
                <a:gd name="T38" fmla="*/ 0 w 110"/>
                <a:gd name="T39" fmla="*/ 1 h 272"/>
                <a:gd name="T40" fmla="*/ 0 w 110"/>
                <a:gd name="T41" fmla="*/ 1 h 272"/>
                <a:gd name="T42" fmla="*/ 0 w 110"/>
                <a:gd name="T43" fmla="*/ 1 h 272"/>
                <a:gd name="T44" fmla="*/ 0 w 110"/>
                <a:gd name="T45" fmla="*/ 1 h 272"/>
                <a:gd name="T46" fmla="*/ 0 w 110"/>
                <a:gd name="T47" fmla="*/ 1 h 272"/>
                <a:gd name="T48" fmla="*/ 0 w 110"/>
                <a:gd name="T49" fmla="*/ 1 h 272"/>
                <a:gd name="T50" fmla="*/ 0 w 110"/>
                <a:gd name="T51" fmla="*/ 1 h 272"/>
                <a:gd name="T52" fmla="*/ 0 w 110"/>
                <a:gd name="T53" fmla="*/ 1 h 272"/>
                <a:gd name="T54" fmla="*/ 0 w 110"/>
                <a:gd name="T55" fmla="*/ 1 h 272"/>
                <a:gd name="T56" fmla="*/ 0 w 110"/>
                <a:gd name="T57" fmla="*/ 1 h 2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272"/>
                <a:gd name="T89" fmla="*/ 110 w 110"/>
                <a:gd name="T90" fmla="*/ 272 h 2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272">
                  <a:moveTo>
                    <a:pt x="100" y="218"/>
                  </a:moveTo>
                  <a:lnTo>
                    <a:pt x="100" y="218"/>
                  </a:lnTo>
                  <a:lnTo>
                    <a:pt x="103" y="178"/>
                  </a:lnTo>
                  <a:lnTo>
                    <a:pt x="105" y="136"/>
                  </a:lnTo>
                  <a:lnTo>
                    <a:pt x="108" y="95"/>
                  </a:lnTo>
                  <a:lnTo>
                    <a:pt x="110" y="54"/>
                  </a:lnTo>
                  <a:lnTo>
                    <a:pt x="94" y="33"/>
                  </a:lnTo>
                  <a:lnTo>
                    <a:pt x="84" y="15"/>
                  </a:lnTo>
                  <a:lnTo>
                    <a:pt x="76" y="5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8"/>
                  </a:lnTo>
                  <a:lnTo>
                    <a:pt x="42" y="20"/>
                  </a:lnTo>
                  <a:lnTo>
                    <a:pt x="23" y="40"/>
                  </a:lnTo>
                  <a:lnTo>
                    <a:pt x="18" y="81"/>
                  </a:lnTo>
                  <a:lnTo>
                    <a:pt x="12" y="125"/>
                  </a:lnTo>
                  <a:lnTo>
                    <a:pt x="5" y="169"/>
                  </a:lnTo>
                  <a:lnTo>
                    <a:pt x="0" y="211"/>
                  </a:lnTo>
                  <a:lnTo>
                    <a:pt x="4" y="234"/>
                  </a:lnTo>
                  <a:lnTo>
                    <a:pt x="14" y="253"/>
                  </a:lnTo>
                  <a:lnTo>
                    <a:pt x="27" y="265"/>
                  </a:lnTo>
                  <a:lnTo>
                    <a:pt x="42" y="272"/>
                  </a:lnTo>
                  <a:lnTo>
                    <a:pt x="58" y="272"/>
                  </a:lnTo>
                  <a:lnTo>
                    <a:pt x="73" y="263"/>
                  </a:lnTo>
                  <a:lnTo>
                    <a:pt x="89" y="245"/>
                  </a:lnTo>
                  <a:lnTo>
                    <a:pt x="100" y="2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4" name="Freeform 105"/>
            <p:cNvSpPr>
              <a:spLocks/>
            </p:cNvSpPr>
            <p:nvPr/>
          </p:nvSpPr>
          <p:spPr bwMode="auto">
            <a:xfrm>
              <a:off x="4377" y="3285"/>
              <a:ext cx="40" cy="87"/>
            </a:xfrm>
            <a:custGeom>
              <a:avLst/>
              <a:gdLst>
                <a:gd name="T0" fmla="*/ 0 w 122"/>
                <a:gd name="T1" fmla="*/ 1 h 261"/>
                <a:gd name="T2" fmla="*/ 0 w 122"/>
                <a:gd name="T3" fmla="*/ 1 h 261"/>
                <a:gd name="T4" fmla="*/ 0 w 122"/>
                <a:gd name="T5" fmla="*/ 1 h 261"/>
                <a:gd name="T6" fmla="*/ 0 w 122"/>
                <a:gd name="T7" fmla="*/ 1 h 261"/>
                <a:gd name="T8" fmla="*/ 0 w 122"/>
                <a:gd name="T9" fmla="*/ 1 h 261"/>
                <a:gd name="T10" fmla="*/ 0 w 122"/>
                <a:gd name="T11" fmla="*/ 0 h 261"/>
                <a:gd name="T12" fmla="*/ 0 w 122"/>
                <a:gd name="T13" fmla="*/ 0 h 261"/>
                <a:gd name="T14" fmla="*/ 0 w 122"/>
                <a:gd name="T15" fmla="*/ 0 h 261"/>
                <a:gd name="T16" fmla="*/ 0 w 122"/>
                <a:gd name="T17" fmla="*/ 0 h 261"/>
                <a:gd name="T18" fmla="*/ 0 w 122"/>
                <a:gd name="T19" fmla="*/ 0 h 261"/>
                <a:gd name="T20" fmla="*/ 0 w 122"/>
                <a:gd name="T21" fmla="*/ 0 h 261"/>
                <a:gd name="T22" fmla="*/ 0 w 122"/>
                <a:gd name="T23" fmla="*/ 0 h 261"/>
                <a:gd name="T24" fmla="*/ 0 w 122"/>
                <a:gd name="T25" fmla="*/ 0 h 261"/>
                <a:gd name="T26" fmla="*/ 0 w 122"/>
                <a:gd name="T27" fmla="*/ 0 h 261"/>
                <a:gd name="T28" fmla="*/ 0 w 122"/>
                <a:gd name="T29" fmla="*/ 0 h 261"/>
                <a:gd name="T30" fmla="*/ 0 w 122"/>
                <a:gd name="T31" fmla="*/ 0 h 261"/>
                <a:gd name="T32" fmla="*/ 0 w 122"/>
                <a:gd name="T33" fmla="*/ 0 h 261"/>
                <a:gd name="T34" fmla="*/ 0 w 122"/>
                <a:gd name="T35" fmla="*/ 0 h 261"/>
                <a:gd name="T36" fmla="*/ 0 w 122"/>
                <a:gd name="T37" fmla="*/ 0 h 261"/>
                <a:gd name="T38" fmla="*/ 0 w 122"/>
                <a:gd name="T39" fmla="*/ 0 h 261"/>
                <a:gd name="T40" fmla="*/ 0 w 122"/>
                <a:gd name="T41" fmla="*/ 0 h 261"/>
                <a:gd name="T42" fmla="*/ 0 w 122"/>
                <a:gd name="T43" fmla="*/ 1 h 261"/>
                <a:gd name="T44" fmla="*/ 0 w 122"/>
                <a:gd name="T45" fmla="*/ 1 h 261"/>
                <a:gd name="T46" fmla="*/ 0 w 122"/>
                <a:gd name="T47" fmla="*/ 1 h 261"/>
                <a:gd name="T48" fmla="*/ 0 w 122"/>
                <a:gd name="T49" fmla="*/ 1 h 261"/>
                <a:gd name="T50" fmla="*/ 0 w 122"/>
                <a:gd name="T51" fmla="*/ 1 h 261"/>
                <a:gd name="T52" fmla="*/ 0 w 122"/>
                <a:gd name="T53" fmla="*/ 1 h 261"/>
                <a:gd name="T54" fmla="*/ 0 w 122"/>
                <a:gd name="T55" fmla="*/ 1 h 261"/>
                <a:gd name="T56" fmla="*/ 0 w 122"/>
                <a:gd name="T57" fmla="*/ 1 h 261"/>
                <a:gd name="T58" fmla="*/ 0 w 122"/>
                <a:gd name="T59" fmla="*/ 1 h 261"/>
                <a:gd name="T60" fmla="*/ 0 w 122"/>
                <a:gd name="T61" fmla="*/ 1 h 261"/>
                <a:gd name="T62" fmla="*/ 0 w 122"/>
                <a:gd name="T63" fmla="*/ 1 h 261"/>
                <a:gd name="T64" fmla="*/ 0 w 122"/>
                <a:gd name="T65" fmla="*/ 1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"/>
                <a:gd name="T100" fmla="*/ 0 h 261"/>
                <a:gd name="T101" fmla="*/ 122 w 122"/>
                <a:gd name="T102" fmla="*/ 261 h 2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" h="261">
                  <a:moveTo>
                    <a:pt x="76" y="210"/>
                  </a:moveTo>
                  <a:lnTo>
                    <a:pt x="81" y="192"/>
                  </a:lnTo>
                  <a:lnTo>
                    <a:pt x="86" y="174"/>
                  </a:lnTo>
                  <a:lnTo>
                    <a:pt x="93" y="156"/>
                  </a:lnTo>
                  <a:lnTo>
                    <a:pt x="99" y="138"/>
                  </a:lnTo>
                  <a:lnTo>
                    <a:pt x="105" y="121"/>
                  </a:lnTo>
                  <a:lnTo>
                    <a:pt x="112" y="103"/>
                  </a:lnTo>
                  <a:lnTo>
                    <a:pt x="118" y="85"/>
                  </a:lnTo>
                  <a:lnTo>
                    <a:pt x="122" y="67"/>
                  </a:lnTo>
                  <a:lnTo>
                    <a:pt x="109" y="43"/>
                  </a:lnTo>
                  <a:lnTo>
                    <a:pt x="100" y="24"/>
                  </a:lnTo>
                  <a:lnTo>
                    <a:pt x="95" y="10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5"/>
                  </a:lnTo>
                  <a:lnTo>
                    <a:pt x="62" y="15"/>
                  </a:lnTo>
                  <a:lnTo>
                    <a:pt x="42" y="31"/>
                  </a:lnTo>
                  <a:lnTo>
                    <a:pt x="38" y="50"/>
                  </a:lnTo>
                  <a:lnTo>
                    <a:pt x="33" y="72"/>
                  </a:lnTo>
                  <a:lnTo>
                    <a:pt x="27" y="94"/>
                  </a:lnTo>
                  <a:lnTo>
                    <a:pt x="22" y="117"/>
                  </a:lnTo>
                  <a:lnTo>
                    <a:pt x="16" y="140"/>
                  </a:lnTo>
                  <a:lnTo>
                    <a:pt x="9" y="161"/>
                  </a:lnTo>
                  <a:lnTo>
                    <a:pt x="4" y="183"/>
                  </a:lnTo>
                  <a:lnTo>
                    <a:pt x="0" y="203"/>
                  </a:lnTo>
                  <a:lnTo>
                    <a:pt x="2" y="226"/>
                  </a:lnTo>
                  <a:lnTo>
                    <a:pt x="7" y="243"/>
                  </a:lnTo>
                  <a:lnTo>
                    <a:pt x="14" y="256"/>
                  </a:lnTo>
                  <a:lnTo>
                    <a:pt x="24" y="261"/>
                  </a:lnTo>
                  <a:lnTo>
                    <a:pt x="37" y="261"/>
                  </a:lnTo>
                  <a:lnTo>
                    <a:pt x="50" y="252"/>
                  </a:lnTo>
                  <a:lnTo>
                    <a:pt x="64" y="236"/>
                  </a:lnTo>
                  <a:lnTo>
                    <a:pt x="76" y="210"/>
                  </a:lnTo>
                  <a:close/>
                </a:path>
              </a:pathLst>
            </a:custGeom>
            <a:solidFill>
              <a:srgbClr val="F2CC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5" name="Freeform 106"/>
            <p:cNvSpPr>
              <a:spLocks/>
            </p:cNvSpPr>
            <p:nvPr/>
          </p:nvSpPr>
          <p:spPr bwMode="auto">
            <a:xfrm>
              <a:off x="4377" y="3285"/>
              <a:ext cx="40" cy="87"/>
            </a:xfrm>
            <a:custGeom>
              <a:avLst/>
              <a:gdLst>
                <a:gd name="T0" fmla="*/ 0 w 122"/>
                <a:gd name="T1" fmla="*/ 1 h 261"/>
                <a:gd name="T2" fmla="*/ 0 w 122"/>
                <a:gd name="T3" fmla="*/ 1 h 261"/>
                <a:gd name="T4" fmla="*/ 0 w 122"/>
                <a:gd name="T5" fmla="*/ 1 h 261"/>
                <a:gd name="T6" fmla="*/ 0 w 122"/>
                <a:gd name="T7" fmla="*/ 1 h 261"/>
                <a:gd name="T8" fmla="*/ 0 w 122"/>
                <a:gd name="T9" fmla="*/ 1 h 261"/>
                <a:gd name="T10" fmla="*/ 0 w 122"/>
                <a:gd name="T11" fmla="*/ 1 h 261"/>
                <a:gd name="T12" fmla="*/ 0 w 122"/>
                <a:gd name="T13" fmla="*/ 0 h 261"/>
                <a:gd name="T14" fmla="*/ 0 w 122"/>
                <a:gd name="T15" fmla="*/ 0 h 261"/>
                <a:gd name="T16" fmla="*/ 0 w 122"/>
                <a:gd name="T17" fmla="*/ 0 h 261"/>
                <a:gd name="T18" fmla="*/ 0 w 122"/>
                <a:gd name="T19" fmla="*/ 0 h 261"/>
                <a:gd name="T20" fmla="*/ 0 w 122"/>
                <a:gd name="T21" fmla="*/ 0 h 261"/>
                <a:gd name="T22" fmla="*/ 0 w 122"/>
                <a:gd name="T23" fmla="*/ 0 h 261"/>
                <a:gd name="T24" fmla="*/ 0 w 122"/>
                <a:gd name="T25" fmla="*/ 0 h 261"/>
                <a:gd name="T26" fmla="*/ 0 w 122"/>
                <a:gd name="T27" fmla="*/ 0 h 261"/>
                <a:gd name="T28" fmla="*/ 0 w 122"/>
                <a:gd name="T29" fmla="*/ 0 h 261"/>
                <a:gd name="T30" fmla="*/ 0 w 122"/>
                <a:gd name="T31" fmla="*/ 0 h 261"/>
                <a:gd name="T32" fmla="*/ 0 w 122"/>
                <a:gd name="T33" fmla="*/ 0 h 261"/>
                <a:gd name="T34" fmla="*/ 0 w 122"/>
                <a:gd name="T35" fmla="*/ 0 h 261"/>
                <a:gd name="T36" fmla="*/ 0 w 122"/>
                <a:gd name="T37" fmla="*/ 0 h 261"/>
                <a:gd name="T38" fmla="*/ 0 w 122"/>
                <a:gd name="T39" fmla="*/ 0 h 261"/>
                <a:gd name="T40" fmla="*/ 0 w 122"/>
                <a:gd name="T41" fmla="*/ 0 h 261"/>
                <a:gd name="T42" fmla="*/ 0 w 122"/>
                <a:gd name="T43" fmla="*/ 0 h 261"/>
                <a:gd name="T44" fmla="*/ 0 w 122"/>
                <a:gd name="T45" fmla="*/ 0 h 261"/>
                <a:gd name="T46" fmla="*/ 0 w 122"/>
                <a:gd name="T47" fmla="*/ 0 h 261"/>
                <a:gd name="T48" fmla="*/ 0 w 122"/>
                <a:gd name="T49" fmla="*/ 1 h 261"/>
                <a:gd name="T50" fmla="*/ 0 w 122"/>
                <a:gd name="T51" fmla="*/ 1 h 261"/>
                <a:gd name="T52" fmla="*/ 0 w 122"/>
                <a:gd name="T53" fmla="*/ 1 h 261"/>
                <a:gd name="T54" fmla="*/ 0 w 122"/>
                <a:gd name="T55" fmla="*/ 1 h 261"/>
                <a:gd name="T56" fmla="*/ 0 w 122"/>
                <a:gd name="T57" fmla="*/ 1 h 261"/>
                <a:gd name="T58" fmla="*/ 0 w 122"/>
                <a:gd name="T59" fmla="*/ 1 h 261"/>
                <a:gd name="T60" fmla="*/ 0 w 122"/>
                <a:gd name="T61" fmla="*/ 1 h 261"/>
                <a:gd name="T62" fmla="*/ 0 w 122"/>
                <a:gd name="T63" fmla="*/ 1 h 261"/>
                <a:gd name="T64" fmla="*/ 0 w 122"/>
                <a:gd name="T65" fmla="*/ 1 h 261"/>
                <a:gd name="T66" fmla="*/ 0 w 122"/>
                <a:gd name="T67" fmla="*/ 1 h 261"/>
                <a:gd name="T68" fmla="*/ 0 w 122"/>
                <a:gd name="T69" fmla="*/ 1 h 261"/>
                <a:gd name="T70" fmla="*/ 0 w 122"/>
                <a:gd name="T71" fmla="*/ 1 h 261"/>
                <a:gd name="T72" fmla="*/ 0 w 122"/>
                <a:gd name="T73" fmla="*/ 1 h 2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261"/>
                <a:gd name="T113" fmla="*/ 122 w 122"/>
                <a:gd name="T114" fmla="*/ 261 h 2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261">
                  <a:moveTo>
                    <a:pt x="76" y="210"/>
                  </a:moveTo>
                  <a:lnTo>
                    <a:pt x="76" y="210"/>
                  </a:lnTo>
                  <a:lnTo>
                    <a:pt x="81" y="192"/>
                  </a:lnTo>
                  <a:lnTo>
                    <a:pt x="86" y="174"/>
                  </a:lnTo>
                  <a:lnTo>
                    <a:pt x="93" y="156"/>
                  </a:lnTo>
                  <a:lnTo>
                    <a:pt x="99" y="138"/>
                  </a:lnTo>
                  <a:lnTo>
                    <a:pt x="105" y="121"/>
                  </a:lnTo>
                  <a:lnTo>
                    <a:pt x="112" y="103"/>
                  </a:lnTo>
                  <a:lnTo>
                    <a:pt x="118" y="85"/>
                  </a:lnTo>
                  <a:lnTo>
                    <a:pt x="122" y="67"/>
                  </a:lnTo>
                  <a:lnTo>
                    <a:pt x="109" y="43"/>
                  </a:lnTo>
                  <a:lnTo>
                    <a:pt x="100" y="24"/>
                  </a:lnTo>
                  <a:lnTo>
                    <a:pt x="95" y="10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6" y="5"/>
                  </a:lnTo>
                  <a:lnTo>
                    <a:pt x="62" y="15"/>
                  </a:lnTo>
                  <a:lnTo>
                    <a:pt x="42" y="31"/>
                  </a:lnTo>
                  <a:lnTo>
                    <a:pt x="38" y="50"/>
                  </a:lnTo>
                  <a:lnTo>
                    <a:pt x="33" y="72"/>
                  </a:lnTo>
                  <a:lnTo>
                    <a:pt x="27" y="94"/>
                  </a:lnTo>
                  <a:lnTo>
                    <a:pt x="22" y="117"/>
                  </a:lnTo>
                  <a:lnTo>
                    <a:pt x="16" y="140"/>
                  </a:lnTo>
                  <a:lnTo>
                    <a:pt x="9" y="161"/>
                  </a:lnTo>
                  <a:lnTo>
                    <a:pt x="4" y="183"/>
                  </a:lnTo>
                  <a:lnTo>
                    <a:pt x="0" y="203"/>
                  </a:lnTo>
                  <a:lnTo>
                    <a:pt x="2" y="226"/>
                  </a:lnTo>
                  <a:lnTo>
                    <a:pt x="7" y="243"/>
                  </a:lnTo>
                  <a:lnTo>
                    <a:pt x="14" y="256"/>
                  </a:lnTo>
                  <a:lnTo>
                    <a:pt x="24" y="261"/>
                  </a:lnTo>
                  <a:lnTo>
                    <a:pt x="37" y="261"/>
                  </a:lnTo>
                  <a:lnTo>
                    <a:pt x="50" y="252"/>
                  </a:lnTo>
                  <a:lnTo>
                    <a:pt x="64" y="236"/>
                  </a:lnTo>
                  <a:lnTo>
                    <a:pt x="76" y="2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6" name="Freeform 107"/>
            <p:cNvSpPr>
              <a:spLocks/>
            </p:cNvSpPr>
            <p:nvPr/>
          </p:nvSpPr>
          <p:spPr bwMode="auto">
            <a:xfrm>
              <a:off x="3883" y="2997"/>
              <a:ext cx="104" cy="57"/>
            </a:xfrm>
            <a:custGeom>
              <a:avLst/>
              <a:gdLst>
                <a:gd name="T0" fmla="*/ 1 w 312"/>
                <a:gd name="T1" fmla="*/ 0 h 173"/>
                <a:gd name="T2" fmla="*/ 1 w 312"/>
                <a:gd name="T3" fmla="*/ 0 h 173"/>
                <a:gd name="T4" fmla="*/ 0 w 312"/>
                <a:gd name="T5" fmla="*/ 0 h 173"/>
                <a:gd name="T6" fmla="*/ 0 w 312"/>
                <a:gd name="T7" fmla="*/ 1 h 173"/>
                <a:gd name="T8" fmla="*/ 0 w 312"/>
                <a:gd name="T9" fmla="*/ 0 h 173"/>
                <a:gd name="T10" fmla="*/ 1 w 312"/>
                <a:gd name="T11" fmla="*/ 0 h 173"/>
                <a:gd name="T12" fmla="*/ 1 w 312"/>
                <a:gd name="T13" fmla="*/ 0 h 173"/>
                <a:gd name="T14" fmla="*/ 1 w 312"/>
                <a:gd name="T15" fmla="*/ 0 h 173"/>
                <a:gd name="T16" fmla="*/ 1 w 312"/>
                <a:gd name="T17" fmla="*/ 0 h 173"/>
                <a:gd name="T18" fmla="*/ 1 w 312"/>
                <a:gd name="T19" fmla="*/ 0 h 173"/>
                <a:gd name="T20" fmla="*/ 1 w 312"/>
                <a:gd name="T21" fmla="*/ 0 h 173"/>
                <a:gd name="T22" fmla="*/ 1 w 312"/>
                <a:gd name="T23" fmla="*/ 0 h 173"/>
                <a:gd name="T24" fmla="*/ 1 w 312"/>
                <a:gd name="T25" fmla="*/ 0 h 173"/>
                <a:gd name="T26" fmla="*/ 1 w 312"/>
                <a:gd name="T27" fmla="*/ 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2"/>
                <a:gd name="T43" fmla="*/ 0 h 173"/>
                <a:gd name="T44" fmla="*/ 312 w 312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2" h="173">
                  <a:moveTo>
                    <a:pt x="312" y="15"/>
                  </a:moveTo>
                  <a:lnTo>
                    <a:pt x="199" y="0"/>
                  </a:lnTo>
                  <a:lnTo>
                    <a:pt x="75" y="64"/>
                  </a:lnTo>
                  <a:lnTo>
                    <a:pt x="0" y="173"/>
                  </a:lnTo>
                  <a:lnTo>
                    <a:pt x="109" y="104"/>
                  </a:lnTo>
                  <a:lnTo>
                    <a:pt x="183" y="64"/>
                  </a:lnTo>
                  <a:lnTo>
                    <a:pt x="189" y="62"/>
                  </a:lnTo>
                  <a:lnTo>
                    <a:pt x="202" y="54"/>
                  </a:lnTo>
                  <a:lnTo>
                    <a:pt x="223" y="43"/>
                  </a:lnTo>
                  <a:lnTo>
                    <a:pt x="247" y="32"/>
                  </a:lnTo>
                  <a:lnTo>
                    <a:pt x="269" y="22"/>
                  </a:lnTo>
                  <a:lnTo>
                    <a:pt x="290" y="14"/>
                  </a:lnTo>
                  <a:lnTo>
                    <a:pt x="305" y="11"/>
                  </a:lnTo>
                  <a:lnTo>
                    <a:pt x="312" y="15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7" name="Freeform 108"/>
            <p:cNvSpPr>
              <a:spLocks/>
            </p:cNvSpPr>
            <p:nvPr/>
          </p:nvSpPr>
          <p:spPr bwMode="auto">
            <a:xfrm>
              <a:off x="3938" y="3005"/>
              <a:ext cx="60" cy="56"/>
            </a:xfrm>
            <a:custGeom>
              <a:avLst/>
              <a:gdLst>
                <a:gd name="T0" fmla="*/ 1 w 180"/>
                <a:gd name="T1" fmla="*/ 0 h 169"/>
                <a:gd name="T2" fmla="*/ 0 w 180"/>
                <a:gd name="T3" fmla="*/ 0 h 169"/>
                <a:gd name="T4" fmla="*/ 0 w 180"/>
                <a:gd name="T5" fmla="*/ 1 h 169"/>
                <a:gd name="T6" fmla="*/ 0 w 180"/>
                <a:gd name="T7" fmla="*/ 1 h 169"/>
                <a:gd name="T8" fmla="*/ 0 w 180"/>
                <a:gd name="T9" fmla="*/ 0 h 169"/>
                <a:gd name="T10" fmla="*/ 1 w 180"/>
                <a:gd name="T11" fmla="*/ 0 h 169"/>
                <a:gd name="T12" fmla="*/ 1 w 18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0"/>
                <a:gd name="T22" fmla="*/ 0 h 169"/>
                <a:gd name="T23" fmla="*/ 180 w 18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0" h="169">
                  <a:moveTo>
                    <a:pt x="160" y="0"/>
                  </a:moveTo>
                  <a:lnTo>
                    <a:pt x="65" y="35"/>
                  </a:lnTo>
                  <a:lnTo>
                    <a:pt x="31" y="125"/>
                  </a:lnTo>
                  <a:lnTo>
                    <a:pt x="0" y="169"/>
                  </a:lnTo>
                  <a:lnTo>
                    <a:pt x="95" y="70"/>
                  </a:lnTo>
                  <a:lnTo>
                    <a:pt x="180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8" name="Freeform 109"/>
            <p:cNvSpPr>
              <a:spLocks/>
            </p:cNvSpPr>
            <p:nvPr/>
          </p:nvSpPr>
          <p:spPr bwMode="auto">
            <a:xfrm>
              <a:off x="4262" y="2882"/>
              <a:ext cx="61" cy="126"/>
            </a:xfrm>
            <a:custGeom>
              <a:avLst/>
              <a:gdLst>
                <a:gd name="T0" fmla="*/ 1 w 183"/>
                <a:gd name="T1" fmla="*/ 1 h 377"/>
                <a:gd name="T2" fmla="*/ 0 w 183"/>
                <a:gd name="T3" fmla="*/ 0 h 377"/>
                <a:gd name="T4" fmla="*/ 0 w 183"/>
                <a:gd name="T5" fmla="*/ 0 h 377"/>
                <a:gd name="T6" fmla="*/ 0 w 183"/>
                <a:gd name="T7" fmla="*/ 1 h 377"/>
                <a:gd name="T8" fmla="*/ 1 w 183"/>
                <a:gd name="T9" fmla="*/ 2 h 377"/>
                <a:gd name="T10" fmla="*/ 1 w 183"/>
                <a:gd name="T11" fmla="*/ 1 h 3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"/>
                <a:gd name="T19" fmla="*/ 0 h 377"/>
                <a:gd name="T20" fmla="*/ 183 w 183"/>
                <a:gd name="T21" fmla="*/ 377 h 3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" h="377">
                  <a:moveTo>
                    <a:pt x="123" y="135"/>
                  </a:moveTo>
                  <a:lnTo>
                    <a:pt x="69" y="64"/>
                  </a:lnTo>
                  <a:lnTo>
                    <a:pt x="0" y="0"/>
                  </a:lnTo>
                  <a:lnTo>
                    <a:pt x="98" y="169"/>
                  </a:lnTo>
                  <a:lnTo>
                    <a:pt x="183" y="377"/>
                  </a:lnTo>
                  <a:lnTo>
                    <a:pt x="123" y="135"/>
                  </a:lnTo>
                  <a:close/>
                </a:path>
              </a:pathLst>
            </a:custGeom>
            <a:solidFill>
              <a:srgbClr val="BA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09" name="Freeform 110"/>
            <p:cNvSpPr>
              <a:spLocks/>
            </p:cNvSpPr>
            <p:nvPr/>
          </p:nvSpPr>
          <p:spPr bwMode="auto">
            <a:xfrm>
              <a:off x="4375" y="3245"/>
              <a:ext cx="118" cy="47"/>
            </a:xfrm>
            <a:custGeom>
              <a:avLst/>
              <a:gdLst>
                <a:gd name="T0" fmla="*/ 0 w 355"/>
                <a:gd name="T1" fmla="*/ 1 h 141"/>
                <a:gd name="T2" fmla="*/ 0 w 355"/>
                <a:gd name="T3" fmla="*/ 1 h 141"/>
                <a:gd name="T4" fmla="*/ 0 w 355"/>
                <a:gd name="T5" fmla="*/ 1 h 141"/>
                <a:gd name="T6" fmla="*/ 0 w 355"/>
                <a:gd name="T7" fmla="*/ 1 h 141"/>
                <a:gd name="T8" fmla="*/ 0 w 355"/>
                <a:gd name="T9" fmla="*/ 0 h 141"/>
                <a:gd name="T10" fmla="*/ 0 w 355"/>
                <a:gd name="T11" fmla="*/ 0 h 141"/>
                <a:gd name="T12" fmla="*/ 0 w 355"/>
                <a:gd name="T13" fmla="*/ 0 h 141"/>
                <a:gd name="T14" fmla="*/ 0 w 355"/>
                <a:gd name="T15" fmla="*/ 0 h 141"/>
                <a:gd name="T16" fmla="*/ 0 w 355"/>
                <a:gd name="T17" fmla="*/ 0 h 141"/>
                <a:gd name="T18" fmla="*/ 0 w 355"/>
                <a:gd name="T19" fmla="*/ 0 h 141"/>
                <a:gd name="T20" fmla="*/ 0 w 355"/>
                <a:gd name="T21" fmla="*/ 0 h 141"/>
                <a:gd name="T22" fmla="*/ 0 w 355"/>
                <a:gd name="T23" fmla="*/ 0 h 141"/>
                <a:gd name="T24" fmla="*/ 0 w 355"/>
                <a:gd name="T25" fmla="*/ 0 h 141"/>
                <a:gd name="T26" fmla="*/ 0 w 355"/>
                <a:gd name="T27" fmla="*/ 0 h 141"/>
                <a:gd name="T28" fmla="*/ 0 w 355"/>
                <a:gd name="T29" fmla="*/ 0 h 141"/>
                <a:gd name="T30" fmla="*/ 0 w 355"/>
                <a:gd name="T31" fmla="*/ 0 h 141"/>
                <a:gd name="T32" fmla="*/ 0 w 355"/>
                <a:gd name="T33" fmla="*/ 0 h 141"/>
                <a:gd name="T34" fmla="*/ 0 w 355"/>
                <a:gd name="T35" fmla="*/ 0 h 141"/>
                <a:gd name="T36" fmla="*/ 0 w 355"/>
                <a:gd name="T37" fmla="*/ 0 h 141"/>
                <a:gd name="T38" fmla="*/ 0 w 355"/>
                <a:gd name="T39" fmla="*/ 0 h 141"/>
                <a:gd name="T40" fmla="*/ 1 w 355"/>
                <a:gd name="T41" fmla="*/ 0 h 141"/>
                <a:gd name="T42" fmla="*/ 1 w 355"/>
                <a:gd name="T43" fmla="*/ 0 h 141"/>
                <a:gd name="T44" fmla="*/ 1 w 355"/>
                <a:gd name="T45" fmla="*/ 0 h 141"/>
                <a:gd name="T46" fmla="*/ 1 w 355"/>
                <a:gd name="T47" fmla="*/ 0 h 141"/>
                <a:gd name="T48" fmla="*/ 1 w 355"/>
                <a:gd name="T49" fmla="*/ 0 h 141"/>
                <a:gd name="T50" fmla="*/ 1 w 355"/>
                <a:gd name="T51" fmla="*/ 0 h 141"/>
                <a:gd name="T52" fmla="*/ 1 w 355"/>
                <a:gd name="T53" fmla="*/ 0 h 141"/>
                <a:gd name="T54" fmla="*/ 1 w 355"/>
                <a:gd name="T55" fmla="*/ 0 h 141"/>
                <a:gd name="T56" fmla="*/ 1 w 355"/>
                <a:gd name="T57" fmla="*/ 0 h 141"/>
                <a:gd name="T58" fmla="*/ 1 w 355"/>
                <a:gd name="T59" fmla="*/ 0 h 141"/>
                <a:gd name="T60" fmla="*/ 1 w 355"/>
                <a:gd name="T61" fmla="*/ 0 h 141"/>
                <a:gd name="T62" fmla="*/ 1 w 355"/>
                <a:gd name="T63" fmla="*/ 0 h 141"/>
                <a:gd name="T64" fmla="*/ 1 w 355"/>
                <a:gd name="T65" fmla="*/ 0 h 141"/>
                <a:gd name="T66" fmla="*/ 1 w 355"/>
                <a:gd name="T67" fmla="*/ 0 h 141"/>
                <a:gd name="T68" fmla="*/ 1 w 355"/>
                <a:gd name="T69" fmla="*/ 0 h 141"/>
                <a:gd name="T70" fmla="*/ 1 w 355"/>
                <a:gd name="T71" fmla="*/ 0 h 141"/>
                <a:gd name="T72" fmla="*/ 1 w 355"/>
                <a:gd name="T73" fmla="*/ 0 h 141"/>
                <a:gd name="T74" fmla="*/ 1 w 355"/>
                <a:gd name="T75" fmla="*/ 0 h 141"/>
                <a:gd name="T76" fmla="*/ 1 w 355"/>
                <a:gd name="T77" fmla="*/ 0 h 141"/>
                <a:gd name="T78" fmla="*/ 1 w 355"/>
                <a:gd name="T79" fmla="*/ 0 h 141"/>
                <a:gd name="T80" fmla="*/ 1 w 355"/>
                <a:gd name="T81" fmla="*/ 0 h 141"/>
                <a:gd name="T82" fmla="*/ 1 w 355"/>
                <a:gd name="T83" fmla="*/ 0 h 141"/>
                <a:gd name="T84" fmla="*/ 1 w 355"/>
                <a:gd name="T85" fmla="*/ 0 h 141"/>
                <a:gd name="T86" fmla="*/ 1 w 355"/>
                <a:gd name="T87" fmla="*/ 0 h 141"/>
                <a:gd name="T88" fmla="*/ 1 w 355"/>
                <a:gd name="T89" fmla="*/ 0 h 141"/>
                <a:gd name="T90" fmla="*/ 0 w 355"/>
                <a:gd name="T91" fmla="*/ 0 h 141"/>
                <a:gd name="T92" fmla="*/ 0 w 355"/>
                <a:gd name="T93" fmla="*/ 0 h 141"/>
                <a:gd name="T94" fmla="*/ 0 w 355"/>
                <a:gd name="T95" fmla="*/ 0 h 141"/>
                <a:gd name="T96" fmla="*/ 0 w 355"/>
                <a:gd name="T97" fmla="*/ 0 h 141"/>
                <a:gd name="T98" fmla="*/ 0 w 355"/>
                <a:gd name="T99" fmla="*/ 0 h 141"/>
                <a:gd name="T100" fmla="*/ 0 w 355"/>
                <a:gd name="T101" fmla="*/ 0 h 141"/>
                <a:gd name="T102" fmla="*/ 0 w 355"/>
                <a:gd name="T103" fmla="*/ 1 h 141"/>
                <a:gd name="T104" fmla="*/ 0 w 355"/>
                <a:gd name="T105" fmla="*/ 1 h 1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5"/>
                <a:gd name="T160" fmla="*/ 0 h 141"/>
                <a:gd name="T161" fmla="*/ 355 w 355"/>
                <a:gd name="T162" fmla="*/ 141 h 1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5" h="141">
                  <a:moveTo>
                    <a:pt x="41" y="141"/>
                  </a:moveTo>
                  <a:lnTo>
                    <a:pt x="35" y="136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16"/>
                  </a:lnTo>
                  <a:lnTo>
                    <a:pt x="10" y="111"/>
                  </a:lnTo>
                  <a:lnTo>
                    <a:pt x="5" y="106"/>
                  </a:lnTo>
                  <a:lnTo>
                    <a:pt x="0" y="101"/>
                  </a:lnTo>
                  <a:lnTo>
                    <a:pt x="10" y="82"/>
                  </a:lnTo>
                  <a:lnTo>
                    <a:pt x="19" y="67"/>
                  </a:lnTo>
                  <a:lnTo>
                    <a:pt x="29" y="53"/>
                  </a:lnTo>
                  <a:lnTo>
                    <a:pt x="38" y="40"/>
                  </a:lnTo>
                  <a:lnTo>
                    <a:pt x="47" y="30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7" y="10"/>
                  </a:lnTo>
                  <a:lnTo>
                    <a:pt x="87" y="6"/>
                  </a:lnTo>
                  <a:lnTo>
                    <a:pt x="100" y="3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202" y="1"/>
                  </a:lnTo>
                  <a:lnTo>
                    <a:pt x="221" y="5"/>
                  </a:lnTo>
                  <a:lnTo>
                    <a:pt x="240" y="9"/>
                  </a:lnTo>
                  <a:lnTo>
                    <a:pt x="259" y="12"/>
                  </a:lnTo>
                  <a:lnTo>
                    <a:pt x="279" y="15"/>
                  </a:lnTo>
                  <a:lnTo>
                    <a:pt x="298" y="19"/>
                  </a:lnTo>
                  <a:lnTo>
                    <a:pt x="317" y="22"/>
                  </a:lnTo>
                  <a:lnTo>
                    <a:pt x="336" y="26"/>
                  </a:lnTo>
                  <a:lnTo>
                    <a:pt x="355" y="30"/>
                  </a:lnTo>
                  <a:lnTo>
                    <a:pt x="339" y="29"/>
                  </a:lnTo>
                  <a:lnTo>
                    <a:pt x="321" y="27"/>
                  </a:lnTo>
                  <a:lnTo>
                    <a:pt x="302" y="25"/>
                  </a:lnTo>
                  <a:lnTo>
                    <a:pt x="283" y="22"/>
                  </a:lnTo>
                  <a:lnTo>
                    <a:pt x="263" y="21"/>
                  </a:lnTo>
                  <a:lnTo>
                    <a:pt x="243" y="19"/>
                  </a:lnTo>
                  <a:lnTo>
                    <a:pt x="223" y="19"/>
                  </a:lnTo>
                  <a:lnTo>
                    <a:pt x="204" y="17"/>
                  </a:lnTo>
                  <a:lnTo>
                    <a:pt x="183" y="19"/>
                  </a:lnTo>
                  <a:lnTo>
                    <a:pt x="164" y="21"/>
                  </a:lnTo>
                  <a:lnTo>
                    <a:pt x="147" y="24"/>
                  </a:lnTo>
                  <a:lnTo>
                    <a:pt x="129" y="29"/>
                  </a:lnTo>
                  <a:lnTo>
                    <a:pt x="114" y="36"/>
                  </a:lnTo>
                  <a:lnTo>
                    <a:pt x="100" y="45"/>
                  </a:lnTo>
                  <a:lnTo>
                    <a:pt x="87" y="57"/>
                  </a:lnTo>
                  <a:lnTo>
                    <a:pt x="77" y="70"/>
                  </a:lnTo>
                  <a:lnTo>
                    <a:pt x="68" y="88"/>
                  </a:lnTo>
                  <a:lnTo>
                    <a:pt x="59" y="106"/>
                  </a:lnTo>
                  <a:lnTo>
                    <a:pt x="49" y="123"/>
                  </a:lnTo>
                  <a:lnTo>
                    <a:pt x="41" y="141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10" name="Freeform 111"/>
            <p:cNvSpPr>
              <a:spLocks/>
            </p:cNvSpPr>
            <p:nvPr/>
          </p:nvSpPr>
          <p:spPr bwMode="auto">
            <a:xfrm>
              <a:off x="4375" y="3245"/>
              <a:ext cx="118" cy="47"/>
            </a:xfrm>
            <a:custGeom>
              <a:avLst/>
              <a:gdLst>
                <a:gd name="T0" fmla="*/ 0 w 355"/>
                <a:gd name="T1" fmla="*/ 1 h 141"/>
                <a:gd name="T2" fmla="*/ 0 w 355"/>
                <a:gd name="T3" fmla="*/ 1 h 141"/>
                <a:gd name="T4" fmla="*/ 0 w 355"/>
                <a:gd name="T5" fmla="*/ 1 h 141"/>
                <a:gd name="T6" fmla="*/ 0 w 355"/>
                <a:gd name="T7" fmla="*/ 1 h 141"/>
                <a:gd name="T8" fmla="*/ 0 w 355"/>
                <a:gd name="T9" fmla="*/ 1 h 141"/>
                <a:gd name="T10" fmla="*/ 0 w 355"/>
                <a:gd name="T11" fmla="*/ 0 h 141"/>
                <a:gd name="T12" fmla="*/ 0 w 355"/>
                <a:gd name="T13" fmla="*/ 0 h 141"/>
                <a:gd name="T14" fmla="*/ 0 w 355"/>
                <a:gd name="T15" fmla="*/ 0 h 141"/>
                <a:gd name="T16" fmla="*/ 0 w 355"/>
                <a:gd name="T17" fmla="*/ 0 h 141"/>
                <a:gd name="T18" fmla="*/ 0 w 355"/>
                <a:gd name="T19" fmla="*/ 0 h 141"/>
                <a:gd name="T20" fmla="*/ 0 w 355"/>
                <a:gd name="T21" fmla="*/ 0 h 141"/>
                <a:gd name="T22" fmla="*/ 0 w 355"/>
                <a:gd name="T23" fmla="*/ 0 h 141"/>
                <a:gd name="T24" fmla="*/ 0 w 355"/>
                <a:gd name="T25" fmla="*/ 0 h 141"/>
                <a:gd name="T26" fmla="*/ 0 w 355"/>
                <a:gd name="T27" fmla="*/ 0 h 141"/>
                <a:gd name="T28" fmla="*/ 0 w 355"/>
                <a:gd name="T29" fmla="*/ 0 h 141"/>
                <a:gd name="T30" fmla="*/ 0 w 355"/>
                <a:gd name="T31" fmla="*/ 0 h 141"/>
                <a:gd name="T32" fmla="*/ 0 w 355"/>
                <a:gd name="T33" fmla="*/ 0 h 141"/>
                <a:gd name="T34" fmla="*/ 0 w 355"/>
                <a:gd name="T35" fmla="*/ 0 h 141"/>
                <a:gd name="T36" fmla="*/ 0 w 355"/>
                <a:gd name="T37" fmla="*/ 0 h 141"/>
                <a:gd name="T38" fmla="*/ 0 w 355"/>
                <a:gd name="T39" fmla="*/ 0 h 141"/>
                <a:gd name="T40" fmla="*/ 0 w 355"/>
                <a:gd name="T41" fmla="*/ 0 h 141"/>
                <a:gd name="T42" fmla="*/ 0 w 355"/>
                <a:gd name="T43" fmla="*/ 0 h 141"/>
                <a:gd name="T44" fmla="*/ 1 w 355"/>
                <a:gd name="T45" fmla="*/ 0 h 141"/>
                <a:gd name="T46" fmla="*/ 1 w 355"/>
                <a:gd name="T47" fmla="*/ 0 h 141"/>
                <a:gd name="T48" fmla="*/ 1 w 355"/>
                <a:gd name="T49" fmla="*/ 0 h 141"/>
                <a:gd name="T50" fmla="*/ 1 w 355"/>
                <a:gd name="T51" fmla="*/ 0 h 141"/>
                <a:gd name="T52" fmla="*/ 1 w 355"/>
                <a:gd name="T53" fmla="*/ 0 h 141"/>
                <a:gd name="T54" fmla="*/ 1 w 355"/>
                <a:gd name="T55" fmla="*/ 0 h 141"/>
                <a:gd name="T56" fmla="*/ 1 w 355"/>
                <a:gd name="T57" fmla="*/ 0 h 141"/>
                <a:gd name="T58" fmla="*/ 1 w 355"/>
                <a:gd name="T59" fmla="*/ 0 h 141"/>
                <a:gd name="T60" fmla="*/ 1 w 355"/>
                <a:gd name="T61" fmla="*/ 0 h 141"/>
                <a:gd name="T62" fmla="*/ 1 w 355"/>
                <a:gd name="T63" fmla="*/ 0 h 141"/>
                <a:gd name="T64" fmla="*/ 1 w 355"/>
                <a:gd name="T65" fmla="*/ 0 h 141"/>
                <a:gd name="T66" fmla="*/ 1 w 355"/>
                <a:gd name="T67" fmla="*/ 0 h 141"/>
                <a:gd name="T68" fmla="*/ 1 w 355"/>
                <a:gd name="T69" fmla="*/ 0 h 141"/>
                <a:gd name="T70" fmla="*/ 1 w 355"/>
                <a:gd name="T71" fmla="*/ 0 h 141"/>
                <a:gd name="T72" fmla="*/ 1 w 355"/>
                <a:gd name="T73" fmla="*/ 0 h 141"/>
                <a:gd name="T74" fmla="*/ 1 w 355"/>
                <a:gd name="T75" fmla="*/ 0 h 141"/>
                <a:gd name="T76" fmla="*/ 1 w 355"/>
                <a:gd name="T77" fmla="*/ 0 h 141"/>
                <a:gd name="T78" fmla="*/ 1 w 355"/>
                <a:gd name="T79" fmla="*/ 0 h 141"/>
                <a:gd name="T80" fmla="*/ 1 w 355"/>
                <a:gd name="T81" fmla="*/ 0 h 141"/>
                <a:gd name="T82" fmla="*/ 1 w 355"/>
                <a:gd name="T83" fmla="*/ 0 h 141"/>
                <a:gd name="T84" fmla="*/ 1 w 355"/>
                <a:gd name="T85" fmla="*/ 0 h 141"/>
                <a:gd name="T86" fmla="*/ 1 w 355"/>
                <a:gd name="T87" fmla="*/ 0 h 141"/>
                <a:gd name="T88" fmla="*/ 1 w 355"/>
                <a:gd name="T89" fmla="*/ 0 h 141"/>
                <a:gd name="T90" fmla="*/ 1 w 355"/>
                <a:gd name="T91" fmla="*/ 0 h 141"/>
                <a:gd name="T92" fmla="*/ 1 w 355"/>
                <a:gd name="T93" fmla="*/ 0 h 141"/>
                <a:gd name="T94" fmla="*/ 1 w 355"/>
                <a:gd name="T95" fmla="*/ 0 h 141"/>
                <a:gd name="T96" fmla="*/ 1 w 355"/>
                <a:gd name="T97" fmla="*/ 0 h 141"/>
                <a:gd name="T98" fmla="*/ 0 w 355"/>
                <a:gd name="T99" fmla="*/ 0 h 141"/>
                <a:gd name="T100" fmla="*/ 0 w 355"/>
                <a:gd name="T101" fmla="*/ 0 h 141"/>
                <a:gd name="T102" fmla="*/ 0 w 355"/>
                <a:gd name="T103" fmla="*/ 0 h 141"/>
                <a:gd name="T104" fmla="*/ 0 w 355"/>
                <a:gd name="T105" fmla="*/ 0 h 141"/>
                <a:gd name="T106" fmla="*/ 0 w 355"/>
                <a:gd name="T107" fmla="*/ 0 h 141"/>
                <a:gd name="T108" fmla="*/ 0 w 355"/>
                <a:gd name="T109" fmla="*/ 0 h 141"/>
                <a:gd name="T110" fmla="*/ 0 w 355"/>
                <a:gd name="T111" fmla="*/ 0 h 141"/>
                <a:gd name="T112" fmla="*/ 0 w 355"/>
                <a:gd name="T113" fmla="*/ 1 h 141"/>
                <a:gd name="T114" fmla="*/ 0 w 355"/>
                <a:gd name="T115" fmla="*/ 1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5"/>
                <a:gd name="T175" fmla="*/ 0 h 141"/>
                <a:gd name="T176" fmla="*/ 355 w 355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5" h="141">
                  <a:moveTo>
                    <a:pt x="41" y="141"/>
                  </a:moveTo>
                  <a:lnTo>
                    <a:pt x="41" y="141"/>
                  </a:lnTo>
                  <a:lnTo>
                    <a:pt x="35" y="136"/>
                  </a:lnTo>
                  <a:lnTo>
                    <a:pt x="30" y="131"/>
                  </a:lnTo>
                  <a:lnTo>
                    <a:pt x="25" y="126"/>
                  </a:lnTo>
                  <a:lnTo>
                    <a:pt x="20" y="121"/>
                  </a:lnTo>
                  <a:lnTo>
                    <a:pt x="15" y="116"/>
                  </a:lnTo>
                  <a:lnTo>
                    <a:pt x="10" y="111"/>
                  </a:lnTo>
                  <a:lnTo>
                    <a:pt x="5" y="106"/>
                  </a:lnTo>
                  <a:lnTo>
                    <a:pt x="0" y="101"/>
                  </a:lnTo>
                  <a:lnTo>
                    <a:pt x="10" y="82"/>
                  </a:lnTo>
                  <a:lnTo>
                    <a:pt x="19" y="67"/>
                  </a:lnTo>
                  <a:lnTo>
                    <a:pt x="29" y="53"/>
                  </a:lnTo>
                  <a:lnTo>
                    <a:pt x="38" y="40"/>
                  </a:lnTo>
                  <a:lnTo>
                    <a:pt x="47" y="30"/>
                  </a:lnTo>
                  <a:lnTo>
                    <a:pt x="56" y="22"/>
                  </a:lnTo>
                  <a:lnTo>
                    <a:pt x="66" y="15"/>
                  </a:lnTo>
                  <a:lnTo>
                    <a:pt x="77" y="10"/>
                  </a:lnTo>
                  <a:lnTo>
                    <a:pt x="87" y="6"/>
                  </a:lnTo>
                  <a:lnTo>
                    <a:pt x="100" y="3"/>
                  </a:lnTo>
                  <a:lnTo>
                    <a:pt x="113" y="1"/>
                  </a:lnTo>
                  <a:lnTo>
                    <a:pt x="128" y="0"/>
                  </a:lnTo>
                  <a:lnTo>
                    <a:pt x="144" y="0"/>
                  </a:lnTo>
                  <a:lnTo>
                    <a:pt x="162" y="0"/>
                  </a:lnTo>
                  <a:lnTo>
                    <a:pt x="181" y="0"/>
                  </a:lnTo>
                  <a:lnTo>
                    <a:pt x="202" y="1"/>
                  </a:lnTo>
                  <a:lnTo>
                    <a:pt x="221" y="5"/>
                  </a:lnTo>
                  <a:lnTo>
                    <a:pt x="240" y="9"/>
                  </a:lnTo>
                  <a:lnTo>
                    <a:pt x="259" y="12"/>
                  </a:lnTo>
                  <a:lnTo>
                    <a:pt x="279" y="15"/>
                  </a:lnTo>
                  <a:lnTo>
                    <a:pt x="298" y="19"/>
                  </a:lnTo>
                  <a:lnTo>
                    <a:pt x="317" y="22"/>
                  </a:lnTo>
                  <a:lnTo>
                    <a:pt x="336" y="26"/>
                  </a:lnTo>
                  <a:lnTo>
                    <a:pt x="355" y="30"/>
                  </a:lnTo>
                  <a:lnTo>
                    <a:pt x="339" y="29"/>
                  </a:lnTo>
                  <a:lnTo>
                    <a:pt x="321" y="27"/>
                  </a:lnTo>
                  <a:lnTo>
                    <a:pt x="302" y="25"/>
                  </a:lnTo>
                  <a:lnTo>
                    <a:pt x="283" y="22"/>
                  </a:lnTo>
                  <a:lnTo>
                    <a:pt x="263" y="21"/>
                  </a:lnTo>
                  <a:lnTo>
                    <a:pt x="243" y="19"/>
                  </a:lnTo>
                  <a:lnTo>
                    <a:pt x="223" y="19"/>
                  </a:lnTo>
                  <a:lnTo>
                    <a:pt x="204" y="17"/>
                  </a:lnTo>
                  <a:lnTo>
                    <a:pt x="183" y="19"/>
                  </a:lnTo>
                  <a:lnTo>
                    <a:pt x="164" y="21"/>
                  </a:lnTo>
                  <a:lnTo>
                    <a:pt x="147" y="24"/>
                  </a:lnTo>
                  <a:lnTo>
                    <a:pt x="129" y="29"/>
                  </a:lnTo>
                  <a:lnTo>
                    <a:pt x="114" y="36"/>
                  </a:lnTo>
                  <a:lnTo>
                    <a:pt x="100" y="45"/>
                  </a:lnTo>
                  <a:lnTo>
                    <a:pt x="87" y="57"/>
                  </a:lnTo>
                  <a:lnTo>
                    <a:pt x="77" y="70"/>
                  </a:lnTo>
                  <a:lnTo>
                    <a:pt x="68" y="88"/>
                  </a:lnTo>
                  <a:lnTo>
                    <a:pt x="59" y="106"/>
                  </a:lnTo>
                  <a:lnTo>
                    <a:pt x="49" y="123"/>
                  </a:lnTo>
                  <a:lnTo>
                    <a:pt x="41" y="1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11" name="Freeform 112"/>
            <p:cNvSpPr>
              <a:spLocks/>
            </p:cNvSpPr>
            <p:nvPr/>
          </p:nvSpPr>
          <p:spPr bwMode="auto">
            <a:xfrm>
              <a:off x="4224" y="3570"/>
              <a:ext cx="77" cy="35"/>
            </a:xfrm>
            <a:custGeom>
              <a:avLst/>
              <a:gdLst>
                <a:gd name="T0" fmla="*/ 0 w 232"/>
                <a:gd name="T1" fmla="*/ 0 h 104"/>
                <a:gd name="T2" fmla="*/ 0 w 232"/>
                <a:gd name="T3" fmla="*/ 0 h 104"/>
                <a:gd name="T4" fmla="*/ 1 w 232"/>
                <a:gd name="T5" fmla="*/ 0 h 104"/>
                <a:gd name="T6" fmla="*/ 1 w 232"/>
                <a:gd name="T7" fmla="*/ 0 h 104"/>
                <a:gd name="T8" fmla="*/ 1 w 232"/>
                <a:gd name="T9" fmla="*/ 0 h 104"/>
                <a:gd name="T10" fmla="*/ 0 w 232"/>
                <a:gd name="T11" fmla="*/ 0 h 104"/>
                <a:gd name="T12" fmla="*/ 0 w 232"/>
                <a:gd name="T13" fmla="*/ 0 h 104"/>
                <a:gd name="T14" fmla="*/ 0 w 232"/>
                <a:gd name="T15" fmla="*/ 0 h 104"/>
                <a:gd name="T16" fmla="*/ 0 w 232"/>
                <a:gd name="T17" fmla="*/ 0 h 104"/>
                <a:gd name="T18" fmla="*/ 0 w 232"/>
                <a:gd name="T19" fmla="*/ 0 h 1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2"/>
                <a:gd name="T31" fmla="*/ 0 h 104"/>
                <a:gd name="T32" fmla="*/ 232 w 232"/>
                <a:gd name="T33" fmla="*/ 104 h 1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2" h="104">
                  <a:moveTo>
                    <a:pt x="0" y="103"/>
                  </a:moveTo>
                  <a:lnTo>
                    <a:pt x="64" y="103"/>
                  </a:lnTo>
                  <a:lnTo>
                    <a:pt x="173" y="78"/>
                  </a:lnTo>
                  <a:lnTo>
                    <a:pt x="232" y="0"/>
                  </a:lnTo>
                  <a:lnTo>
                    <a:pt x="168" y="44"/>
                  </a:lnTo>
                  <a:lnTo>
                    <a:pt x="30" y="59"/>
                  </a:lnTo>
                  <a:lnTo>
                    <a:pt x="27" y="69"/>
                  </a:lnTo>
                  <a:lnTo>
                    <a:pt x="21" y="88"/>
                  </a:lnTo>
                  <a:lnTo>
                    <a:pt x="11" y="104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12" name="Freeform 113"/>
            <p:cNvSpPr>
              <a:spLocks/>
            </p:cNvSpPr>
            <p:nvPr/>
          </p:nvSpPr>
          <p:spPr bwMode="auto">
            <a:xfrm>
              <a:off x="4023" y="3591"/>
              <a:ext cx="69" cy="69"/>
            </a:xfrm>
            <a:custGeom>
              <a:avLst/>
              <a:gdLst>
                <a:gd name="T0" fmla="*/ 1 w 207"/>
                <a:gd name="T1" fmla="*/ 1 h 207"/>
                <a:gd name="T2" fmla="*/ 0 w 207"/>
                <a:gd name="T3" fmla="*/ 1 h 207"/>
                <a:gd name="T4" fmla="*/ 0 w 207"/>
                <a:gd name="T5" fmla="*/ 1 h 207"/>
                <a:gd name="T6" fmla="*/ 0 w 207"/>
                <a:gd name="T7" fmla="*/ 1 h 207"/>
                <a:gd name="T8" fmla="*/ 1 w 207"/>
                <a:gd name="T9" fmla="*/ 0 h 207"/>
                <a:gd name="T10" fmla="*/ 1 w 207"/>
                <a:gd name="T11" fmla="*/ 0 h 207"/>
                <a:gd name="T12" fmla="*/ 1 w 207"/>
                <a:gd name="T13" fmla="*/ 0 h 207"/>
                <a:gd name="T14" fmla="*/ 1 w 207"/>
                <a:gd name="T15" fmla="*/ 1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07"/>
                <a:gd name="T26" fmla="*/ 207 w 207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07">
                  <a:moveTo>
                    <a:pt x="163" y="187"/>
                  </a:moveTo>
                  <a:lnTo>
                    <a:pt x="95" y="202"/>
                  </a:lnTo>
                  <a:lnTo>
                    <a:pt x="0" y="207"/>
                  </a:lnTo>
                  <a:lnTo>
                    <a:pt x="64" y="168"/>
                  </a:lnTo>
                  <a:lnTo>
                    <a:pt x="138" y="93"/>
                  </a:lnTo>
                  <a:lnTo>
                    <a:pt x="198" y="0"/>
                  </a:lnTo>
                  <a:lnTo>
                    <a:pt x="207" y="44"/>
                  </a:lnTo>
                  <a:lnTo>
                    <a:pt x="163" y="187"/>
                  </a:lnTo>
                  <a:close/>
                </a:path>
              </a:pathLst>
            </a:custGeom>
            <a:solidFill>
              <a:srgbClr val="848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13" name="Freeform 114"/>
            <p:cNvSpPr>
              <a:spLocks/>
            </p:cNvSpPr>
            <p:nvPr/>
          </p:nvSpPr>
          <p:spPr bwMode="auto">
            <a:xfrm>
              <a:off x="4239" y="3697"/>
              <a:ext cx="14" cy="23"/>
            </a:xfrm>
            <a:custGeom>
              <a:avLst/>
              <a:gdLst>
                <a:gd name="T0" fmla="*/ 0 w 43"/>
                <a:gd name="T1" fmla="*/ 0 h 69"/>
                <a:gd name="T2" fmla="*/ 0 w 43"/>
                <a:gd name="T3" fmla="*/ 0 h 69"/>
                <a:gd name="T4" fmla="*/ 0 w 43"/>
                <a:gd name="T5" fmla="*/ 0 h 69"/>
                <a:gd name="T6" fmla="*/ 0 w 43"/>
                <a:gd name="T7" fmla="*/ 0 h 69"/>
                <a:gd name="T8" fmla="*/ 0 w 43"/>
                <a:gd name="T9" fmla="*/ 0 h 69"/>
                <a:gd name="T10" fmla="*/ 0 w 43"/>
                <a:gd name="T11" fmla="*/ 0 h 69"/>
                <a:gd name="T12" fmla="*/ 0 w 43"/>
                <a:gd name="T13" fmla="*/ 0 h 69"/>
                <a:gd name="T14" fmla="*/ 0 w 43"/>
                <a:gd name="T15" fmla="*/ 0 h 69"/>
                <a:gd name="T16" fmla="*/ 0 w 43"/>
                <a:gd name="T17" fmla="*/ 0 h 69"/>
                <a:gd name="T18" fmla="*/ 0 w 43"/>
                <a:gd name="T19" fmla="*/ 0 h 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69"/>
                <a:gd name="T32" fmla="*/ 43 w 43"/>
                <a:gd name="T33" fmla="*/ 69 h 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69">
                  <a:moveTo>
                    <a:pt x="40" y="61"/>
                  </a:moveTo>
                  <a:lnTo>
                    <a:pt x="43" y="64"/>
                  </a:lnTo>
                  <a:lnTo>
                    <a:pt x="8" y="0"/>
                  </a:lnTo>
                  <a:lnTo>
                    <a:pt x="0" y="2"/>
                  </a:lnTo>
                  <a:lnTo>
                    <a:pt x="35" y="66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37" y="69"/>
                  </a:lnTo>
                  <a:lnTo>
                    <a:pt x="38" y="69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21614" name="Freeform 115"/>
            <p:cNvSpPr>
              <a:spLocks/>
            </p:cNvSpPr>
            <p:nvPr/>
          </p:nvSpPr>
          <p:spPr bwMode="auto">
            <a:xfrm>
              <a:off x="4252" y="3717"/>
              <a:ext cx="25" cy="10"/>
            </a:xfrm>
            <a:custGeom>
              <a:avLst/>
              <a:gdLst>
                <a:gd name="T0" fmla="*/ 0 w 75"/>
                <a:gd name="T1" fmla="*/ 0 h 29"/>
                <a:gd name="T2" fmla="*/ 0 w 75"/>
                <a:gd name="T3" fmla="*/ 0 h 29"/>
                <a:gd name="T4" fmla="*/ 0 w 75"/>
                <a:gd name="T5" fmla="*/ 0 h 29"/>
                <a:gd name="T6" fmla="*/ 0 w 75"/>
                <a:gd name="T7" fmla="*/ 0 h 29"/>
                <a:gd name="T8" fmla="*/ 0 w 75"/>
                <a:gd name="T9" fmla="*/ 0 h 29"/>
                <a:gd name="T10" fmla="*/ 0 w 75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29"/>
                <a:gd name="T20" fmla="*/ 75 w 75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29">
                  <a:moveTo>
                    <a:pt x="73" y="26"/>
                  </a:moveTo>
                  <a:lnTo>
                    <a:pt x="75" y="22"/>
                  </a:lnTo>
                  <a:lnTo>
                    <a:pt x="2" y="0"/>
                  </a:lnTo>
                  <a:lnTo>
                    <a:pt x="0" y="8"/>
                  </a:lnTo>
                  <a:lnTo>
                    <a:pt x="72" y="29"/>
                  </a:lnTo>
                  <a:lnTo>
                    <a:pt x="7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726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  <a:latin typeface="Comic Sans MS" pitchFamily="66" charset="0"/>
              </a:rPr>
              <a:t>US Troops Unfamiliar with Land</a:t>
            </a:r>
          </a:p>
        </p:txBody>
      </p:sp>
      <p:pic>
        <p:nvPicPr>
          <p:cNvPr id="41987" name="Picture 4" descr="PBR750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72"/>
          <a:stretch>
            <a:fillRect/>
          </a:stretch>
        </p:blipFill>
        <p:spPr>
          <a:xfrm>
            <a:off x="457200" y="1066800"/>
            <a:ext cx="8169275" cy="5500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Viet Cong use ambush attacks</a:t>
            </a:r>
          </a:p>
        </p:txBody>
      </p:sp>
      <p:pic>
        <p:nvPicPr>
          <p:cNvPr id="39939" name="Picture 8" descr="tln53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VC laced the Jungle with Booby Traps and Land Mines</a:t>
            </a:r>
          </a:p>
        </p:txBody>
      </p:sp>
      <p:pic>
        <p:nvPicPr>
          <p:cNvPr id="40963" name="Picture 5" descr="1918_landm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5910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8" descr="Cu Chi Tunnels - Punji Stakes Under Viet Cong Booby Trap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734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2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3252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162378"/>
            <a:ext cx="8458200" cy="272382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The Vietnam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War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1954 - 1975</a:t>
            </a:r>
          </a:p>
        </p:txBody>
      </p:sp>
    </p:spTree>
    <p:extLst>
      <p:ext uri="{BB962C8B-B14F-4D97-AF65-F5344CB8AC3E}">
        <p14:creationId xmlns:p14="http://schemas.microsoft.com/office/powerpoint/2010/main" val="547457725"/>
      </p:ext>
    </p:extLst>
  </p:cSld>
  <p:clrMapOvr>
    <a:masterClrMapping/>
  </p:clrMapOvr>
  <p:transition spd="slow">
    <p:circle/>
    <p:sndAc>
      <p:stSnd>
        <p:snd r:embed="rId2" name="helo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1524000" y="136525"/>
            <a:ext cx="60198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Who Is the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Enemy?</a:t>
            </a:r>
          </a:p>
        </p:txBody>
      </p:sp>
      <p:pic>
        <p:nvPicPr>
          <p:cNvPr id="126979" name="Picture 3" descr="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7988"/>
            <a:ext cx="3048000" cy="2055812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2936875" cy="20891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3" name="Picture 7" descr="Vietnam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3886200" cy="265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867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Comic Sans MS" pitchFamily="66" charset="0"/>
              </a:rPr>
              <a:t>US received no support from civilian Vietnamese</a:t>
            </a:r>
          </a:p>
        </p:txBody>
      </p:sp>
      <p:pic>
        <p:nvPicPr>
          <p:cNvPr id="46083" name="Picture 7" descr="VIETNAM%20G%20FSB%20Moore%20to%20Cai%20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096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It was hard to identify the enemy because…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124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5257800" cy="14319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 b="1" smtClean="0">
                <a:solidFill>
                  <a:schemeClr val="accent1"/>
                </a:solidFill>
              </a:rPr>
              <a:t>The Ground War</a:t>
            </a:r>
            <a:br>
              <a:rPr lang="en-US" altLang="en-US" sz="4200" b="1" smtClean="0">
                <a:solidFill>
                  <a:schemeClr val="accent1"/>
                </a:solidFill>
              </a:rPr>
            </a:br>
            <a:r>
              <a:rPr lang="en-US" altLang="en-US" sz="4200" b="1" smtClean="0">
                <a:solidFill>
                  <a:schemeClr val="accent1"/>
                </a:solidFill>
              </a:rPr>
              <a:t>1965-1968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981200"/>
            <a:ext cx="8001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3413" indent="-633413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b="1" dirty="0" smtClean="0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 Westmoreland</a:t>
            </a:r>
            <a:r>
              <a:rPr lang="en-US" b="1" dirty="0" smtClean="0">
                <a:latin typeface="Comic Sans MS" pitchFamily="66" charset="0"/>
              </a:rPr>
              <a:t>, late 1967:</a:t>
            </a:r>
          </a:p>
          <a:p>
            <a:pPr marL="1196975"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 smtClean="0">
                <a:latin typeface="Comic Sans MS" pitchFamily="66" charset="0"/>
              </a:rPr>
              <a:t>  </a:t>
            </a:r>
            <a:endParaRPr lang="en-US" sz="3000" b="1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1196975" lvl="1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latin typeface="Comic Sans MS" pitchFamily="66" charset="0"/>
            </a:endParaRPr>
          </a:p>
        </p:txBody>
      </p:sp>
      <p:pic>
        <p:nvPicPr>
          <p:cNvPr id="24580" name="Picture 10" descr="GenWest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05113"/>
            <a:ext cx="3962400" cy="275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914400" y="5653088"/>
            <a:ext cx="729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We can see the</a:t>
            </a:r>
            <a:b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“light at the end of the tunnel.”</a:t>
            </a:r>
          </a:p>
        </p:txBody>
      </p:sp>
    </p:spTree>
    <p:extLst>
      <p:ext uri="{BB962C8B-B14F-4D97-AF65-F5344CB8AC3E}">
        <p14:creationId xmlns:p14="http://schemas.microsoft.com/office/powerpoint/2010/main" val="141610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5562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The Tet Offensive, January 1968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981200"/>
            <a:ext cx="7467600" cy="4419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 Vietnamese Army + Viet Cong attack South simultaneously (67,000 attack 100 cities, bases, and the US embassy in Saigon)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Take every major southern city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U.S. + ARVN beat back the offensive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 Cong destroyed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N. Vietnamese army debilitated</a:t>
            </a:r>
          </a:p>
          <a:p>
            <a:pPr marL="515938" indent="-515938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BUT…it’s seen as an American defeat by the media</a:t>
            </a:r>
          </a:p>
        </p:txBody>
      </p:sp>
    </p:spTree>
    <p:extLst>
      <p:ext uri="{BB962C8B-B14F-4D97-AF65-F5344CB8AC3E}">
        <p14:creationId xmlns:p14="http://schemas.microsoft.com/office/powerpoint/2010/main" val="3879314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228600"/>
            <a:ext cx="38322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04800" y="2286000"/>
            <a:ext cx="27432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Tet Offensive, January 1968</a:t>
            </a:r>
          </a:p>
        </p:txBody>
      </p:sp>
    </p:spTree>
    <p:extLst>
      <p:ext uri="{BB962C8B-B14F-4D97-AF65-F5344CB8AC3E}">
        <p14:creationId xmlns:p14="http://schemas.microsoft.com/office/powerpoint/2010/main" val="422533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441325"/>
            <a:ext cx="51054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Impact of the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Tet Offensive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2133600"/>
            <a:ext cx="6894513" cy="1600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indent="-519113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Domestic U.S. Reaction: Disbelief, Anger, Distrust of Johnson Administration</a:t>
            </a:r>
          </a:p>
        </p:txBody>
      </p:sp>
      <p:pic>
        <p:nvPicPr>
          <p:cNvPr id="163847" name="Picture 7" descr="President Lyndon B. Johnson listens to tape sent by Captain Charles Robb from Vietnam.  Photo taken  07/31/1968. (National Archives)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006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609600" y="4313238"/>
            <a:ext cx="5105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515938">
              <a:spcBef>
                <a:spcPct val="20000"/>
              </a:spcBef>
              <a:buClr>
                <a:srgbClr val="009900"/>
              </a:buClr>
              <a:buFont typeface="Transport MT" pitchFamily="2" charset="2"/>
              <a:buChar char="z"/>
              <a:tabLst>
                <a:tab pos="515938" algn="l"/>
              </a:tabLst>
              <a:defRPr/>
            </a:pP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Hey, Hey LBJ!  How </a:t>
            </a:r>
            <a:b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 many kids did you</a:t>
            </a:r>
            <a:b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 kill today?</a:t>
            </a:r>
          </a:p>
        </p:txBody>
      </p:sp>
    </p:spTree>
    <p:extLst>
      <p:ext uri="{BB962C8B-B14F-4D97-AF65-F5344CB8AC3E}">
        <p14:creationId xmlns:p14="http://schemas.microsoft.com/office/powerpoint/2010/main" val="10700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  <p:bldP spid="1638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bg1"/>
                </a:solidFill>
                <a:latin typeface="Comic Sans MS" pitchFamily="66" charset="0"/>
              </a:rPr>
              <a:t>IV. TET Offensive – Jan 1968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A. VC  launched a surprise attack on 12 US airbases and over 100 cities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TET fighting lasted over a month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Militarily VC lost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Psychologically and Politically US lost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B. TET changed public opinion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			 VC is not close to surrendering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			 Gov’ts credibility is ruined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  <a:latin typeface="Comic Sans MS" pitchFamily="66" charset="0"/>
              </a:rPr>
              <a:t>Some Targets during TET Offensive</a:t>
            </a:r>
          </a:p>
        </p:txBody>
      </p:sp>
      <p:pic>
        <p:nvPicPr>
          <p:cNvPr id="50179" name="Picture 4" descr="Tet Offensive target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3808413" cy="4919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0" name="Picture 5" descr="marines%20shelter%20by%20wall%20during%20tet%20offensive%20in%20h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62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The Tet Offens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Tet Offensive…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567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867400" cy="119062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Johnson Sends Ground Forces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981200"/>
            <a:ext cx="71628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Advised to rout the communists by Secretary </a:t>
            </a: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Defense,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Robert S. McNamara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Incident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1964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(acc. to Johnson, the attacks were unprovoked)</a:t>
            </a:r>
          </a:p>
          <a:p>
            <a:pPr marL="515938" indent="-515938" eaLnBrk="1" hangingPunct="1"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Resolution</a:t>
            </a:r>
          </a:p>
          <a:p>
            <a:pPr marL="1033463" lvl="1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“The Blank Check” </a:t>
            </a:r>
            <a:r>
              <a:rPr lang="en-US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25387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  <a:latin typeface="Comic Sans MS" pitchFamily="66" charset="0"/>
              </a:rPr>
              <a:t>US Soldiers Moral Sinking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Frustrated with Guerrilla Warfare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Brutal jungle conditions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FF0000"/>
                </a:solidFill>
                <a:latin typeface="Comic Sans MS" pitchFamily="66" charset="0"/>
              </a:rPr>
              <a:t>Lack of success against the enemy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en-US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7108" name="Picture 7" descr="vietnam-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9436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8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  <a:latin typeface="Comic Sans MS" pitchFamily="66" charset="0"/>
              </a:rPr>
              <a:t>Vietnam War unpopular in US</a:t>
            </a:r>
          </a:p>
        </p:txBody>
      </p:sp>
      <p:pic>
        <p:nvPicPr>
          <p:cNvPr id="48131" name="Picture 9" descr="afp_us_iraq_protest_washington_195_eng_15sep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838200"/>
            <a:ext cx="57086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705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Comic Sans MS" pitchFamily="66" charset="0"/>
              </a:rPr>
              <a:t>Vietnam Review Questions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latin typeface="Comic Sans MS" pitchFamily="66" charset="0"/>
              </a:rPr>
              <a:t>Directions</a:t>
            </a:r>
            <a:r>
              <a:rPr lang="en-US" dirty="0" smtClean="0">
                <a:latin typeface="Comic Sans MS" pitchFamily="66" charset="0"/>
              </a:rPr>
              <a:t>:  </a:t>
            </a:r>
            <a:r>
              <a:rPr lang="en-US" sz="2000" dirty="0" smtClean="0">
                <a:latin typeface="Comic Sans MS" pitchFamily="66" charset="0"/>
              </a:rPr>
              <a:t>Read Chapter 22.  Answer the following questions on a </a:t>
            </a:r>
            <a:r>
              <a:rPr lang="en-US" sz="2000" smtClean="0">
                <a:latin typeface="Comic Sans MS" pitchFamily="66" charset="0"/>
              </a:rPr>
              <a:t>separate sheet of paper.</a:t>
            </a:r>
            <a:endParaRPr lang="en-US" sz="34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300" dirty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Why was Vietnam referred to as a “working-class” war?  (P. 742-743)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For what reasons did protestors oppose the war?  (P. 745)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How did they demonstrate their opposition to the war?   (P. 745 – 746)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Why did American support for the war change after the </a:t>
            </a:r>
            <a:r>
              <a:rPr lang="en-US" sz="3600" dirty="0" err="1" smtClean="0">
                <a:latin typeface="Comic Sans MS" pitchFamily="66" charset="0"/>
              </a:rPr>
              <a:t>Tet</a:t>
            </a:r>
            <a:r>
              <a:rPr lang="en-US" sz="3600" dirty="0" smtClean="0">
                <a:latin typeface="Comic Sans MS" pitchFamily="66" charset="0"/>
              </a:rPr>
              <a:t> offensive?  (P. 749)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Describe the legacy of the Vietnam war (the Vietnam syndrome).        (P. 761)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Critical Thinking Question #4 on P. 747.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Critical Thinking Question #5 on P. 747.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History Through Photojournalism </a:t>
            </a:r>
            <a:r>
              <a:rPr lang="en-US" sz="3600" dirty="0" err="1" smtClean="0">
                <a:latin typeface="Comic Sans MS" pitchFamily="66" charset="0"/>
              </a:rPr>
              <a:t>Skillbuilder</a:t>
            </a:r>
            <a:r>
              <a:rPr lang="en-US" sz="3600" dirty="0" smtClean="0">
                <a:latin typeface="Comic Sans MS" pitchFamily="66" charset="0"/>
              </a:rPr>
              <a:t> Question #1 on  P. 757.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History Through Photojournalism </a:t>
            </a:r>
            <a:r>
              <a:rPr lang="en-US" sz="3600" dirty="0" err="1" smtClean="0">
                <a:latin typeface="Comic Sans MS" pitchFamily="66" charset="0"/>
              </a:rPr>
              <a:t>Skillbuilder</a:t>
            </a:r>
            <a:r>
              <a:rPr lang="en-US" sz="3600" dirty="0" smtClean="0">
                <a:latin typeface="Comic Sans MS" pitchFamily="66" charset="0"/>
              </a:rPr>
              <a:t> Question #2 on P. 757.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Review Question #1 on the Vietnam Summary handout.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Review Question #2 on the Vietnam Summary handout.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1500" dirty="0" smtClean="0">
              <a:latin typeface="Comic Sans MS" pitchFamily="66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3600" dirty="0" smtClean="0">
                <a:latin typeface="Comic Sans MS" pitchFamily="66" charset="0"/>
              </a:rPr>
              <a:t>Answer Review Question #5 on the Vietnam Summary handout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90800" y="6400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84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5" descr="USS_Maddox_(DD-73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4753" r="3732" b="19208"/>
          <a:stretch>
            <a:fillRect/>
          </a:stretch>
        </p:blipFill>
        <p:spPr bwMode="auto">
          <a:xfrm>
            <a:off x="1528467" y="1635920"/>
            <a:ext cx="7615535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4"/>
          <p:cNvSpPr txBox="1">
            <a:spLocks noChangeArrowheads="1"/>
          </p:cNvSpPr>
          <p:nvPr/>
        </p:nvSpPr>
        <p:spPr bwMode="auto">
          <a:xfrm>
            <a:off x="1941515" y="6400800"/>
            <a:ext cx="41761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Comic Sans MS" pitchFamily="66" charset="0"/>
                <a:cs typeface="+mn-cs"/>
              </a:rPr>
              <a:t>USS Maddox on Patrol in Tonkin Gulf</a:t>
            </a:r>
          </a:p>
        </p:txBody>
      </p:sp>
      <p:pic>
        <p:nvPicPr>
          <p:cNvPr id="36870" name="Picture 30" descr="SoutheastAsia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64" b="22800"/>
          <a:stretch>
            <a:fillRect/>
          </a:stretch>
        </p:blipFill>
        <p:spPr bwMode="auto">
          <a:xfrm>
            <a:off x="-1" y="2"/>
            <a:ext cx="4010025" cy="44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31"/>
          <p:cNvSpPr txBox="1">
            <a:spLocks noChangeArrowheads="1"/>
          </p:cNvSpPr>
          <p:nvPr/>
        </p:nvSpPr>
        <p:spPr bwMode="auto">
          <a:xfrm>
            <a:off x="2093913" y="985838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Gulf of Tonkin</a:t>
            </a:r>
          </a:p>
        </p:txBody>
      </p:sp>
      <p:sp>
        <p:nvSpPr>
          <p:cNvPr id="36872" name="Line 32"/>
          <p:cNvSpPr>
            <a:spLocks noChangeShapeType="1"/>
          </p:cNvSpPr>
          <p:nvPr/>
        </p:nvSpPr>
        <p:spPr bwMode="auto">
          <a:xfrm flipH="1" flipV="1">
            <a:off x="2093913" y="67389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28600"/>
            <a:ext cx="7010400" cy="1905000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U.S. Troop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Deployments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in Vietnam</a:t>
            </a:r>
          </a:p>
        </p:txBody>
      </p:sp>
      <p:pic>
        <p:nvPicPr>
          <p:cNvPr id="15363" name="Object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3"/>
          <a:stretch>
            <a:fillRect/>
          </a:stretch>
        </p:blipFill>
        <p:spPr bwMode="auto">
          <a:xfrm>
            <a:off x="800100" y="2281238"/>
            <a:ext cx="6819900" cy="411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6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The “Blank Check” …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3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1054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The Ground War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1965-1968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66800" y="1752600"/>
            <a:ext cx="6858000" cy="4876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indent="-574675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territorial goals</a:t>
            </a:r>
          </a:p>
          <a:p>
            <a:pPr marL="574675" indent="-574675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Body counts on TV every night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(first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“living room” war</a:t>
            </a: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74675" indent="-574675" eaLnBrk="1" hangingPunct="1">
              <a:lnSpc>
                <a:spcPct val="9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 Cong supplies over the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 Trail</a:t>
            </a:r>
          </a:p>
        </p:txBody>
      </p:sp>
      <p:pic>
        <p:nvPicPr>
          <p:cNvPr id="33801" name="Picture 9" descr="vietnamonte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48025"/>
            <a:ext cx="335280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84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amMap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7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23363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STRATEGY</a:t>
            </a: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	B. War of Attrition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mic Sans MS" pitchFamily="66" charset="0"/>
              </a:rPr>
              <a:t>US General Westmoreland's strategy destroy Vietcong moral (relentless bombing)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mic Sans MS" pitchFamily="66" charset="0"/>
              </a:rPr>
              <a:t>Even as VC casualties increasing they had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mic Sans MS" pitchFamily="66" charset="0"/>
              </a:rPr>
              <a:t>   had no intention of quitting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mic Sans MS" pitchFamily="66" charset="0"/>
              </a:rPr>
              <a:t>North Vietnam gets Supplies from China &amp; Soviet Union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Comic Sans MS" pitchFamily="66" charset="0"/>
              </a:rPr>
              <a:t>VC getting supplies  from N Viet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Comic Sans MS" pitchFamily="66" charset="0"/>
              </a:rPr>
              <a:t>	1) </a:t>
            </a:r>
            <a:r>
              <a:rPr lang="en-US" altLang="en-US" sz="2400" dirty="0" smtClean="0">
                <a:solidFill>
                  <a:srgbClr val="FFFFFF"/>
                </a:solidFill>
                <a:latin typeface="Comic Sans MS" pitchFamily="66" charset="0"/>
              </a:rPr>
              <a:t>US - War = military struggle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Comic Sans MS" pitchFamily="66" charset="0"/>
              </a:rPr>
              <a:t>	2) Vietcong  - War = Battle for Survival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Comic Sans MS" pitchFamily="66" charset="0"/>
              </a:rPr>
              <a:t>C. U.S. divided over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mic Sans MS" pitchFamily="66" charset="0"/>
              </a:rPr>
              <a:t>	Hawks support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Comic Sans MS" pitchFamily="66" charset="0"/>
              </a:rPr>
              <a:t>	Doves oppose</a:t>
            </a:r>
          </a:p>
        </p:txBody>
      </p:sp>
      <p:pic>
        <p:nvPicPr>
          <p:cNvPr id="38915" name="Picture 5" descr="tunn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>
            <a:fillRect/>
          </a:stretch>
        </p:blipFill>
        <p:spPr bwMode="auto">
          <a:xfrm>
            <a:off x="3505200" y="3581400"/>
            <a:ext cx="5618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8395</TotalTime>
  <Words>724</Words>
  <Application>Microsoft Office PowerPoint</Application>
  <PresentationFormat>On-screen Show (4:3)</PresentationFormat>
  <Paragraphs>154</Paragraphs>
  <Slides>32</Slides>
  <Notes>2</Notes>
  <HiddenSlides>9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15_TP030004031</vt:lpstr>
      <vt:lpstr>Title Slide</vt:lpstr>
      <vt:lpstr>Basic Slide</vt:lpstr>
      <vt:lpstr>Transition Slide</vt:lpstr>
      <vt:lpstr>1_Basic Slide</vt:lpstr>
      <vt:lpstr>BAMBOO</vt:lpstr>
      <vt:lpstr>Default Design</vt:lpstr>
      <vt:lpstr>2_Basic Slide</vt:lpstr>
      <vt:lpstr>1_BAMBOO</vt:lpstr>
      <vt:lpstr>1_Default Design</vt:lpstr>
      <vt:lpstr>17_Default Design</vt:lpstr>
      <vt:lpstr>Thursday May 7, 2015 Mr. Goblirsch – U.S. History</vt:lpstr>
      <vt:lpstr>PowerPoint Presentation</vt:lpstr>
      <vt:lpstr>Johnson Sends Ground Forces</vt:lpstr>
      <vt:lpstr>PowerPoint Presentation</vt:lpstr>
      <vt:lpstr>U.S. Troop  Deployments  in Vietnam</vt:lpstr>
      <vt:lpstr>Structured Academic Discussion</vt:lpstr>
      <vt:lpstr>The Ground War  1965-1968</vt:lpstr>
      <vt:lpstr>PowerPoint Presentation</vt:lpstr>
      <vt:lpstr>PowerPoint Presentation</vt:lpstr>
      <vt:lpstr>Search and Destroy Missions</vt:lpstr>
      <vt:lpstr>The Air War 1965-1968</vt:lpstr>
      <vt:lpstr>Napalm</vt:lpstr>
      <vt:lpstr>Agent Orange</vt:lpstr>
      <vt:lpstr>PowerPoint Presentation</vt:lpstr>
      <vt:lpstr>Structured Academic Discussion</vt:lpstr>
      <vt:lpstr>Who Is the Enemy?</vt:lpstr>
      <vt:lpstr>US Troops Unfamiliar with Land</vt:lpstr>
      <vt:lpstr>Viet Cong use ambush attacks</vt:lpstr>
      <vt:lpstr>PowerPoint Presentation</vt:lpstr>
      <vt:lpstr>Who Is the  Enemy?</vt:lpstr>
      <vt:lpstr>US received no support from civilian Vietnamese</vt:lpstr>
      <vt:lpstr>Structured Academic Discussion</vt:lpstr>
      <vt:lpstr>The Ground War 1965-1968</vt:lpstr>
      <vt:lpstr>The Tet Offensive, January 1968</vt:lpstr>
      <vt:lpstr>PowerPoint Presentation</vt:lpstr>
      <vt:lpstr>Impact of the  Tet Offensive</vt:lpstr>
      <vt:lpstr>IV. TET Offensive – Jan 1968</vt:lpstr>
      <vt:lpstr>Some Targets during TET Offensive</vt:lpstr>
      <vt:lpstr>Structured Academic Discussion</vt:lpstr>
      <vt:lpstr>US Soldiers Moral Sinking</vt:lpstr>
      <vt:lpstr>Vietnam War unpopular in US</vt:lpstr>
      <vt:lpstr>Vietnam Review Questions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301</cp:revision>
  <cp:lastPrinted>2015-05-05T13:48:08Z</cp:lastPrinted>
  <dcterms:created xsi:type="dcterms:W3CDTF">2013-10-22T21:15:14Z</dcterms:created>
  <dcterms:modified xsi:type="dcterms:W3CDTF">2015-05-07T15:53:03Z</dcterms:modified>
</cp:coreProperties>
</file>