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9.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0.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78" r:id="rId1"/>
    <p:sldMasterId id="2147489789" r:id="rId2"/>
    <p:sldMasterId id="2147489791" r:id="rId3"/>
    <p:sldMasterId id="2147489794" r:id="rId4"/>
    <p:sldMasterId id="2147489999" r:id="rId5"/>
    <p:sldMasterId id="2147490552" r:id="rId6"/>
    <p:sldMasterId id="2147490555" r:id="rId7"/>
    <p:sldMasterId id="2147490570" r:id="rId8"/>
    <p:sldMasterId id="2147490582" r:id="rId9"/>
    <p:sldMasterId id="2147490594" r:id="rId10"/>
    <p:sldMasterId id="2147490606" r:id="rId11"/>
  </p:sldMasterIdLst>
  <p:notesMasterIdLst>
    <p:notesMasterId r:id="rId33"/>
  </p:notesMasterIdLst>
  <p:handoutMasterIdLst>
    <p:handoutMasterId r:id="rId34"/>
  </p:handoutMasterIdLst>
  <p:sldIdLst>
    <p:sldId id="321" r:id="rId12"/>
    <p:sldId id="344" r:id="rId13"/>
    <p:sldId id="340" r:id="rId14"/>
    <p:sldId id="335" r:id="rId15"/>
    <p:sldId id="336" r:id="rId16"/>
    <p:sldId id="337" r:id="rId17"/>
    <p:sldId id="323" r:id="rId18"/>
    <p:sldId id="326" r:id="rId19"/>
    <p:sldId id="338" r:id="rId20"/>
    <p:sldId id="325" r:id="rId21"/>
    <p:sldId id="341" r:id="rId22"/>
    <p:sldId id="324" r:id="rId23"/>
    <p:sldId id="328" r:id="rId24"/>
    <p:sldId id="330" r:id="rId25"/>
    <p:sldId id="343" r:id="rId26"/>
    <p:sldId id="342" r:id="rId27"/>
    <p:sldId id="331" r:id="rId28"/>
    <p:sldId id="334" r:id="rId29"/>
    <p:sldId id="339" r:id="rId30"/>
    <p:sldId id="333" r:id="rId31"/>
    <p:sldId id="332" r:id="rId32"/>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varScale="1">
        <p:scale>
          <a:sx n="103" d="100"/>
          <a:sy n="103" d="100"/>
        </p:scale>
        <p:origin x="-204" y="-96"/>
      </p:cViewPr>
      <p:guideLst>
        <p:guide orient="horz" pos="2160"/>
        <p:guide pos="2880"/>
      </p:guideLst>
    </p:cSldViewPr>
  </p:slideViewPr>
  <p:outlineViewPr>
    <p:cViewPr>
      <p:scale>
        <a:sx n="33" d="100"/>
        <a:sy n="33" d="100"/>
      </p:scale>
      <p:origin x="54"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7178" cy="350760"/>
          </a:xfrm>
          <a:prstGeom prst="rect">
            <a:avLst/>
          </a:prstGeom>
        </p:spPr>
        <p:txBody>
          <a:bodyPr vert="horz" lIns="91330" tIns="45665" rIns="91330" bIns="45665"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5267118" y="0"/>
            <a:ext cx="4027178" cy="350760"/>
          </a:xfrm>
          <a:prstGeom prst="rect">
            <a:avLst/>
          </a:prstGeom>
        </p:spPr>
        <p:txBody>
          <a:bodyPr vert="horz" lIns="91330" tIns="45665" rIns="91330" bIns="45665" rtlCol="0"/>
          <a:lstStyle>
            <a:lvl1pPr algn="r">
              <a:defRPr sz="1200">
                <a:latin typeface="Arial" charset="0"/>
                <a:cs typeface="Arial" charset="0"/>
              </a:defRPr>
            </a:lvl1pPr>
          </a:lstStyle>
          <a:p>
            <a:pPr>
              <a:defRPr/>
            </a:pPr>
            <a:fld id="{7897918E-00B5-4905-A927-91176E0F0DE2}" type="datetimeFigureOut">
              <a:rPr lang="en-US"/>
              <a:pPr>
                <a:defRPr/>
              </a:pPr>
              <a:t>5/13/2015</a:t>
            </a:fld>
            <a:endParaRPr lang="en-US"/>
          </a:p>
        </p:txBody>
      </p:sp>
      <p:sp>
        <p:nvSpPr>
          <p:cNvPr id="4" name="Footer Placeholder 3"/>
          <p:cNvSpPr>
            <a:spLocks noGrp="1"/>
          </p:cNvSpPr>
          <p:nvPr>
            <p:ph type="ftr" sz="quarter" idx="2"/>
          </p:nvPr>
        </p:nvSpPr>
        <p:spPr>
          <a:xfrm>
            <a:off x="0" y="6658443"/>
            <a:ext cx="4027178" cy="350760"/>
          </a:xfrm>
          <a:prstGeom prst="rect">
            <a:avLst/>
          </a:prstGeom>
        </p:spPr>
        <p:txBody>
          <a:bodyPr vert="horz" lIns="91330" tIns="45665" rIns="91330" bIns="45665"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5267118" y="6658443"/>
            <a:ext cx="4027178" cy="350760"/>
          </a:xfrm>
          <a:prstGeom prst="rect">
            <a:avLst/>
          </a:prstGeom>
        </p:spPr>
        <p:txBody>
          <a:bodyPr vert="horz" lIns="91330" tIns="45665" rIns="91330" bIns="45665" rtlCol="0" anchor="b"/>
          <a:lstStyle>
            <a:lvl1pPr algn="r">
              <a:defRPr sz="1200">
                <a:latin typeface="Arial" charset="0"/>
                <a:cs typeface="Arial" charset="0"/>
              </a:defRPr>
            </a:lvl1pPr>
          </a:lstStyle>
          <a:p>
            <a:pPr>
              <a:defRPr/>
            </a:pPr>
            <a:fld id="{8CDEA6AB-4248-4480-8DC0-FCA8D2EE56BC}" type="slidenum">
              <a:rPr lang="en-US"/>
              <a:pPr>
                <a:defRPr/>
              </a:pPr>
              <a:t>‹#›</a:t>
            </a:fld>
            <a:endParaRPr lang="en-US"/>
          </a:p>
        </p:txBody>
      </p:sp>
    </p:spTree>
    <p:extLst>
      <p:ext uri="{BB962C8B-B14F-4D97-AF65-F5344CB8AC3E}">
        <p14:creationId xmlns:p14="http://schemas.microsoft.com/office/powerpoint/2010/main" val="2204742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282" cy="35076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5265014" y="0"/>
            <a:ext cx="4029282" cy="350760"/>
          </a:xfrm>
          <a:prstGeom prst="rect">
            <a:avLst/>
          </a:prstGeom>
        </p:spPr>
        <p:txBody>
          <a:bodyPr vert="horz" lIns="91440" tIns="45720" rIns="91440" bIns="45720" rtlCol="0"/>
          <a:lstStyle>
            <a:lvl1pPr algn="r">
              <a:defRPr sz="1200">
                <a:latin typeface="Arial" charset="0"/>
                <a:cs typeface="Arial" charset="0"/>
              </a:defRPr>
            </a:lvl1pPr>
          </a:lstStyle>
          <a:p>
            <a:pPr>
              <a:defRPr/>
            </a:pPr>
            <a:fld id="{FEEDC471-D451-4B43-8AA3-EFF79CDEC276}" type="datetimeFigureOut">
              <a:rPr lang="en-US"/>
              <a:pPr>
                <a:defRPr/>
              </a:pPr>
              <a:t>5/13/2015</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930482" y="3330420"/>
            <a:ext cx="7435436" cy="3154441"/>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2" y="6658443"/>
            <a:ext cx="4029282" cy="35076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5265014" y="6658443"/>
            <a:ext cx="4029282" cy="35076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187FD529-555B-454D-8DC3-FF678C9DA2EB}" type="slidenum">
              <a:rPr lang="en-US"/>
              <a:pPr>
                <a:defRPr/>
              </a:pPr>
              <a:t>‹#›</a:t>
            </a:fld>
            <a:endParaRPr lang="en-US"/>
          </a:p>
        </p:txBody>
      </p:sp>
    </p:spTree>
    <p:extLst>
      <p:ext uri="{BB962C8B-B14F-4D97-AF65-F5344CB8AC3E}">
        <p14:creationId xmlns:p14="http://schemas.microsoft.com/office/powerpoint/2010/main" val="23082436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1F6740ED-C395-4AB5-BD2E-18ACF17B0F51}" type="datetimeFigureOut">
              <a:rPr lang="en-US"/>
              <a:pPr>
                <a:defRPr/>
              </a:pPr>
              <a:t>5/13/2015</a:t>
            </a:fld>
            <a:endParaRPr lang="en-US"/>
          </a:p>
        </p:txBody>
      </p:sp>
      <p:sp>
        <p:nvSpPr>
          <p:cNvPr id="5"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CA66ECCC-310D-4C63-A257-6EB567BF6390}" type="slidenum">
              <a:rPr lang="en-US"/>
              <a:pPr>
                <a:defRPr/>
              </a:pPr>
              <a:t>‹#›</a:t>
            </a:fld>
            <a:endParaRPr lang="en-US"/>
          </a:p>
        </p:txBody>
      </p:sp>
    </p:spTree>
    <p:extLst>
      <p:ext uri="{BB962C8B-B14F-4D97-AF65-F5344CB8AC3E}">
        <p14:creationId xmlns:p14="http://schemas.microsoft.com/office/powerpoint/2010/main" val="188022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7E5F821D-ADD2-4D0D-A61D-14C52DD781B0}" type="datetimeFigureOut">
              <a:rPr lang="en-US"/>
              <a:pPr>
                <a:defRPr/>
              </a:pPr>
              <a:t>5/13/2015</a:t>
            </a:fld>
            <a:endParaRPr lang="en-US"/>
          </a:p>
        </p:txBody>
      </p:sp>
      <p:sp>
        <p:nvSpPr>
          <p:cNvPr id="5"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2C90A77C-9F89-4662-B92B-9CE58B5A78D7}" type="slidenum">
              <a:rPr lang="en-US"/>
              <a:pPr>
                <a:defRPr/>
              </a:pPr>
              <a:t>‹#›</a:t>
            </a:fld>
            <a:endParaRPr lang="en-US"/>
          </a:p>
        </p:txBody>
      </p:sp>
    </p:spTree>
    <p:extLst>
      <p:ext uri="{BB962C8B-B14F-4D97-AF65-F5344CB8AC3E}">
        <p14:creationId xmlns:p14="http://schemas.microsoft.com/office/powerpoint/2010/main" val="2465477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26132548-4F42-4419-A734-E94684DCAA2A}" type="datetimeFigureOut">
              <a:rPr lang="en-US"/>
              <a:pPr>
                <a:defRPr/>
              </a:pPr>
              <a:t>5/13/2015</a:t>
            </a:fld>
            <a:endParaRPr lang="en-US"/>
          </a:p>
        </p:txBody>
      </p:sp>
      <p:sp>
        <p:nvSpPr>
          <p:cNvPr id="5"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2985EE24-2DB2-4C68-A830-92CB7C5C7822}" type="slidenum">
              <a:rPr lang="en-US"/>
              <a:pPr>
                <a:defRPr/>
              </a:pPr>
              <a:t>‹#›</a:t>
            </a:fld>
            <a:endParaRPr lang="en-US"/>
          </a:p>
        </p:txBody>
      </p:sp>
    </p:spTree>
    <p:extLst>
      <p:ext uri="{BB962C8B-B14F-4D97-AF65-F5344CB8AC3E}">
        <p14:creationId xmlns:p14="http://schemas.microsoft.com/office/powerpoint/2010/main" val="2939177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7" name="Straight Connector 6"/>
          <p:cNvCxnSpPr/>
          <p:nvPr userDrawn="1"/>
        </p:nvCxnSpPr>
        <p:spPr>
          <a:xfrm>
            <a:off x="993775" y="4205288"/>
            <a:ext cx="6921500"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0"/>
          </p:nvPr>
        </p:nvSpPr>
        <p:spPr>
          <a:xfrm>
            <a:off x="904240" y="3436621"/>
            <a:ext cx="6502400" cy="768350"/>
          </a:xfrm>
          <a:prstGeom prst="rect">
            <a:avLst/>
          </a:prstGeom>
        </p:spPr>
        <p:txBody>
          <a:bodyPr vert="horz"/>
          <a:lstStyle>
            <a:lvl1pPr marL="0" indent="0">
              <a:buNone/>
              <a:defRPr sz="4200" b="1">
                <a:solidFill>
                  <a:schemeClr val="bg1"/>
                </a:solidFill>
                <a:latin typeface="Helvetica"/>
                <a:cs typeface="Helvetica"/>
              </a:defRPr>
            </a:lvl1pPr>
            <a:lvl2pPr>
              <a:defRPr sz="3800" b="1">
                <a:latin typeface="Helvetica"/>
                <a:cs typeface="Helvetica"/>
              </a:defRPr>
            </a:lvl2pPr>
            <a:lvl3pPr>
              <a:defRPr sz="3800" b="1">
                <a:latin typeface="Helvetica"/>
                <a:cs typeface="Helvetica"/>
              </a:defRPr>
            </a:lvl3pPr>
            <a:lvl4pPr>
              <a:defRPr sz="3800" b="1">
                <a:latin typeface="Helvetica"/>
                <a:cs typeface="Helvetica"/>
              </a:defRPr>
            </a:lvl4pPr>
            <a:lvl5pPr>
              <a:defRPr sz="3800" b="1">
                <a:latin typeface="Helvetica"/>
                <a:cs typeface="Helvetica"/>
              </a:defRPr>
            </a:lvl5pPr>
          </a:lstStyle>
          <a:p>
            <a:pPr lvl="0"/>
            <a:r>
              <a:rPr lang="en-US" smtClean="0"/>
              <a:t>Click to edit Master text styles</a:t>
            </a:r>
          </a:p>
        </p:txBody>
      </p:sp>
      <p:sp>
        <p:nvSpPr>
          <p:cNvPr id="5" name="Text Placeholder 11"/>
          <p:cNvSpPr>
            <a:spLocks noGrp="1"/>
          </p:cNvSpPr>
          <p:nvPr>
            <p:ph type="body" sz="quarter" idx="11"/>
          </p:nvPr>
        </p:nvSpPr>
        <p:spPr>
          <a:xfrm>
            <a:off x="904240" y="4255771"/>
            <a:ext cx="6502400" cy="539750"/>
          </a:xfrm>
          <a:prstGeom prst="rect">
            <a:avLst/>
          </a:prstGeom>
        </p:spPr>
        <p:txBody>
          <a:bodyPr vert="horz"/>
          <a:lstStyle>
            <a:lvl1pPr marL="0" indent="0">
              <a:buNone/>
              <a:defRPr sz="3000" b="1">
                <a:solidFill>
                  <a:schemeClr val="bg1"/>
                </a:solidFill>
                <a:latin typeface="Helvetica"/>
                <a:cs typeface="Helvetica"/>
              </a:defRPr>
            </a:lvl1pPr>
            <a:lvl2pPr>
              <a:defRPr sz="3800" b="1">
                <a:latin typeface="Helvetica"/>
                <a:cs typeface="Helvetica"/>
              </a:defRPr>
            </a:lvl2pPr>
            <a:lvl3pPr>
              <a:defRPr sz="3800" b="1">
                <a:latin typeface="Helvetica"/>
                <a:cs typeface="Helvetica"/>
              </a:defRPr>
            </a:lvl3pPr>
            <a:lvl4pPr>
              <a:defRPr sz="3800" b="1">
                <a:latin typeface="Helvetica"/>
                <a:cs typeface="Helvetica"/>
              </a:defRPr>
            </a:lvl4pPr>
            <a:lvl5pPr>
              <a:defRPr sz="3800" b="1">
                <a:latin typeface="Helvetica"/>
                <a:cs typeface="Helvetica"/>
              </a:defRPr>
            </a:lvl5pPr>
          </a:lstStyle>
          <a:p>
            <a:pPr lvl="0"/>
            <a:r>
              <a:rPr lang="en-US" smtClean="0"/>
              <a:t>Click to edit Master text styles</a:t>
            </a:r>
          </a:p>
        </p:txBody>
      </p:sp>
      <p:sp>
        <p:nvSpPr>
          <p:cNvPr id="6" name="Text Placeholder 11"/>
          <p:cNvSpPr>
            <a:spLocks noGrp="1"/>
          </p:cNvSpPr>
          <p:nvPr>
            <p:ph type="body" sz="quarter" idx="12"/>
          </p:nvPr>
        </p:nvSpPr>
        <p:spPr>
          <a:xfrm>
            <a:off x="916940" y="4814571"/>
            <a:ext cx="6502400" cy="717550"/>
          </a:xfrm>
          <a:prstGeom prst="rect">
            <a:avLst/>
          </a:prstGeom>
        </p:spPr>
        <p:txBody>
          <a:bodyPr vert="horz"/>
          <a:lstStyle>
            <a:lvl1pPr marL="0" indent="0">
              <a:buNone/>
              <a:defRPr sz="1800" b="0">
                <a:solidFill>
                  <a:schemeClr val="bg1"/>
                </a:solidFill>
                <a:latin typeface="Helvetica"/>
                <a:cs typeface="Helvetica"/>
              </a:defRPr>
            </a:lvl1pPr>
            <a:lvl2pPr>
              <a:defRPr sz="3800" b="1">
                <a:latin typeface="Helvetica"/>
                <a:cs typeface="Helvetica"/>
              </a:defRPr>
            </a:lvl2pPr>
            <a:lvl3pPr>
              <a:defRPr sz="3800" b="1">
                <a:latin typeface="Helvetica"/>
                <a:cs typeface="Helvetica"/>
              </a:defRPr>
            </a:lvl3pPr>
            <a:lvl4pPr>
              <a:defRPr sz="3800" b="1">
                <a:latin typeface="Helvetica"/>
                <a:cs typeface="Helvetica"/>
              </a:defRPr>
            </a:lvl4pPr>
            <a:lvl5pPr>
              <a:defRPr sz="3800" b="1">
                <a:latin typeface="Helvetica"/>
                <a:cs typeface="Helvetica"/>
              </a:defRPr>
            </a:lvl5pPr>
          </a:lstStyle>
          <a:p>
            <a:pPr lvl="0"/>
            <a:r>
              <a:rPr lang="en-US" smtClean="0"/>
              <a:t>Click to edit Master text styles</a:t>
            </a:r>
          </a:p>
        </p:txBody>
      </p:sp>
    </p:spTree>
    <p:extLst>
      <p:ext uri="{BB962C8B-B14F-4D97-AF65-F5344CB8AC3E}">
        <p14:creationId xmlns:p14="http://schemas.microsoft.com/office/powerpoint/2010/main" val="3080709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tandard Slide 1 Line">
    <p:spTree>
      <p:nvGrpSpPr>
        <p:cNvPr id="1" name=""/>
        <p:cNvGrpSpPr/>
        <p:nvPr/>
      </p:nvGrpSpPr>
      <p:grpSpPr>
        <a:xfrm>
          <a:off x="0" y="0"/>
          <a:ext cx="0" cy="0"/>
          <a:chOff x="0" y="0"/>
          <a:chExt cx="0" cy="0"/>
        </a:xfrm>
      </p:grpSpPr>
      <p:cxnSp>
        <p:nvCxnSpPr>
          <p:cNvPr id="4" name="Straight Connector 3"/>
          <p:cNvCxnSpPr/>
          <p:nvPr userDrawn="1"/>
        </p:nvCxnSpPr>
        <p:spPr>
          <a:xfrm>
            <a:off x="765175" y="1308100"/>
            <a:ext cx="7429500" cy="0"/>
          </a:xfrm>
          <a:prstGeom prst="line">
            <a:avLst/>
          </a:prstGeom>
          <a:ln w="28575" cmpd="sng">
            <a:solidFill>
              <a:srgbClr val="7C0423"/>
            </a:solidFill>
          </a:ln>
          <a:effectLst/>
        </p:spPr>
        <p:style>
          <a:lnRef idx="2">
            <a:schemeClr val="accent1"/>
          </a:lnRef>
          <a:fillRef idx="0">
            <a:schemeClr val="accent1"/>
          </a:fillRef>
          <a:effectRef idx="1">
            <a:schemeClr val="accent1"/>
          </a:effectRef>
          <a:fontRef idx="minor">
            <a:schemeClr val="tx1"/>
          </a:fontRef>
        </p:style>
      </p:cxnSp>
      <p:sp>
        <p:nvSpPr>
          <p:cNvPr id="5" name="Text Box 56"/>
          <p:cNvSpPr txBox="1">
            <a:spLocks noChangeArrowheads="1"/>
          </p:cNvSpPr>
          <p:nvPr userDrawn="1"/>
        </p:nvSpPr>
        <p:spPr bwMode="auto">
          <a:xfrm>
            <a:off x="7767639" y="6137276"/>
            <a:ext cx="838200" cy="276999"/>
          </a:xfrm>
          <a:prstGeom prst="rect">
            <a:avLst/>
          </a:prstGeom>
          <a:noFill/>
          <a:ln w="9525">
            <a:noFill/>
            <a:miter lim="800000"/>
            <a:headEnd/>
            <a:tailEnd/>
          </a:ln>
          <a:effec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Calibri"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Calibri"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Calibri"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Calibri" pitchFamily="34" charset="0"/>
                <a:ea typeface="ＭＳ Ｐゴシック" pitchFamily="34" charset="-128"/>
              </a:defRPr>
            </a:lvl9pPr>
          </a:lstStyle>
          <a:p>
            <a:pPr algn="r" defTabSz="457200">
              <a:defRPr/>
            </a:pPr>
            <a:fld id="{3DE57136-2F4D-467F-B0B4-D3E31A9A4516}" type="slidenum">
              <a:rPr lang="en-US" altLang="en-US" sz="1200" smtClean="0">
                <a:solidFill>
                  <a:srgbClr val="000000"/>
                </a:solidFill>
                <a:latin typeface="Lucida Sans" pitchFamily="2" charset="0"/>
                <a:cs typeface="+mn-cs"/>
              </a:rPr>
              <a:pPr algn="r" defTabSz="457200">
                <a:defRPr/>
              </a:pPr>
              <a:t>‹#›</a:t>
            </a:fld>
            <a:endParaRPr lang="en-US" altLang="en-US" sz="2400" smtClean="0">
              <a:solidFill>
                <a:srgbClr val="000000"/>
              </a:solidFill>
              <a:latin typeface="Times" pitchFamily="2" charset="0"/>
              <a:cs typeface="+mn-cs"/>
            </a:endParaRPr>
          </a:p>
        </p:txBody>
      </p:sp>
      <p:sp>
        <p:nvSpPr>
          <p:cNvPr id="2" name="Title 1"/>
          <p:cNvSpPr>
            <a:spLocks noGrp="1"/>
          </p:cNvSpPr>
          <p:nvPr>
            <p:ph type="title"/>
          </p:nvPr>
        </p:nvSpPr>
        <p:spPr>
          <a:xfrm>
            <a:off x="701042" y="554038"/>
            <a:ext cx="7658100" cy="563562"/>
          </a:xfrm>
          <a:prstGeom prst="rect">
            <a:avLst/>
          </a:prstGeom>
        </p:spPr>
        <p:txBody>
          <a:bodyPr/>
          <a:lstStyle>
            <a:lvl1pPr algn="l">
              <a:defRPr sz="3800" b="1" baseline="0">
                <a:latin typeface="Helvetica"/>
                <a:cs typeface="Helvetica"/>
              </a:defRPr>
            </a:lvl1pPr>
          </a:lstStyle>
          <a:p>
            <a:r>
              <a:rPr lang="en-US" smtClean="0"/>
              <a:t>Click to edit Master title style</a:t>
            </a:r>
            <a:endParaRPr lang="en-US" dirty="0"/>
          </a:p>
        </p:txBody>
      </p:sp>
      <p:sp>
        <p:nvSpPr>
          <p:cNvPr id="3" name="Content Placeholder 2"/>
          <p:cNvSpPr>
            <a:spLocks noGrp="1"/>
          </p:cNvSpPr>
          <p:nvPr>
            <p:ph idx="1"/>
          </p:nvPr>
        </p:nvSpPr>
        <p:spPr>
          <a:xfrm>
            <a:off x="1043940" y="1638303"/>
            <a:ext cx="6629400" cy="4013200"/>
          </a:xfrm>
          <a:prstGeom prst="rect">
            <a:avLst/>
          </a:prstGeom>
        </p:spPr>
        <p:txBody>
          <a:bodyPr/>
          <a:lstStyle>
            <a:lvl1pPr>
              <a:buClr>
                <a:srgbClr val="7C0423"/>
              </a:buClr>
              <a:defRPr sz="3200">
                <a:latin typeface="Helvetica"/>
                <a:cs typeface="Helvetica"/>
              </a:defRPr>
            </a:lvl1pPr>
            <a:lvl2pPr>
              <a:buClr>
                <a:srgbClr val="7C0423"/>
              </a:buClr>
              <a:defRPr>
                <a:latin typeface="Helvetica"/>
                <a:cs typeface="Helvetica"/>
              </a:defRPr>
            </a:lvl2pPr>
            <a:lvl3pPr>
              <a:buClr>
                <a:srgbClr val="7C0423"/>
              </a:buClr>
              <a:defRPr>
                <a:latin typeface="Helvetica"/>
                <a:cs typeface="Helvetica"/>
              </a:defRPr>
            </a:lvl3pPr>
            <a:lvl4pPr>
              <a:buClr>
                <a:srgbClr val="7C0423"/>
              </a:buClr>
              <a:defRPr>
                <a:latin typeface="Helvetica"/>
                <a:cs typeface="Helvetica"/>
              </a:defRPr>
            </a:lvl4pPr>
            <a:lvl5pPr>
              <a:buClr>
                <a:srgbClr val="7C0423"/>
              </a:buClr>
              <a:defRPr>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43755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Slide 2 Lines">
    <p:spTree>
      <p:nvGrpSpPr>
        <p:cNvPr id="1" name=""/>
        <p:cNvGrpSpPr/>
        <p:nvPr/>
      </p:nvGrpSpPr>
      <p:grpSpPr>
        <a:xfrm>
          <a:off x="0" y="0"/>
          <a:ext cx="0" cy="0"/>
          <a:chOff x="0" y="0"/>
          <a:chExt cx="0" cy="0"/>
        </a:xfrm>
      </p:grpSpPr>
      <p:sp>
        <p:nvSpPr>
          <p:cNvPr id="3" name="Text Box 56"/>
          <p:cNvSpPr txBox="1">
            <a:spLocks noChangeArrowheads="1"/>
          </p:cNvSpPr>
          <p:nvPr userDrawn="1"/>
        </p:nvSpPr>
        <p:spPr bwMode="auto">
          <a:xfrm>
            <a:off x="7767639" y="6137276"/>
            <a:ext cx="838200" cy="276999"/>
          </a:xfrm>
          <a:prstGeom prst="rect">
            <a:avLst/>
          </a:prstGeom>
          <a:noFill/>
          <a:ln w="9525">
            <a:noFill/>
            <a:miter lim="800000"/>
            <a:headEnd/>
            <a:tailEnd/>
          </a:ln>
          <a:effec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Calibri"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Calibri"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Calibri"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Calibri" pitchFamily="34" charset="0"/>
                <a:ea typeface="ＭＳ Ｐゴシック" pitchFamily="34" charset="-128"/>
              </a:defRPr>
            </a:lvl9pPr>
          </a:lstStyle>
          <a:p>
            <a:pPr algn="r" defTabSz="457200">
              <a:defRPr/>
            </a:pPr>
            <a:fld id="{BD68DDB4-6D20-49DA-A7C5-FC7458D7D35E}" type="slidenum">
              <a:rPr lang="en-US" altLang="en-US" sz="1200" smtClean="0">
                <a:solidFill>
                  <a:srgbClr val="000000"/>
                </a:solidFill>
                <a:latin typeface="Lucida Sans" pitchFamily="2" charset="0"/>
                <a:cs typeface="+mn-cs"/>
              </a:rPr>
              <a:pPr algn="r" defTabSz="457200">
                <a:defRPr/>
              </a:pPr>
              <a:t>‹#›</a:t>
            </a:fld>
            <a:endParaRPr lang="en-US" altLang="en-US" sz="2400" smtClean="0">
              <a:solidFill>
                <a:srgbClr val="000000"/>
              </a:solidFill>
              <a:latin typeface="Times" pitchFamily="2" charset="0"/>
              <a:cs typeface="+mn-cs"/>
            </a:endParaRPr>
          </a:p>
        </p:txBody>
      </p:sp>
      <p:cxnSp>
        <p:nvCxnSpPr>
          <p:cNvPr id="4" name="Straight Connector 3"/>
          <p:cNvCxnSpPr/>
          <p:nvPr userDrawn="1"/>
        </p:nvCxnSpPr>
        <p:spPr>
          <a:xfrm>
            <a:off x="765175" y="1846263"/>
            <a:ext cx="7429500" cy="0"/>
          </a:xfrm>
          <a:prstGeom prst="line">
            <a:avLst/>
          </a:prstGeom>
          <a:ln w="28575" cmpd="sng">
            <a:solidFill>
              <a:srgbClr val="7C0423"/>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701042" y="539286"/>
            <a:ext cx="7658100" cy="1262062"/>
          </a:xfrm>
          <a:prstGeom prst="rect">
            <a:avLst/>
          </a:prstGeom>
        </p:spPr>
        <p:txBody>
          <a:bodyPr/>
          <a:lstStyle>
            <a:lvl1pPr algn="l">
              <a:defRPr sz="3800" b="1" baseline="0">
                <a:latin typeface="Helvetica"/>
                <a:cs typeface="Helvetica"/>
              </a:defRPr>
            </a:lvl1pPr>
          </a:lstStyle>
          <a:p>
            <a:r>
              <a:rPr lang="en-US" smtClean="0"/>
              <a:t>Click to edit Master title style</a:t>
            </a:r>
            <a:endParaRPr lang="en-US" dirty="0"/>
          </a:p>
        </p:txBody>
      </p:sp>
    </p:spTree>
    <p:extLst>
      <p:ext uri="{BB962C8B-B14F-4D97-AF65-F5344CB8AC3E}">
        <p14:creationId xmlns:p14="http://schemas.microsoft.com/office/powerpoint/2010/main" val="197983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924243" y="3475845"/>
            <a:ext cx="7061200" cy="709612"/>
          </a:xfrm>
          <a:prstGeom prst="rect">
            <a:avLst/>
          </a:prstGeom>
        </p:spPr>
        <p:txBody>
          <a:bodyPr vert="horz"/>
          <a:lstStyle>
            <a:lvl1pPr marL="0" indent="0" algn="ctr">
              <a:buNone/>
              <a:defRPr sz="4000" b="1" baseline="0">
                <a:solidFill>
                  <a:schemeClr val="bg1"/>
                </a:solidFill>
                <a:latin typeface="Helvetica"/>
                <a:cs typeface="Helvetica"/>
              </a:defRPr>
            </a:lvl1pPr>
          </a:lstStyle>
          <a:p>
            <a:pPr lvl="0"/>
            <a:r>
              <a:rPr lang="en-US" smtClean="0"/>
              <a:t>Click to edit Master text styles</a:t>
            </a:r>
          </a:p>
        </p:txBody>
      </p:sp>
    </p:spTree>
    <p:extLst>
      <p:ext uri="{BB962C8B-B14F-4D97-AF65-F5344CB8AC3E}">
        <p14:creationId xmlns:p14="http://schemas.microsoft.com/office/powerpoint/2010/main" val="2296663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tandard Slide 1 Line">
    <p:spTree>
      <p:nvGrpSpPr>
        <p:cNvPr id="1" name=""/>
        <p:cNvGrpSpPr/>
        <p:nvPr/>
      </p:nvGrpSpPr>
      <p:grpSpPr>
        <a:xfrm>
          <a:off x="0" y="0"/>
          <a:ext cx="0" cy="0"/>
          <a:chOff x="0" y="0"/>
          <a:chExt cx="0" cy="0"/>
        </a:xfrm>
      </p:grpSpPr>
      <p:cxnSp>
        <p:nvCxnSpPr>
          <p:cNvPr id="4" name="Straight Connector 3"/>
          <p:cNvCxnSpPr/>
          <p:nvPr userDrawn="1"/>
        </p:nvCxnSpPr>
        <p:spPr>
          <a:xfrm>
            <a:off x="765175" y="1308100"/>
            <a:ext cx="7429500" cy="0"/>
          </a:xfrm>
          <a:prstGeom prst="line">
            <a:avLst/>
          </a:prstGeom>
          <a:ln w="28575" cmpd="sng">
            <a:solidFill>
              <a:srgbClr val="7C0423"/>
            </a:solidFill>
          </a:ln>
          <a:effectLst/>
        </p:spPr>
        <p:style>
          <a:lnRef idx="2">
            <a:schemeClr val="accent1"/>
          </a:lnRef>
          <a:fillRef idx="0">
            <a:schemeClr val="accent1"/>
          </a:fillRef>
          <a:effectRef idx="1">
            <a:schemeClr val="accent1"/>
          </a:effectRef>
          <a:fontRef idx="minor">
            <a:schemeClr val="tx1"/>
          </a:fontRef>
        </p:style>
      </p:cxnSp>
      <p:sp>
        <p:nvSpPr>
          <p:cNvPr id="5" name="Text Box 56"/>
          <p:cNvSpPr txBox="1">
            <a:spLocks noChangeArrowheads="1"/>
          </p:cNvSpPr>
          <p:nvPr userDrawn="1"/>
        </p:nvSpPr>
        <p:spPr bwMode="auto">
          <a:xfrm>
            <a:off x="7767639" y="6137276"/>
            <a:ext cx="838200" cy="276999"/>
          </a:xfrm>
          <a:prstGeom prst="rect">
            <a:avLst/>
          </a:prstGeom>
          <a:noFill/>
          <a:ln w="9525">
            <a:noFill/>
            <a:miter lim="800000"/>
            <a:headEnd/>
            <a:tailEnd/>
          </a:ln>
          <a:effec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Calibri"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Calibri"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Calibri"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Calibri" pitchFamily="34" charset="0"/>
                <a:ea typeface="ＭＳ Ｐゴシック" pitchFamily="34" charset="-128"/>
              </a:defRPr>
            </a:lvl9pPr>
          </a:lstStyle>
          <a:p>
            <a:pPr algn="r" defTabSz="457200">
              <a:defRPr/>
            </a:pPr>
            <a:fld id="{55085E04-C808-48E3-907C-4ACAF96BB18E}" type="slidenum">
              <a:rPr lang="en-US" altLang="en-US" sz="1200" smtClean="0">
                <a:solidFill>
                  <a:srgbClr val="000000"/>
                </a:solidFill>
                <a:latin typeface="Lucida Sans" pitchFamily="2" charset="0"/>
              </a:rPr>
              <a:pPr algn="r" defTabSz="457200">
                <a:defRPr/>
              </a:pPr>
              <a:t>‹#›</a:t>
            </a:fld>
            <a:endParaRPr lang="en-US" altLang="en-US" sz="2400" smtClean="0">
              <a:solidFill>
                <a:srgbClr val="000000"/>
              </a:solidFill>
              <a:latin typeface="Times" pitchFamily="2" charset="0"/>
            </a:endParaRPr>
          </a:p>
        </p:txBody>
      </p:sp>
      <p:sp>
        <p:nvSpPr>
          <p:cNvPr id="2" name="Title 1"/>
          <p:cNvSpPr>
            <a:spLocks noGrp="1"/>
          </p:cNvSpPr>
          <p:nvPr>
            <p:ph type="title"/>
          </p:nvPr>
        </p:nvSpPr>
        <p:spPr>
          <a:xfrm>
            <a:off x="701042" y="554038"/>
            <a:ext cx="7658100" cy="563562"/>
          </a:xfrm>
          <a:prstGeom prst="rect">
            <a:avLst/>
          </a:prstGeom>
        </p:spPr>
        <p:txBody>
          <a:bodyPr/>
          <a:lstStyle>
            <a:lvl1pPr algn="l">
              <a:defRPr sz="3800" b="1" baseline="0">
                <a:latin typeface="Helvetica"/>
                <a:cs typeface="Helvetica"/>
              </a:defRPr>
            </a:lvl1pPr>
          </a:lstStyle>
          <a:p>
            <a:r>
              <a:rPr lang="en-US" smtClean="0"/>
              <a:t>Click to edit Master title style</a:t>
            </a:r>
            <a:endParaRPr lang="en-US" dirty="0"/>
          </a:p>
        </p:txBody>
      </p:sp>
      <p:sp>
        <p:nvSpPr>
          <p:cNvPr id="3" name="Content Placeholder 2"/>
          <p:cNvSpPr>
            <a:spLocks noGrp="1"/>
          </p:cNvSpPr>
          <p:nvPr>
            <p:ph idx="1"/>
          </p:nvPr>
        </p:nvSpPr>
        <p:spPr>
          <a:xfrm>
            <a:off x="1043940" y="1638303"/>
            <a:ext cx="6629400" cy="4013200"/>
          </a:xfrm>
          <a:prstGeom prst="rect">
            <a:avLst/>
          </a:prstGeom>
        </p:spPr>
        <p:txBody>
          <a:bodyPr/>
          <a:lstStyle>
            <a:lvl1pPr>
              <a:buClr>
                <a:srgbClr val="7C0423"/>
              </a:buClr>
              <a:defRPr sz="3200">
                <a:latin typeface="Helvetica"/>
                <a:cs typeface="Helvetica"/>
              </a:defRPr>
            </a:lvl1pPr>
            <a:lvl2pPr>
              <a:buClr>
                <a:srgbClr val="7C0423"/>
              </a:buClr>
              <a:defRPr>
                <a:latin typeface="Helvetica"/>
                <a:cs typeface="Helvetica"/>
              </a:defRPr>
            </a:lvl2pPr>
            <a:lvl3pPr>
              <a:buClr>
                <a:srgbClr val="7C0423"/>
              </a:buClr>
              <a:defRPr>
                <a:latin typeface="Helvetica"/>
                <a:cs typeface="Helvetica"/>
              </a:defRPr>
            </a:lvl3pPr>
            <a:lvl4pPr>
              <a:buClr>
                <a:srgbClr val="7C0423"/>
              </a:buClr>
              <a:defRPr>
                <a:latin typeface="Helvetica"/>
                <a:cs typeface="Helvetica"/>
              </a:defRPr>
            </a:lvl4pPr>
            <a:lvl5pPr>
              <a:buClr>
                <a:srgbClr val="7C0423"/>
              </a:buClr>
              <a:defRPr>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29018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 Slide 2 Lines">
    <p:spTree>
      <p:nvGrpSpPr>
        <p:cNvPr id="1" name=""/>
        <p:cNvGrpSpPr/>
        <p:nvPr/>
      </p:nvGrpSpPr>
      <p:grpSpPr>
        <a:xfrm>
          <a:off x="0" y="0"/>
          <a:ext cx="0" cy="0"/>
          <a:chOff x="0" y="0"/>
          <a:chExt cx="0" cy="0"/>
        </a:xfrm>
      </p:grpSpPr>
      <p:sp>
        <p:nvSpPr>
          <p:cNvPr id="3" name="Text Box 56"/>
          <p:cNvSpPr txBox="1">
            <a:spLocks noChangeArrowheads="1"/>
          </p:cNvSpPr>
          <p:nvPr userDrawn="1"/>
        </p:nvSpPr>
        <p:spPr bwMode="auto">
          <a:xfrm>
            <a:off x="7767639" y="6137276"/>
            <a:ext cx="838200" cy="276999"/>
          </a:xfrm>
          <a:prstGeom prst="rect">
            <a:avLst/>
          </a:prstGeom>
          <a:noFill/>
          <a:ln w="9525">
            <a:noFill/>
            <a:miter lim="800000"/>
            <a:headEnd/>
            <a:tailEnd/>
          </a:ln>
          <a:effec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Calibri"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Calibri"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Calibri"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Calibri" pitchFamily="34" charset="0"/>
                <a:ea typeface="ＭＳ Ｐゴシック" pitchFamily="34" charset="-128"/>
              </a:defRPr>
            </a:lvl9pPr>
          </a:lstStyle>
          <a:p>
            <a:pPr algn="r" defTabSz="457200">
              <a:defRPr/>
            </a:pPr>
            <a:fld id="{4FAC07A0-805E-40A2-8BB8-0D2F31D40A7D}" type="slidenum">
              <a:rPr lang="en-US" altLang="en-US" sz="1200" smtClean="0">
                <a:solidFill>
                  <a:srgbClr val="000000"/>
                </a:solidFill>
                <a:latin typeface="Lucida Sans" pitchFamily="2" charset="0"/>
              </a:rPr>
              <a:pPr algn="r" defTabSz="457200">
                <a:defRPr/>
              </a:pPr>
              <a:t>‹#›</a:t>
            </a:fld>
            <a:endParaRPr lang="en-US" altLang="en-US" sz="2400" smtClean="0">
              <a:solidFill>
                <a:srgbClr val="000000"/>
              </a:solidFill>
              <a:latin typeface="Times" pitchFamily="2" charset="0"/>
            </a:endParaRPr>
          </a:p>
        </p:txBody>
      </p:sp>
      <p:cxnSp>
        <p:nvCxnSpPr>
          <p:cNvPr id="4" name="Straight Connector 3"/>
          <p:cNvCxnSpPr/>
          <p:nvPr userDrawn="1"/>
        </p:nvCxnSpPr>
        <p:spPr>
          <a:xfrm>
            <a:off x="765175" y="1846263"/>
            <a:ext cx="7429500" cy="0"/>
          </a:xfrm>
          <a:prstGeom prst="line">
            <a:avLst/>
          </a:prstGeom>
          <a:ln w="28575" cmpd="sng">
            <a:solidFill>
              <a:srgbClr val="7C0423"/>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701042" y="539286"/>
            <a:ext cx="7658100" cy="1262062"/>
          </a:xfrm>
          <a:prstGeom prst="rect">
            <a:avLst/>
          </a:prstGeom>
        </p:spPr>
        <p:txBody>
          <a:bodyPr/>
          <a:lstStyle>
            <a:lvl1pPr algn="l">
              <a:defRPr sz="3800" b="1" baseline="0">
                <a:latin typeface="Helvetica"/>
                <a:cs typeface="Helvetica"/>
              </a:defRPr>
            </a:lvl1pPr>
          </a:lstStyle>
          <a:p>
            <a:r>
              <a:rPr lang="en-US" smtClean="0"/>
              <a:t>Click to edit Master title style</a:t>
            </a:r>
            <a:endParaRPr lang="en-US" dirty="0"/>
          </a:p>
        </p:txBody>
      </p:sp>
    </p:spTree>
    <p:extLst>
      <p:ext uri="{BB962C8B-B14F-4D97-AF65-F5344CB8AC3E}">
        <p14:creationId xmlns:p14="http://schemas.microsoft.com/office/powerpoint/2010/main" val="221332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Standard Slide 1 Line">
    <p:spTree>
      <p:nvGrpSpPr>
        <p:cNvPr id="1" name=""/>
        <p:cNvGrpSpPr/>
        <p:nvPr/>
      </p:nvGrpSpPr>
      <p:grpSpPr>
        <a:xfrm>
          <a:off x="0" y="0"/>
          <a:ext cx="0" cy="0"/>
          <a:chOff x="0" y="0"/>
          <a:chExt cx="0" cy="0"/>
        </a:xfrm>
      </p:grpSpPr>
      <p:cxnSp>
        <p:nvCxnSpPr>
          <p:cNvPr id="4" name="Straight Connector 3"/>
          <p:cNvCxnSpPr/>
          <p:nvPr userDrawn="1"/>
        </p:nvCxnSpPr>
        <p:spPr>
          <a:xfrm>
            <a:off x="764118" y="1308497"/>
            <a:ext cx="7429500" cy="0"/>
          </a:xfrm>
          <a:prstGeom prst="line">
            <a:avLst/>
          </a:prstGeom>
          <a:ln w="28575" cmpd="sng">
            <a:solidFill>
              <a:srgbClr val="7C0423"/>
            </a:solidFill>
          </a:ln>
          <a:effectLst/>
        </p:spPr>
        <p:style>
          <a:lnRef idx="2">
            <a:schemeClr val="accent1"/>
          </a:lnRef>
          <a:fillRef idx="0">
            <a:schemeClr val="accent1"/>
          </a:fillRef>
          <a:effectRef idx="1">
            <a:schemeClr val="accent1"/>
          </a:effectRef>
          <a:fontRef idx="minor">
            <a:schemeClr val="tx1"/>
          </a:fontRef>
        </p:style>
      </p:cxnSp>
      <p:sp>
        <p:nvSpPr>
          <p:cNvPr id="5" name="Text Box 56"/>
          <p:cNvSpPr txBox="1">
            <a:spLocks noChangeArrowheads="1"/>
          </p:cNvSpPr>
          <p:nvPr userDrawn="1"/>
        </p:nvSpPr>
        <p:spPr bwMode="auto">
          <a:xfrm>
            <a:off x="7768167" y="6136482"/>
            <a:ext cx="838200" cy="276999"/>
          </a:xfrm>
          <a:prstGeom prst="rect">
            <a:avLst/>
          </a:prstGeom>
          <a:noFill/>
          <a:ln w="9525">
            <a:noFill/>
            <a:miter lim="800000"/>
            <a:headEnd/>
            <a:tailEnd/>
          </a:ln>
          <a:effec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r" defTabSz="457200"/>
            <a:fld id="{AFE0B64A-157B-4F33-A60C-14DFC801C9B7}" type="slidenum">
              <a:rPr lang="en-US" altLang="en-US" sz="1200" smtClean="0">
                <a:solidFill>
                  <a:srgbClr val="000000"/>
                </a:solidFill>
                <a:latin typeface="Lucida Sans" pitchFamily="34" charset="0"/>
                <a:cs typeface="+mn-cs"/>
              </a:rPr>
              <a:pPr algn="r" defTabSz="457200"/>
              <a:t>‹#›</a:t>
            </a:fld>
            <a:endParaRPr lang="en-US" altLang="en-US" sz="2400" smtClean="0">
              <a:solidFill>
                <a:srgbClr val="000000"/>
              </a:solidFill>
              <a:latin typeface="Times" pitchFamily="2" charset="0"/>
              <a:cs typeface="+mn-cs"/>
            </a:endParaRPr>
          </a:p>
        </p:txBody>
      </p:sp>
      <p:sp>
        <p:nvSpPr>
          <p:cNvPr id="2" name="Title 1"/>
          <p:cNvSpPr>
            <a:spLocks noGrp="1"/>
          </p:cNvSpPr>
          <p:nvPr>
            <p:ph type="title"/>
          </p:nvPr>
        </p:nvSpPr>
        <p:spPr>
          <a:xfrm>
            <a:off x="701041" y="554038"/>
            <a:ext cx="7658100" cy="563562"/>
          </a:xfrm>
          <a:prstGeom prst="rect">
            <a:avLst/>
          </a:prstGeom>
        </p:spPr>
        <p:txBody>
          <a:bodyPr/>
          <a:lstStyle>
            <a:lvl1pPr algn="l">
              <a:defRPr sz="3800" b="1" baseline="0">
                <a:latin typeface="Helvetica"/>
                <a:cs typeface="Helvetica"/>
              </a:defRPr>
            </a:lvl1pPr>
          </a:lstStyle>
          <a:p>
            <a:r>
              <a:rPr lang="en-US" smtClean="0"/>
              <a:t>Click to edit Master title style</a:t>
            </a:r>
            <a:endParaRPr lang="en-US" dirty="0"/>
          </a:p>
        </p:txBody>
      </p:sp>
      <p:sp>
        <p:nvSpPr>
          <p:cNvPr id="3" name="Content Placeholder 2"/>
          <p:cNvSpPr>
            <a:spLocks noGrp="1"/>
          </p:cNvSpPr>
          <p:nvPr>
            <p:ph idx="1"/>
          </p:nvPr>
        </p:nvSpPr>
        <p:spPr>
          <a:xfrm>
            <a:off x="1043940" y="1638303"/>
            <a:ext cx="6629400" cy="4013200"/>
          </a:xfrm>
          <a:prstGeom prst="rect">
            <a:avLst/>
          </a:prstGeom>
        </p:spPr>
        <p:txBody>
          <a:bodyPr/>
          <a:lstStyle>
            <a:lvl1pPr>
              <a:buClr>
                <a:srgbClr val="7C0423"/>
              </a:buClr>
              <a:defRPr sz="3200">
                <a:latin typeface="Helvetica"/>
                <a:cs typeface="Helvetica"/>
              </a:defRPr>
            </a:lvl1pPr>
            <a:lvl2pPr>
              <a:buClr>
                <a:srgbClr val="7C0423"/>
              </a:buClr>
              <a:defRPr>
                <a:latin typeface="Helvetica"/>
                <a:cs typeface="Helvetica"/>
              </a:defRPr>
            </a:lvl2pPr>
            <a:lvl3pPr>
              <a:buClr>
                <a:srgbClr val="7C0423"/>
              </a:buClr>
              <a:defRPr>
                <a:latin typeface="Helvetica"/>
                <a:cs typeface="Helvetica"/>
              </a:defRPr>
            </a:lvl3pPr>
            <a:lvl4pPr>
              <a:buClr>
                <a:srgbClr val="7C0423"/>
              </a:buClr>
              <a:defRPr>
                <a:latin typeface="Helvetica"/>
                <a:cs typeface="Helvetica"/>
              </a:defRPr>
            </a:lvl4pPr>
            <a:lvl5pPr>
              <a:buClr>
                <a:srgbClr val="7C0423"/>
              </a:buClr>
              <a:defRPr>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5634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ndard Slide 2 Lines">
    <p:spTree>
      <p:nvGrpSpPr>
        <p:cNvPr id="1" name=""/>
        <p:cNvGrpSpPr/>
        <p:nvPr/>
      </p:nvGrpSpPr>
      <p:grpSpPr>
        <a:xfrm>
          <a:off x="0" y="0"/>
          <a:ext cx="0" cy="0"/>
          <a:chOff x="0" y="0"/>
          <a:chExt cx="0" cy="0"/>
        </a:xfrm>
      </p:grpSpPr>
      <p:sp>
        <p:nvSpPr>
          <p:cNvPr id="3" name="Text Box 56"/>
          <p:cNvSpPr txBox="1">
            <a:spLocks noChangeArrowheads="1"/>
          </p:cNvSpPr>
          <p:nvPr userDrawn="1"/>
        </p:nvSpPr>
        <p:spPr bwMode="auto">
          <a:xfrm>
            <a:off x="7768167" y="6136482"/>
            <a:ext cx="838200" cy="276999"/>
          </a:xfrm>
          <a:prstGeom prst="rect">
            <a:avLst/>
          </a:prstGeom>
          <a:noFill/>
          <a:ln w="9525">
            <a:noFill/>
            <a:miter lim="800000"/>
            <a:headEnd/>
            <a:tailEnd/>
          </a:ln>
          <a:effec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r" defTabSz="457200"/>
            <a:fld id="{2D1D21AB-E9BD-4985-90A0-D1537A6E7E1B}" type="slidenum">
              <a:rPr lang="en-US" altLang="en-US" sz="1200" smtClean="0">
                <a:solidFill>
                  <a:srgbClr val="000000"/>
                </a:solidFill>
                <a:latin typeface="Lucida Sans" pitchFamily="34" charset="0"/>
                <a:cs typeface="+mn-cs"/>
              </a:rPr>
              <a:pPr algn="r" defTabSz="457200"/>
              <a:t>‹#›</a:t>
            </a:fld>
            <a:endParaRPr lang="en-US" altLang="en-US" sz="2400" smtClean="0">
              <a:solidFill>
                <a:srgbClr val="000000"/>
              </a:solidFill>
              <a:latin typeface="Times" pitchFamily="2" charset="0"/>
              <a:cs typeface="+mn-cs"/>
            </a:endParaRPr>
          </a:p>
        </p:txBody>
      </p:sp>
      <p:cxnSp>
        <p:nvCxnSpPr>
          <p:cNvPr id="4" name="Straight Connector 3"/>
          <p:cNvCxnSpPr/>
          <p:nvPr userDrawn="1"/>
        </p:nvCxnSpPr>
        <p:spPr>
          <a:xfrm>
            <a:off x="764118" y="1846660"/>
            <a:ext cx="7429500" cy="0"/>
          </a:xfrm>
          <a:prstGeom prst="line">
            <a:avLst/>
          </a:prstGeom>
          <a:ln w="28575" cmpd="sng">
            <a:solidFill>
              <a:srgbClr val="7C0423"/>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701041" y="539286"/>
            <a:ext cx="7658100" cy="1262062"/>
          </a:xfrm>
          <a:prstGeom prst="rect">
            <a:avLst/>
          </a:prstGeom>
        </p:spPr>
        <p:txBody>
          <a:bodyPr/>
          <a:lstStyle>
            <a:lvl1pPr algn="l">
              <a:defRPr sz="3800" b="1" baseline="0">
                <a:latin typeface="Helvetica"/>
                <a:cs typeface="Helvetica"/>
              </a:defRPr>
            </a:lvl1pPr>
          </a:lstStyle>
          <a:p>
            <a:r>
              <a:rPr lang="en-US" smtClean="0"/>
              <a:t>Click to edit Master title style</a:t>
            </a:r>
            <a:endParaRPr lang="en-US" dirty="0"/>
          </a:p>
        </p:txBody>
      </p:sp>
    </p:spTree>
    <p:extLst>
      <p:ext uri="{BB962C8B-B14F-4D97-AF65-F5344CB8AC3E}">
        <p14:creationId xmlns:p14="http://schemas.microsoft.com/office/powerpoint/2010/main" val="2940560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8D0CB43F-BED1-4194-8F91-14EE7A455B80}" type="datetimeFigureOut">
              <a:rPr lang="en-US"/>
              <a:pPr>
                <a:defRPr/>
              </a:pPr>
              <a:t>5/13/2015</a:t>
            </a:fld>
            <a:endParaRPr lang="en-US"/>
          </a:p>
        </p:txBody>
      </p:sp>
      <p:sp>
        <p:nvSpPr>
          <p:cNvPr id="5"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E5F98E17-E1F6-4DD2-A46F-2D8EAB6905AF}" type="slidenum">
              <a:rPr lang="en-US"/>
              <a:pPr>
                <a:defRPr/>
              </a:pPr>
              <a:t>‹#›</a:t>
            </a:fld>
            <a:endParaRPr lang="en-US"/>
          </a:p>
        </p:txBody>
      </p:sp>
    </p:spTree>
    <p:extLst>
      <p:ext uri="{BB962C8B-B14F-4D97-AF65-F5344CB8AC3E}">
        <p14:creationId xmlns:p14="http://schemas.microsoft.com/office/powerpoint/2010/main" val="4250457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bamboo"/>
          <p:cNvPicPr>
            <a:picLocks noChangeAspect="1" noChangeArrowheads="1"/>
          </p:cNvPicPr>
          <p:nvPr/>
        </p:nvPicPr>
        <p:blipFill>
          <a:blip r:embed="rId2">
            <a:extLst>
              <a:ext uri="{28A0092B-C50C-407E-A947-70E740481C1C}">
                <a14:useLocalDpi xmlns:a14="http://schemas.microsoft.com/office/drawing/2010/main" val="0"/>
              </a:ext>
            </a:extLst>
          </a:blip>
          <a:srcRect r="13792"/>
          <a:stretch>
            <a:fillRect/>
          </a:stretch>
        </p:blipFill>
        <p:spPr bwMode="ltGray">
          <a:xfrm>
            <a:off x="6292850" y="-1588"/>
            <a:ext cx="28575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026341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931600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3354401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559040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158404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82591440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162426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3597989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4820188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572831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AE277281-9B79-4B5D-8D34-5B295CE982A8}" type="datetimeFigureOut">
              <a:rPr lang="en-US"/>
              <a:pPr>
                <a:defRPr/>
              </a:pPr>
              <a:t>5/13/2015</a:t>
            </a:fld>
            <a:endParaRPr lang="en-US"/>
          </a:p>
        </p:txBody>
      </p:sp>
      <p:sp>
        <p:nvSpPr>
          <p:cNvPr id="5"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3379B2FC-FB21-4FCC-8287-1DC575DB1083}" type="slidenum">
              <a:rPr lang="en-US"/>
              <a:pPr>
                <a:defRPr/>
              </a:pPr>
              <a:t>‹#›</a:t>
            </a:fld>
            <a:endParaRPr lang="en-US"/>
          </a:p>
        </p:txBody>
      </p:sp>
    </p:spTree>
    <p:extLst>
      <p:ext uri="{BB962C8B-B14F-4D97-AF65-F5344CB8AC3E}">
        <p14:creationId xmlns:p14="http://schemas.microsoft.com/office/powerpoint/2010/main" val="4888896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748758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385533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872820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17550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F9745F-F8B0-423C-830E-14A05EABA0CA}" type="slidenum">
              <a:rPr lang="en-US"/>
              <a:pPr>
                <a:defRPr/>
              </a:pPr>
              <a:t>‹#›</a:t>
            </a:fld>
            <a:endParaRPr lang="en-US"/>
          </a:p>
        </p:txBody>
      </p:sp>
    </p:spTree>
    <p:extLst>
      <p:ext uri="{BB962C8B-B14F-4D97-AF65-F5344CB8AC3E}">
        <p14:creationId xmlns:p14="http://schemas.microsoft.com/office/powerpoint/2010/main" val="11545492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8EEB3E-8DD6-48EB-BD66-44AF0CAFDB3A}" type="slidenum">
              <a:rPr lang="en-US"/>
              <a:pPr>
                <a:defRPr/>
              </a:pPr>
              <a:t>‹#›</a:t>
            </a:fld>
            <a:endParaRPr lang="en-US"/>
          </a:p>
        </p:txBody>
      </p:sp>
    </p:spTree>
    <p:extLst>
      <p:ext uri="{BB962C8B-B14F-4D97-AF65-F5344CB8AC3E}">
        <p14:creationId xmlns:p14="http://schemas.microsoft.com/office/powerpoint/2010/main" val="10675789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DD19EA-0681-4959-AEE2-A9B449CE5F4A}" type="slidenum">
              <a:rPr lang="en-US"/>
              <a:pPr>
                <a:defRPr/>
              </a:pPr>
              <a:t>‹#›</a:t>
            </a:fld>
            <a:endParaRPr lang="en-US"/>
          </a:p>
        </p:txBody>
      </p:sp>
    </p:spTree>
    <p:extLst>
      <p:ext uri="{BB962C8B-B14F-4D97-AF65-F5344CB8AC3E}">
        <p14:creationId xmlns:p14="http://schemas.microsoft.com/office/powerpoint/2010/main" val="4699312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33EDA9-EFB6-4580-8910-2C05ED9EC734}" type="slidenum">
              <a:rPr lang="en-US"/>
              <a:pPr>
                <a:defRPr/>
              </a:pPr>
              <a:t>‹#›</a:t>
            </a:fld>
            <a:endParaRPr lang="en-US"/>
          </a:p>
        </p:txBody>
      </p:sp>
    </p:spTree>
    <p:extLst>
      <p:ext uri="{BB962C8B-B14F-4D97-AF65-F5344CB8AC3E}">
        <p14:creationId xmlns:p14="http://schemas.microsoft.com/office/powerpoint/2010/main" val="37984736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6B86D41-9307-4762-B89D-F3AFEB8B87FB}" type="slidenum">
              <a:rPr lang="en-US"/>
              <a:pPr>
                <a:defRPr/>
              </a:pPr>
              <a:t>‹#›</a:t>
            </a:fld>
            <a:endParaRPr lang="en-US"/>
          </a:p>
        </p:txBody>
      </p:sp>
    </p:spTree>
    <p:extLst>
      <p:ext uri="{BB962C8B-B14F-4D97-AF65-F5344CB8AC3E}">
        <p14:creationId xmlns:p14="http://schemas.microsoft.com/office/powerpoint/2010/main" val="509240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F5C1DAE-0EE6-40FB-B662-EC8FF3572F65}" type="slidenum">
              <a:rPr lang="en-US"/>
              <a:pPr>
                <a:defRPr/>
              </a:pPr>
              <a:t>‹#›</a:t>
            </a:fld>
            <a:endParaRPr lang="en-US"/>
          </a:p>
        </p:txBody>
      </p:sp>
    </p:spTree>
    <p:extLst>
      <p:ext uri="{BB962C8B-B14F-4D97-AF65-F5344CB8AC3E}">
        <p14:creationId xmlns:p14="http://schemas.microsoft.com/office/powerpoint/2010/main" val="2669720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56F4D739-361C-44FF-946F-5AAF8EB9352A}" type="datetimeFigureOut">
              <a:rPr lang="en-US"/>
              <a:pPr>
                <a:defRPr/>
              </a:pPr>
              <a:t>5/13/2015</a:t>
            </a:fld>
            <a:endParaRPr lang="en-US"/>
          </a:p>
        </p:txBody>
      </p:sp>
      <p:sp>
        <p:nvSpPr>
          <p:cNvPr id="6"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B0F050A2-D5EB-40B6-89E8-A0CF8EDA9A40}" type="slidenum">
              <a:rPr lang="en-US"/>
              <a:pPr>
                <a:defRPr/>
              </a:pPr>
              <a:t>‹#›</a:t>
            </a:fld>
            <a:endParaRPr lang="en-US"/>
          </a:p>
        </p:txBody>
      </p:sp>
    </p:spTree>
    <p:extLst>
      <p:ext uri="{BB962C8B-B14F-4D97-AF65-F5344CB8AC3E}">
        <p14:creationId xmlns:p14="http://schemas.microsoft.com/office/powerpoint/2010/main" val="26484949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AA01CA-F87E-4901-AA44-6946BBEE7B26}" type="slidenum">
              <a:rPr lang="en-US"/>
              <a:pPr>
                <a:defRPr/>
              </a:pPr>
              <a:t>‹#›</a:t>
            </a:fld>
            <a:endParaRPr lang="en-US"/>
          </a:p>
        </p:txBody>
      </p:sp>
    </p:spTree>
    <p:extLst>
      <p:ext uri="{BB962C8B-B14F-4D97-AF65-F5344CB8AC3E}">
        <p14:creationId xmlns:p14="http://schemas.microsoft.com/office/powerpoint/2010/main" val="4338389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F212AD-E273-4D24-AF78-9D5C27CAF284}" type="slidenum">
              <a:rPr lang="en-US"/>
              <a:pPr>
                <a:defRPr/>
              </a:pPr>
              <a:t>‹#›</a:t>
            </a:fld>
            <a:endParaRPr lang="en-US"/>
          </a:p>
        </p:txBody>
      </p:sp>
    </p:spTree>
    <p:extLst>
      <p:ext uri="{BB962C8B-B14F-4D97-AF65-F5344CB8AC3E}">
        <p14:creationId xmlns:p14="http://schemas.microsoft.com/office/powerpoint/2010/main" val="21409046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C1A889-6ACA-4202-903F-BA9979AA9825}" type="slidenum">
              <a:rPr lang="en-US"/>
              <a:pPr>
                <a:defRPr/>
              </a:pPr>
              <a:t>‹#›</a:t>
            </a:fld>
            <a:endParaRPr lang="en-US"/>
          </a:p>
        </p:txBody>
      </p:sp>
    </p:spTree>
    <p:extLst>
      <p:ext uri="{BB962C8B-B14F-4D97-AF65-F5344CB8AC3E}">
        <p14:creationId xmlns:p14="http://schemas.microsoft.com/office/powerpoint/2010/main" val="20944403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AE455D-4AE3-4624-A9A2-C9A760931E4C}" type="slidenum">
              <a:rPr lang="en-US"/>
              <a:pPr>
                <a:defRPr/>
              </a:pPr>
              <a:t>‹#›</a:t>
            </a:fld>
            <a:endParaRPr lang="en-US"/>
          </a:p>
        </p:txBody>
      </p:sp>
    </p:spTree>
    <p:extLst>
      <p:ext uri="{BB962C8B-B14F-4D97-AF65-F5344CB8AC3E}">
        <p14:creationId xmlns:p14="http://schemas.microsoft.com/office/powerpoint/2010/main" val="5033834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2DC817-07FB-4C6D-9D69-5560D6BBFA65}" type="slidenum">
              <a:rPr lang="en-US"/>
              <a:pPr>
                <a:defRPr/>
              </a:pPr>
              <a:t>‹#›</a:t>
            </a:fld>
            <a:endParaRPr lang="en-US"/>
          </a:p>
        </p:txBody>
      </p:sp>
    </p:spTree>
    <p:extLst>
      <p:ext uri="{BB962C8B-B14F-4D97-AF65-F5344CB8AC3E}">
        <p14:creationId xmlns:p14="http://schemas.microsoft.com/office/powerpoint/2010/main" val="13719762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D7918A5F-825F-47AE-A2DA-8EB4684C415E}" type="datetimeFigureOut">
              <a:rPr lang="en-US"/>
              <a:pPr>
                <a:defRPr/>
              </a:pPr>
              <a:t>5/13/2015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ACE5B9A3-FCEE-4A61-A980-A4F7383E8F88}" type="slidenum">
              <a:rPr lang="en-US"/>
              <a:pPr>
                <a:defRPr/>
              </a:pPr>
              <a:t>‹#›</a:t>
            </a:fld>
            <a:endParaRPr lang="en-US"/>
          </a:p>
        </p:txBody>
      </p:sp>
    </p:spTree>
    <p:extLst>
      <p:ext uri="{BB962C8B-B14F-4D97-AF65-F5344CB8AC3E}">
        <p14:creationId xmlns:p14="http://schemas.microsoft.com/office/powerpoint/2010/main" val="22033312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9F68C93C-2ACC-49EB-8758-44D5A196FA17}" type="datetimeFigureOut">
              <a:rPr lang="en-US"/>
              <a:pPr>
                <a:defRPr/>
              </a:pPr>
              <a:t>5/13/2015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E780A922-7C12-4C3F-AB66-698255BD9988}" type="slidenum">
              <a:rPr lang="en-US"/>
              <a:pPr>
                <a:defRPr/>
              </a:pPr>
              <a:t>‹#›</a:t>
            </a:fld>
            <a:endParaRPr lang="en-US"/>
          </a:p>
        </p:txBody>
      </p:sp>
    </p:spTree>
    <p:extLst>
      <p:ext uri="{BB962C8B-B14F-4D97-AF65-F5344CB8AC3E}">
        <p14:creationId xmlns:p14="http://schemas.microsoft.com/office/powerpoint/2010/main" val="13931710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8BDC318A-CF3E-4395-9A33-4346C9C35891}" type="datetimeFigureOut">
              <a:rPr lang="en-US"/>
              <a:pPr>
                <a:defRPr/>
              </a:pPr>
              <a:t>5/13/2015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F92C70C8-84E2-4ABA-B9C4-88E75F6F44EE}" type="slidenum">
              <a:rPr lang="en-US"/>
              <a:pPr>
                <a:defRPr/>
              </a:pPr>
              <a:t>‹#›</a:t>
            </a:fld>
            <a:endParaRPr lang="en-US"/>
          </a:p>
        </p:txBody>
      </p:sp>
    </p:spTree>
    <p:extLst>
      <p:ext uri="{BB962C8B-B14F-4D97-AF65-F5344CB8AC3E}">
        <p14:creationId xmlns:p14="http://schemas.microsoft.com/office/powerpoint/2010/main" val="24191391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8CAACCA6-F55A-40DD-9EC4-15311D930F9C}" type="datetimeFigureOut">
              <a:rPr lang="en-US"/>
              <a:pPr>
                <a:defRPr/>
              </a:pPr>
              <a:t>5/13/2015</a:t>
            </a:fld>
            <a:endParaRPr lang="en-US"/>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24AB540E-FEDE-49A1-AD28-6D64F64DF7B9}" type="slidenum">
              <a:rPr lang="en-US"/>
              <a:pPr>
                <a:defRPr/>
              </a:pPr>
              <a:t>‹#›</a:t>
            </a:fld>
            <a:endParaRPr lang="en-US"/>
          </a:p>
        </p:txBody>
      </p:sp>
    </p:spTree>
    <p:extLst>
      <p:ext uri="{BB962C8B-B14F-4D97-AF65-F5344CB8AC3E}">
        <p14:creationId xmlns:p14="http://schemas.microsoft.com/office/powerpoint/2010/main" val="17083774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4F6956E7-0FE9-4B3E-B957-393670A9DE1B}" type="datetimeFigureOut">
              <a:rPr lang="en-US"/>
              <a:pPr>
                <a:defRPr/>
              </a:pPr>
              <a:t>5/13/2015</a:t>
            </a:fld>
            <a:endParaRPr lang="en-US"/>
          </a:p>
        </p:txBody>
      </p:sp>
      <p:sp>
        <p:nvSpPr>
          <p:cNvPr id="8"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9"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98A6902D-491A-4FA4-B544-AE59A7ABB52A}" type="slidenum">
              <a:rPr lang="en-US"/>
              <a:pPr>
                <a:defRPr/>
              </a:pPr>
              <a:t>‹#›</a:t>
            </a:fld>
            <a:endParaRPr lang="en-US"/>
          </a:p>
        </p:txBody>
      </p:sp>
    </p:spTree>
    <p:extLst>
      <p:ext uri="{BB962C8B-B14F-4D97-AF65-F5344CB8AC3E}">
        <p14:creationId xmlns:p14="http://schemas.microsoft.com/office/powerpoint/2010/main" val="3752358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219A5EC8-865F-4C91-937A-79970CCBCDD0}" type="datetimeFigureOut">
              <a:rPr lang="en-US"/>
              <a:pPr>
                <a:defRPr/>
              </a:pPr>
              <a:t>5/13/2015</a:t>
            </a:fld>
            <a:endParaRPr lang="en-US"/>
          </a:p>
        </p:txBody>
      </p:sp>
      <p:sp>
        <p:nvSpPr>
          <p:cNvPr id="8"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9"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D17C9652-8F26-4875-BA74-71A43FF8FD57}" type="slidenum">
              <a:rPr lang="en-US"/>
              <a:pPr>
                <a:defRPr/>
              </a:pPr>
              <a:t>‹#›</a:t>
            </a:fld>
            <a:endParaRPr lang="en-US"/>
          </a:p>
        </p:txBody>
      </p:sp>
    </p:spTree>
    <p:extLst>
      <p:ext uri="{BB962C8B-B14F-4D97-AF65-F5344CB8AC3E}">
        <p14:creationId xmlns:p14="http://schemas.microsoft.com/office/powerpoint/2010/main" val="3624570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B1E395B3-1ED7-4AFA-A198-3E1BA1F11299}" type="datetimeFigureOut">
              <a:rPr lang="en-US"/>
              <a:pPr>
                <a:defRPr/>
              </a:pPr>
              <a:t>5/13/2015</a:t>
            </a:fld>
            <a:endParaRPr lang="en-US"/>
          </a:p>
        </p:txBody>
      </p:sp>
      <p:sp>
        <p:nvSpPr>
          <p:cNvPr id="4"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5"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C9D190C6-1A98-4263-A8A5-3856E1C3A8A2}" type="slidenum">
              <a:rPr lang="en-US"/>
              <a:pPr>
                <a:defRPr/>
              </a:pPr>
              <a:t>‹#›</a:t>
            </a:fld>
            <a:endParaRPr lang="en-US"/>
          </a:p>
        </p:txBody>
      </p:sp>
    </p:spTree>
    <p:extLst>
      <p:ext uri="{BB962C8B-B14F-4D97-AF65-F5344CB8AC3E}">
        <p14:creationId xmlns:p14="http://schemas.microsoft.com/office/powerpoint/2010/main" val="32777561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E1814211-5683-4230-95E2-848BAF57F4D6}" type="datetimeFigureOut">
              <a:rPr lang="en-US"/>
              <a:pPr>
                <a:defRPr/>
              </a:pPr>
              <a:t>5/13/2015</a:t>
            </a:fld>
            <a:endParaRPr lang="en-US"/>
          </a:p>
        </p:txBody>
      </p:sp>
      <p:sp>
        <p:nvSpPr>
          <p:cNvPr id="3"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4"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577491D2-06A1-473B-A99E-EF0F8E391490}" type="slidenum">
              <a:rPr lang="en-US"/>
              <a:pPr>
                <a:defRPr/>
              </a:pPr>
              <a:t>‹#›</a:t>
            </a:fld>
            <a:endParaRPr lang="en-US"/>
          </a:p>
        </p:txBody>
      </p:sp>
    </p:spTree>
    <p:extLst>
      <p:ext uri="{BB962C8B-B14F-4D97-AF65-F5344CB8AC3E}">
        <p14:creationId xmlns:p14="http://schemas.microsoft.com/office/powerpoint/2010/main" val="4025862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3F4FD0F3-A272-49F4-9C1A-86B1A09C19F8}" type="datetimeFigureOut">
              <a:rPr lang="en-US"/>
              <a:pPr>
                <a:defRPr/>
              </a:pPr>
              <a:t>5/13/2015</a:t>
            </a:fld>
            <a:endParaRPr lang="en-US"/>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8D714C3E-68EB-4E25-B3F0-1A9C67264C09}" type="slidenum">
              <a:rPr lang="en-US"/>
              <a:pPr>
                <a:defRPr/>
              </a:pPr>
              <a:t>‹#›</a:t>
            </a:fld>
            <a:endParaRPr lang="en-US"/>
          </a:p>
        </p:txBody>
      </p:sp>
    </p:spTree>
    <p:extLst>
      <p:ext uri="{BB962C8B-B14F-4D97-AF65-F5344CB8AC3E}">
        <p14:creationId xmlns:p14="http://schemas.microsoft.com/office/powerpoint/2010/main" val="33421500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EFA50992-8E01-416A-9640-52B7E210555D}" type="datetimeFigureOut">
              <a:rPr lang="en-US"/>
              <a:pPr>
                <a:defRPr/>
              </a:pPr>
              <a:t>5/13/2015</a:t>
            </a:fld>
            <a:endParaRPr lang="en-US"/>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96E73AC3-1D6F-46B7-9194-F5E31A8D809A}" type="slidenum">
              <a:rPr lang="en-US"/>
              <a:pPr>
                <a:defRPr/>
              </a:pPr>
              <a:t>‹#›</a:t>
            </a:fld>
            <a:endParaRPr lang="en-US"/>
          </a:p>
        </p:txBody>
      </p:sp>
    </p:spTree>
    <p:extLst>
      <p:ext uri="{BB962C8B-B14F-4D97-AF65-F5344CB8AC3E}">
        <p14:creationId xmlns:p14="http://schemas.microsoft.com/office/powerpoint/2010/main" val="11974563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41EA90FE-66FF-4D53-82AF-792C9B992DE1}" type="datetimeFigureOut">
              <a:rPr lang="en-US"/>
              <a:pPr>
                <a:defRPr/>
              </a:pPr>
              <a:t>5/13/2015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15E5E847-5C76-4FBD-9874-8A78811DDFBF}" type="slidenum">
              <a:rPr lang="en-US"/>
              <a:pPr>
                <a:defRPr/>
              </a:pPr>
              <a:t>‹#›</a:t>
            </a:fld>
            <a:endParaRPr lang="en-US"/>
          </a:p>
        </p:txBody>
      </p:sp>
    </p:spTree>
    <p:extLst>
      <p:ext uri="{BB962C8B-B14F-4D97-AF65-F5344CB8AC3E}">
        <p14:creationId xmlns:p14="http://schemas.microsoft.com/office/powerpoint/2010/main" val="21077597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8957E7F1-A9EE-4AF4-B7F6-B94EFE2B43E2}" type="datetimeFigureOut">
              <a:rPr lang="en-US"/>
              <a:pPr>
                <a:defRPr/>
              </a:pPr>
              <a:t>5/13/2015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22DE6516-9EC6-44CD-8C61-055D54803666}" type="slidenum">
              <a:rPr lang="en-US"/>
              <a:pPr>
                <a:defRPr/>
              </a:pPr>
              <a:t>‹#›</a:t>
            </a:fld>
            <a:endParaRPr lang="en-US"/>
          </a:p>
        </p:txBody>
      </p:sp>
    </p:spTree>
    <p:extLst>
      <p:ext uri="{BB962C8B-B14F-4D97-AF65-F5344CB8AC3E}">
        <p14:creationId xmlns:p14="http://schemas.microsoft.com/office/powerpoint/2010/main" val="14095704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C880FE-8FA5-48C8-A9AB-3C13495E44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20826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60C83C-47FD-4A1D-A336-EEF499D92C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36188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519F83-7C5E-4ACB-9219-D4A15A389C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09320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DF5FDC-9778-4FF8-872D-6EF3557164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1455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5CFE9CB3-50AF-4CB7-8A37-50671C10A81B}" type="datetimeFigureOut">
              <a:rPr lang="en-US"/>
              <a:pPr>
                <a:defRPr/>
              </a:pPr>
              <a:t>5/13/2015</a:t>
            </a:fld>
            <a:endParaRPr lang="en-US"/>
          </a:p>
        </p:txBody>
      </p:sp>
      <p:sp>
        <p:nvSpPr>
          <p:cNvPr id="4"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5"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8BBA350F-03F1-4DEB-91E1-EF8E976F6DFC}" type="slidenum">
              <a:rPr lang="en-US"/>
              <a:pPr>
                <a:defRPr/>
              </a:pPr>
              <a:t>‹#›</a:t>
            </a:fld>
            <a:endParaRPr lang="en-US"/>
          </a:p>
        </p:txBody>
      </p:sp>
    </p:spTree>
    <p:extLst>
      <p:ext uri="{BB962C8B-B14F-4D97-AF65-F5344CB8AC3E}">
        <p14:creationId xmlns:p14="http://schemas.microsoft.com/office/powerpoint/2010/main" val="1650616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283BF00-F834-43A4-815D-6ACA5023F2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17060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1E608B2-2973-491A-B4B9-93B1E04669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01731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38D18CB-E268-4791-95D0-24C58E70AC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81614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81133F-3799-4AE8-AF15-DE3152D8B0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11153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7CDC73-74D6-40CE-AD3E-8ACFD34E91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82154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1B241A-58FD-4E79-AD33-64E70CE44A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48586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DAD1D-591B-4495-8D34-D8FF99B62D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0035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7911BBC-5541-41DD-94A0-F7FA74CDE7F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30884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DA4006F-3823-47D9-BE59-C346C52F745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07558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708957-C2CB-449A-8A36-5E84C0A6C9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5872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9367B97D-F86A-433F-8616-ACB523A12B7D}" type="datetimeFigureOut">
              <a:rPr lang="en-US"/>
              <a:pPr>
                <a:defRPr/>
              </a:pPr>
              <a:t>5/13/2015</a:t>
            </a:fld>
            <a:endParaRPr lang="en-US"/>
          </a:p>
        </p:txBody>
      </p:sp>
      <p:sp>
        <p:nvSpPr>
          <p:cNvPr id="3"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4"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ADC22AB8-4BAC-44BB-8954-5D0A675A7E17}" type="slidenum">
              <a:rPr lang="en-US"/>
              <a:pPr>
                <a:defRPr/>
              </a:pPr>
              <a:t>‹#›</a:t>
            </a:fld>
            <a:endParaRPr lang="en-US"/>
          </a:p>
        </p:txBody>
      </p:sp>
    </p:spTree>
    <p:extLst>
      <p:ext uri="{BB962C8B-B14F-4D97-AF65-F5344CB8AC3E}">
        <p14:creationId xmlns:p14="http://schemas.microsoft.com/office/powerpoint/2010/main" val="41311059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3A60841-B270-4CFD-BA6A-FB73412E901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51782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37FEB00-DC01-4676-98B5-EEF45B73BF1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00998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84B4989-7F59-42DD-B982-811D6B50C70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7760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09A5D49-AC34-4F84-B1E8-68E459855FF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17599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6401E6A-2F79-4C3F-99D1-47310E5D3A4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727811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79C5D3B-DAC3-43D9-9845-C8D332C19FE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4874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5D0B63E-7657-4D15-82D0-92800D5A76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70069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B129C0-2847-41AA-A1FC-D12362394CB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2707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B8DB94B8-8E6E-403E-8541-FB3CC3C7B7F1}" type="datetimeFigureOut">
              <a:rPr lang="en-US"/>
              <a:pPr>
                <a:defRPr/>
              </a:pPr>
              <a:t>5/13/2015</a:t>
            </a:fld>
            <a:endParaRPr lang="en-US"/>
          </a:p>
        </p:txBody>
      </p:sp>
      <p:sp>
        <p:nvSpPr>
          <p:cNvPr id="6"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FE2C9A8A-EF94-4ABE-B0FF-11E606368062}" type="slidenum">
              <a:rPr lang="en-US"/>
              <a:pPr>
                <a:defRPr/>
              </a:pPr>
              <a:t>‹#›</a:t>
            </a:fld>
            <a:endParaRPr lang="en-US"/>
          </a:p>
        </p:txBody>
      </p:sp>
    </p:spTree>
    <p:extLst>
      <p:ext uri="{BB962C8B-B14F-4D97-AF65-F5344CB8AC3E}">
        <p14:creationId xmlns:p14="http://schemas.microsoft.com/office/powerpoint/2010/main" val="1777884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70A3E3B5-78FB-45C8-88EC-B18279D8AA17}" type="datetimeFigureOut">
              <a:rPr lang="en-US"/>
              <a:pPr>
                <a:defRPr/>
              </a:pPr>
              <a:t>5/13/2015</a:t>
            </a:fld>
            <a:endParaRPr lang="en-US"/>
          </a:p>
        </p:txBody>
      </p:sp>
      <p:sp>
        <p:nvSpPr>
          <p:cNvPr id="6"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857E5CEB-5483-4749-9973-9E298B1DF13D}" type="slidenum">
              <a:rPr lang="en-US"/>
              <a:pPr>
                <a:defRPr/>
              </a:pPr>
              <a:t>‹#›</a:t>
            </a:fld>
            <a:endParaRPr lang="en-US"/>
          </a:p>
        </p:txBody>
      </p:sp>
    </p:spTree>
    <p:extLst>
      <p:ext uri="{BB962C8B-B14F-4D97-AF65-F5344CB8AC3E}">
        <p14:creationId xmlns:p14="http://schemas.microsoft.com/office/powerpoint/2010/main" val="2121207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10.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11.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6" Type="http://schemas.openxmlformats.org/officeDocument/2006/relationships/image" Target="../media/image5.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heme" Target="../theme/theme7.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8.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9.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defTabSz="914400"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ea typeface="+mn-ea"/>
                <a:cs typeface="+mn-cs"/>
              </a:defRPr>
            </a:lvl1pPr>
          </a:lstStyle>
          <a:p>
            <a:pPr>
              <a:defRPr/>
            </a:pPr>
            <a:fld id="{756C02DA-C204-4E43-8FE9-2F7B21F61BB9}" type="datetimeFigureOut">
              <a:rPr lang="en-US"/>
              <a:pPr>
                <a:defRPr/>
              </a:pPr>
              <a:t>5/13/2015</a:t>
            </a:fld>
            <a:endParaRPr lang="en-US"/>
          </a:p>
        </p:txBody>
      </p:sp>
      <p:sp>
        <p:nvSpPr>
          <p:cNvPr id="8"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defTabSz="914400"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ea typeface="+mn-ea"/>
                <a:cs typeface="+mn-cs"/>
              </a:defRPr>
            </a:lvl1pPr>
          </a:lstStyle>
          <a:p>
            <a:pPr>
              <a:defRPr/>
            </a:pPr>
            <a:endParaRPr lang="en-US"/>
          </a:p>
        </p:txBody>
      </p:sp>
      <p:sp>
        <p:nvSpPr>
          <p:cNvPr id="9"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defTabSz="914400"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ea typeface="+mn-ea"/>
                <a:cs typeface="+mn-cs"/>
              </a:defRPr>
            </a:lvl1pPr>
          </a:lstStyle>
          <a:p>
            <a:pPr>
              <a:defRPr/>
            </a:pPr>
            <a:fld id="{998DB065-CD11-4B6E-BC43-641CFE31D1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485" r:id="rId1"/>
    <p:sldLayoutId id="2147490486" r:id="rId2"/>
    <p:sldLayoutId id="2147490487" r:id="rId3"/>
    <p:sldLayoutId id="2147490488" r:id="rId4"/>
    <p:sldLayoutId id="2147490489" r:id="rId5"/>
    <p:sldLayoutId id="2147490490" r:id="rId6"/>
    <p:sldLayoutId id="2147490491" r:id="rId7"/>
    <p:sldLayoutId id="2147490492" r:id="rId8"/>
    <p:sldLayoutId id="2147490493" r:id="rId9"/>
    <p:sldLayoutId id="2147490494" r:id="rId10"/>
    <p:sldLayoutId id="2147490495" r:id="rId11"/>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761E6006-8CBA-4624-8C5A-EBB722B94568}" type="slidenum">
              <a:rPr lang="en-US">
                <a:solidFill>
                  <a:srgbClr val="000000"/>
                </a:solidFill>
                <a:cs typeface="+mn-cs"/>
              </a:rPr>
              <a:pPr>
                <a:defRPr/>
              </a:pPr>
              <a:t>‹#›</a:t>
            </a:fld>
            <a:endParaRPr lang="en-US">
              <a:solidFill>
                <a:srgbClr val="000000"/>
              </a:solidFill>
              <a:cs typeface="+mn-cs"/>
            </a:endParaRPr>
          </a:p>
        </p:txBody>
      </p:sp>
    </p:spTree>
    <p:extLst>
      <p:ext uri="{BB962C8B-B14F-4D97-AF65-F5344CB8AC3E}">
        <p14:creationId xmlns:p14="http://schemas.microsoft.com/office/powerpoint/2010/main" val="1409218032"/>
      </p:ext>
    </p:extLst>
  </p:cSld>
  <p:clrMap bg1="lt1" tx1="dk1" bg2="lt2" tx2="dk2" accent1="accent1" accent2="accent2" accent3="accent3" accent4="accent4" accent5="accent5" accent6="accent6" hlink="hlink" folHlink="folHlink"/>
  <p:sldLayoutIdLst>
    <p:sldLayoutId id="2147490595" r:id="rId1"/>
    <p:sldLayoutId id="2147490596" r:id="rId2"/>
    <p:sldLayoutId id="2147490597" r:id="rId3"/>
    <p:sldLayoutId id="2147490598" r:id="rId4"/>
    <p:sldLayoutId id="2147490599" r:id="rId5"/>
    <p:sldLayoutId id="2147490600" r:id="rId6"/>
    <p:sldLayoutId id="2147490601" r:id="rId7"/>
    <p:sldLayoutId id="2147490602" r:id="rId8"/>
    <p:sldLayoutId id="2147490603" r:id="rId9"/>
    <p:sldLayoutId id="2147490604" r:id="rId10"/>
    <p:sldLayoutId id="214749060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ltLang="en-US" smtClean="0">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ltLang="en-US" smtClean="0">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0908DC97-4BD0-42D5-8803-0D45216D0445}" type="slidenum">
              <a:rPr lang="en-US" altLang="en-US" smtClean="0">
                <a:solidFill>
                  <a:srgbClr val="000000"/>
                </a:solidFill>
                <a:cs typeface="+mn-cs"/>
              </a:rPr>
              <a:pPr/>
              <a:t>‹#›</a:t>
            </a:fld>
            <a:endParaRPr lang="en-US" altLang="en-US" smtClean="0">
              <a:solidFill>
                <a:srgbClr val="000000"/>
              </a:solidFill>
              <a:cs typeface="+mn-cs"/>
            </a:endParaRPr>
          </a:p>
        </p:txBody>
      </p:sp>
    </p:spTree>
    <p:extLst>
      <p:ext uri="{BB962C8B-B14F-4D97-AF65-F5344CB8AC3E}">
        <p14:creationId xmlns:p14="http://schemas.microsoft.com/office/powerpoint/2010/main" val="3398532718"/>
      </p:ext>
    </p:extLst>
  </p:cSld>
  <p:clrMap bg1="lt1" tx1="dk1" bg2="lt2" tx2="dk2" accent1="accent1" accent2="accent2" accent3="accent3" accent4="accent4" accent5="accent5" accent6="accent6" hlink="hlink" folHlink="folHlink"/>
  <p:sldLayoutIdLst>
    <p:sldLayoutId id="2147490607" r:id="rId1"/>
    <p:sldLayoutId id="2147490608" r:id="rId2"/>
    <p:sldLayoutId id="2147490609" r:id="rId3"/>
    <p:sldLayoutId id="2147490610" r:id="rId4"/>
    <p:sldLayoutId id="2147490611" r:id="rId5"/>
    <p:sldLayoutId id="2147490612" r:id="rId6"/>
    <p:sldLayoutId id="2147490613" r:id="rId7"/>
    <p:sldLayoutId id="2147490614" r:id="rId8"/>
    <p:sldLayoutId id="2147490615" r:id="rId9"/>
    <p:sldLayoutId id="2147490616" r:id="rId10"/>
    <p:sldLayoutId id="214749061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RLH_Title_v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496" r:id="rId1"/>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 descr="RLH_Standard_v2.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497" r:id="rId1"/>
    <p:sldLayoutId id="2147490498" r:id="rId2"/>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79001A"/>
        </a:solidFill>
        <a:effectLst/>
      </p:bgPr>
    </p:bg>
    <p:spTree>
      <p:nvGrpSpPr>
        <p:cNvPr id="1" name=""/>
        <p:cNvGrpSpPr/>
        <p:nvPr/>
      </p:nvGrpSpPr>
      <p:grpSpPr>
        <a:xfrm>
          <a:off x="0" y="0"/>
          <a:ext cx="0" cy="0"/>
          <a:chOff x="0" y="0"/>
          <a:chExt cx="0" cy="0"/>
        </a:xfrm>
      </p:grpSpPr>
      <p:pic>
        <p:nvPicPr>
          <p:cNvPr id="4098" name="Picture 4" descr="RLH_Transition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484" r:id="rId1"/>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 descr="RLH_Standard_v2.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499" r:id="rId1"/>
    <p:sldLayoutId id="2147490500" r:id="rId2"/>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descr="RLH_Standard_v2.jp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267180"/>
      </p:ext>
    </p:extLst>
  </p:cSld>
  <p:clrMap bg1="lt1" tx1="dk1" bg2="lt2" tx2="dk2" accent1="accent1" accent2="accent2" accent3="accent3" accent4="accent4" accent5="accent5" accent6="accent6" hlink="hlink" folHlink="folHlink"/>
  <p:sldLayoutIdLst>
    <p:sldLayoutId id="2147490553" r:id="rId1"/>
    <p:sldLayoutId id="2147490554" r:id="rId2"/>
  </p:sldLayoutIdLst>
  <p:timing>
    <p:tnLst>
      <p:par>
        <p:cT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MS PGothic" pitchFamily="34" charset="-128"/>
          <a:cs typeface="+mj-cs"/>
        </a:defRPr>
      </a:lvl1pPr>
      <a:lvl2pPr algn="ctr" defTabSz="457200" rtl="0" fontAlgn="base">
        <a:spcBef>
          <a:spcPct val="0"/>
        </a:spcBef>
        <a:spcAft>
          <a:spcPct val="0"/>
        </a:spcAft>
        <a:defRPr sz="4400">
          <a:solidFill>
            <a:schemeClr val="tx1"/>
          </a:solidFill>
          <a:latin typeface="Calibri" pitchFamily="34" charset="0"/>
          <a:ea typeface="MS PGothic" pitchFamily="34" charset="-128"/>
        </a:defRPr>
      </a:lvl2pPr>
      <a:lvl3pPr algn="ctr" defTabSz="457200" rtl="0" fontAlgn="base">
        <a:spcBef>
          <a:spcPct val="0"/>
        </a:spcBef>
        <a:spcAft>
          <a:spcPct val="0"/>
        </a:spcAft>
        <a:defRPr sz="4400">
          <a:solidFill>
            <a:schemeClr val="tx1"/>
          </a:solidFill>
          <a:latin typeface="Calibri" pitchFamily="34" charset="0"/>
          <a:ea typeface="MS PGothic" pitchFamily="34" charset="-128"/>
        </a:defRPr>
      </a:lvl3pPr>
      <a:lvl4pPr algn="ctr" defTabSz="457200" rtl="0" fontAlgn="base">
        <a:spcBef>
          <a:spcPct val="0"/>
        </a:spcBef>
        <a:spcAft>
          <a:spcPct val="0"/>
        </a:spcAft>
        <a:defRPr sz="4400">
          <a:solidFill>
            <a:schemeClr val="tx1"/>
          </a:solidFill>
          <a:latin typeface="Calibri" pitchFamily="34" charset="0"/>
          <a:ea typeface="MS PGothic" pitchFamily="34" charset="-128"/>
        </a:defRPr>
      </a:lvl4pPr>
      <a:lvl5pPr algn="ctr" defTabSz="457200" rtl="0" fontAlgn="base">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bamboo"/>
          <p:cNvPicPr>
            <a:picLocks noChangeAspect="1" noChangeArrowheads="1"/>
          </p:cNvPicPr>
          <p:nvPr/>
        </p:nvPicPr>
        <p:blipFill>
          <a:blip r:embed="rId16">
            <a:extLst>
              <a:ext uri="{28A0092B-C50C-407E-A947-70E740481C1C}">
                <a14:useLocalDpi xmlns:a14="http://schemas.microsoft.com/office/drawing/2010/main" val="0"/>
              </a:ext>
            </a:extLst>
          </a:blip>
          <a:srcRect r="45976"/>
          <a:stretch>
            <a:fillRect/>
          </a:stretch>
        </p:blipFill>
        <p:spPr bwMode="ltGray">
          <a:xfrm>
            <a:off x="7353300" y="0"/>
            <a:ext cx="1790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11"/>
          <p:cNvGrpSpPr>
            <a:grpSpLocks noChangeAspect="1"/>
          </p:cNvGrpSpPr>
          <p:nvPr userDrawn="1"/>
        </p:nvGrpSpPr>
        <p:grpSpPr bwMode="auto">
          <a:xfrm>
            <a:off x="76200" y="76200"/>
            <a:ext cx="1828800" cy="1189038"/>
            <a:chOff x="48" y="48"/>
            <a:chExt cx="1152" cy="749"/>
          </a:xfrm>
        </p:grpSpPr>
        <p:sp>
          <p:nvSpPr>
            <p:cNvPr id="1090" name="AutoShape 10"/>
            <p:cNvSpPr>
              <a:spLocks noChangeAspect="1" noChangeArrowheads="1" noTextEdit="1"/>
            </p:cNvSpPr>
            <p:nvPr userDrawn="1"/>
          </p:nvSpPr>
          <p:spPr bwMode="auto">
            <a:xfrm>
              <a:off x="48" y="48"/>
              <a:ext cx="1152"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91" name="Rectangle 12"/>
            <p:cNvSpPr>
              <a:spLocks noChangeArrowheads="1"/>
            </p:cNvSpPr>
            <p:nvPr userDrawn="1"/>
          </p:nvSpPr>
          <p:spPr bwMode="auto">
            <a:xfrm>
              <a:off x="48" y="48"/>
              <a:ext cx="1152" cy="749"/>
            </a:xfrm>
            <a:prstGeom prst="rect">
              <a:avLst/>
            </a:prstGeom>
            <a:solidFill>
              <a:srgbClr val="D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hlink"/>
                  </a:solidFill>
                  <a:latin typeface="Britannic Bold" pitchFamily="34" charset="0"/>
                </a:defRPr>
              </a:lvl1pPr>
              <a:lvl2pPr marL="742950" indent="-285750" eaLnBrk="0" hangingPunct="0">
                <a:defRPr sz="3600" b="1">
                  <a:solidFill>
                    <a:schemeClr val="hlink"/>
                  </a:solidFill>
                  <a:latin typeface="Britannic Bold" pitchFamily="34" charset="0"/>
                </a:defRPr>
              </a:lvl2pPr>
              <a:lvl3pPr marL="1143000" indent="-228600" eaLnBrk="0" hangingPunct="0">
                <a:defRPr sz="3600" b="1">
                  <a:solidFill>
                    <a:schemeClr val="hlink"/>
                  </a:solidFill>
                  <a:latin typeface="Britannic Bold" pitchFamily="34" charset="0"/>
                </a:defRPr>
              </a:lvl3pPr>
              <a:lvl4pPr marL="1600200" indent="-228600" eaLnBrk="0" hangingPunct="0">
                <a:defRPr sz="3600" b="1">
                  <a:solidFill>
                    <a:schemeClr val="hlink"/>
                  </a:solidFill>
                  <a:latin typeface="Britannic Bold" pitchFamily="34" charset="0"/>
                </a:defRPr>
              </a:lvl4pPr>
              <a:lvl5pPr marL="2057400" indent="-228600" eaLnBrk="0" hangingPunct="0">
                <a:defRPr sz="3600" b="1">
                  <a:solidFill>
                    <a:schemeClr val="hlink"/>
                  </a:solidFill>
                  <a:latin typeface="Britannic Bold" pitchFamily="34" charset="0"/>
                </a:defRPr>
              </a:lvl5pPr>
              <a:lvl6pPr marL="2514600" indent="-228600" eaLnBrk="0" fontAlgn="base" hangingPunct="0">
                <a:spcBef>
                  <a:spcPct val="0"/>
                </a:spcBef>
                <a:spcAft>
                  <a:spcPct val="0"/>
                </a:spcAft>
                <a:defRPr sz="3600" b="1">
                  <a:solidFill>
                    <a:schemeClr val="hlink"/>
                  </a:solidFill>
                  <a:latin typeface="Britannic Bold" pitchFamily="34" charset="0"/>
                </a:defRPr>
              </a:lvl6pPr>
              <a:lvl7pPr marL="2971800" indent="-228600" eaLnBrk="0" fontAlgn="base" hangingPunct="0">
                <a:spcBef>
                  <a:spcPct val="0"/>
                </a:spcBef>
                <a:spcAft>
                  <a:spcPct val="0"/>
                </a:spcAft>
                <a:defRPr sz="3600" b="1">
                  <a:solidFill>
                    <a:schemeClr val="hlink"/>
                  </a:solidFill>
                  <a:latin typeface="Britannic Bold" pitchFamily="34" charset="0"/>
                </a:defRPr>
              </a:lvl7pPr>
              <a:lvl8pPr marL="3429000" indent="-228600" eaLnBrk="0" fontAlgn="base" hangingPunct="0">
                <a:spcBef>
                  <a:spcPct val="0"/>
                </a:spcBef>
                <a:spcAft>
                  <a:spcPct val="0"/>
                </a:spcAft>
                <a:defRPr sz="3600" b="1">
                  <a:solidFill>
                    <a:schemeClr val="hlink"/>
                  </a:solidFill>
                  <a:latin typeface="Britannic Bold" pitchFamily="34" charset="0"/>
                </a:defRPr>
              </a:lvl8pPr>
              <a:lvl9pPr marL="3886200" indent="-228600" eaLnBrk="0" fontAlgn="base" hangingPunct="0">
                <a:spcBef>
                  <a:spcPct val="0"/>
                </a:spcBef>
                <a:spcAft>
                  <a:spcPct val="0"/>
                </a:spcAft>
                <a:defRPr sz="3600" b="1">
                  <a:solidFill>
                    <a:schemeClr val="hlink"/>
                  </a:solidFill>
                  <a:latin typeface="Britannic Bold" pitchFamily="34" charset="0"/>
                </a:defRPr>
              </a:lvl9pPr>
            </a:lstStyle>
            <a:p>
              <a:pPr eaLnBrk="1" hangingPunct="1">
                <a:defRPr/>
              </a:pPr>
              <a:endParaRPr lang="en-US" altLang="en-US" smtClean="0">
                <a:solidFill>
                  <a:srgbClr val="FF3300"/>
                </a:solidFill>
                <a:cs typeface="+mn-cs"/>
              </a:endParaRPr>
            </a:p>
          </p:txBody>
        </p:sp>
        <p:sp>
          <p:nvSpPr>
            <p:cNvPr id="1092" name="Freeform 13"/>
            <p:cNvSpPr>
              <a:spLocks/>
            </p:cNvSpPr>
            <p:nvPr userDrawn="1"/>
          </p:nvSpPr>
          <p:spPr bwMode="auto">
            <a:xfrm>
              <a:off x="426" y="232"/>
              <a:ext cx="396" cy="377"/>
            </a:xfrm>
            <a:custGeom>
              <a:avLst/>
              <a:gdLst>
                <a:gd name="T0" fmla="*/ 25 w 790"/>
                <a:gd name="T1" fmla="*/ 0 h 752"/>
                <a:gd name="T2" fmla="*/ 32 w 790"/>
                <a:gd name="T3" fmla="*/ 19 h 752"/>
                <a:gd name="T4" fmla="*/ 50 w 790"/>
                <a:gd name="T5" fmla="*/ 18 h 752"/>
                <a:gd name="T6" fmla="*/ 35 w 790"/>
                <a:gd name="T7" fmla="*/ 28 h 752"/>
                <a:gd name="T8" fmla="*/ 40 w 790"/>
                <a:gd name="T9" fmla="*/ 48 h 752"/>
                <a:gd name="T10" fmla="*/ 26 w 790"/>
                <a:gd name="T11" fmla="*/ 35 h 752"/>
                <a:gd name="T12" fmla="*/ 10 w 790"/>
                <a:gd name="T13" fmla="*/ 48 h 752"/>
                <a:gd name="T14" fmla="*/ 17 w 790"/>
                <a:gd name="T15" fmla="*/ 28 h 752"/>
                <a:gd name="T16" fmla="*/ 0 w 790"/>
                <a:gd name="T17" fmla="*/ 18 h 752"/>
                <a:gd name="T18" fmla="*/ 19 w 790"/>
                <a:gd name="T19" fmla="*/ 19 h 752"/>
                <a:gd name="T20" fmla="*/ 25 w 790"/>
                <a:gd name="T21" fmla="*/ 0 h 7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752">
                  <a:moveTo>
                    <a:pt x="395" y="0"/>
                  </a:moveTo>
                  <a:lnTo>
                    <a:pt x="496" y="289"/>
                  </a:lnTo>
                  <a:lnTo>
                    <a:pt x="790" y="287"/>
                  </a:lnTo>
                  <a:lnTo>
                    <a:pt x="548" y="447"/>
                  </a:lnTo>
                  <a:lnTo>
                    <a:pt x="639" y="752"/>
                  </a:lnTo>
                  <a:lnTo>
                    <a:pt x="403" y="557"/>
                  </a:lnTo>
                  <a:lnTo>
                    <a:pt x="150" y="752"/>
                  </a:lnTo>
                  <a:lnTo>
                    <a:pt x="257" y="447"/>
                  </a:lnTo>
                  <a:lnTo>
                    <a:pt x="0" y="287"/>
                  </a:lnTo>
                  <a:lnTo>
                    <a:pt x="296" y="289"/>
                  </a:lnTo>
                  <a:lnTo>
                    <a:pt x="395"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grpSp>
      <p:grpSp>
        <p:nvGrpSpPr>
          <p:cNvPr id="1028" name="Group 15"/>
          <p:cNvGrpSpPr>
            <a:grpSpLocks noChangeAspect="1"/>
          </p:cNvGrpSpPr>
          <p:nvPr userDrawn="1"/>
        </p:nvGrpSpPr>
        <p:grpSpPr bwMode="auto">
          <a:xfrm>
            <a:off x="7391400" y="96838"/>
            <a:ext cx="1752600" cy="1198562"/>
            <a:chOff x="4656" y="61"/>
            <a:chExt cx="1104" cy="755"/>
          </a:xfrm>
        </p:grpSpPr>
        <p:sp>
          <p:nvSpPr>
            <p:cNvPr id="1029" name="AutoShape 14"/>
            <p:cNvSpPr>
              <a:spLocks noChangeAspect="1" noChangeArrowheads="1" noTextEdit="1"/>
            </p:cNvSpPr>
            <p:nvPr userDrawn="1"/>
          </p:nvSpPr>
          <p:spPr bwMode="auto">
            <a:xfrm>
              <a:off x="4656" y="61"/>
              <a:ext cx="1104" cy="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30" name="Freeform 16"/>
            <p:cNvSpPr>
              <a:spLocks/>
            </p:cNvSpPr>
            <p:nvPr userDrawn="1"/>
          </p:nvSpPr>
          <p:spPr bwMode="auto">
            <a:xfrm>
              <a:off x="4680" y="95"/>
              <a:ext cx="1073" cy="714"/>
            </a:xfrm>
            <a:custGeom>
              <a:avLst/>
              <a:gdLst>
                <a:gd name="T0" fmla="*/ 0 w 3218"/>
                <a:gd name="T1" fmla="*/ 0 h 2141"/>
                <a:gd name="T2" fmla="*/ 40 w 3218"/>
                <a:gd name="T3" fmla="*/ 0 h 2141"/>
                <a:gd name="T4" fmla="*/ 40 w 3218"/>
                <a:gd name="T5" fmla="*/ 26 h 2141"/>
                <a:gd name="T6" fmla="*/ 0 w 3218"/>
                <a:gd name="T7" fmla="*/ 26 h 2141"/>
                <a:gd name="T8" fmla="*/ 0 w 3218"/>
                <a:gd name="T9" fmla="*/ 0 h 2141"/>
                <a:gd name="T10" fmla="*/ 0 w 3218"/>
                <a:gd name="T11" fmla="*/ 0 h 21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18" h="2141">
                  <a:moveTo>
                    <a:pt x="0" y="0"/>
                  </a:moveTo>
                  <a:lnTo>
                    <a:pt x="3218" y="0"/>
                  </a:lnTo>
                  <a:lnTo>
                    <a:pt x="3218" y="2141"/>
                  </a:lnTo>
                  <a:lnTo>
                    <a:pt x="12" y="214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31" name="Freeform 17"/>
            <p:cNvSpPr>
              <a:spLocks/>
            </p:cNvSpPr>
            <p:nvPr userDrawn="1"/>
          </p:nvSpPr>
          <p:spPr bwMode="auto">
            <a:xfrm>
              <a:off x="4656" y="68"/>
              <a:ext cx="1072" cy="708"/>
            </a:xfrm>
            <a:custGeom>
              <a:avLst/>
              <a:gdLst>
                <a:gd name="T0" fmla="*/ 0 w 3215"/>
                <a:gd name="T1" fmla="*/ 0 h 2124"/>
                <a:gd name="T2" fmla="*/ 40 w 3215"/>
                <a:gd name="T3" fmla="*/ 0 h 2124"/>
                <a:gd name="T4" fmla="*/ 40 w 3215"/>
                <a:gd name="T5" fmla="*/ 26 h 2124"/>
                <a:gd name="T6" fmla="*/ 0 w 3215"/>
                <a:gd name="T7" fmla="*/ 26 h 2124"/>
                <a:gd name="T8" fmla="*/ 0 w 3215"/>
                <a:gd name="T9" fmla="*/ 0 h 2124"/>
                <a:gd name="T10" fmla="*/ 0 w 3215"/>
                <a:gd name="T11" fmla="*/ 0 h 21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15" h="2124">
                  <a:moveTo>
                    <a:pt x="0" y="0"/>
                  </a:moveTo>
                  <a:lnTo>
                    <a:pt x="3215" y="0"/>
                  </a:lnTo>
                  <a:lnTo>
                    <a:pt x="3215" y="2124"/>
                  </a:lnTo>
                  <a:lnTo>
                    <a:pt x="0" y="212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32" name="Freeform 18"/>
            <p:cNvSpPr>
              <a:spLocks/>
            </p:cNvSpPr>
            <p:nvPr userDrawn="1"/>
          </p:nvSpPr>
          <p:spPr bwMode="auto">
            <a:xfrm>
              <a:off x="4656" y="68"/>
              <a:ext cx="439" cy="380"/>
            </a:xfrm>
            <a:custGeom>
              <a:avLst/>
              <a:gdLst>
                <a:gd name="T0" fmla="*/ 0 w 1318"/>
                <a:gd name="T1" fmla="*/ 0 h 1138"/>
                <a:gd name="T2" fmla="*/ 16 w 1318"/>
                <a:gd name="T3" fmla="*/ 0 h 1138"/>
                <a:gd name="T4" fmla="*/ 16 w 1318"/>
                <a:gd name="T5" fmla="*/ 14 h 1138"/>
                <a:gd name="T6" fmla="*/ 0 w 1318"/>
                <a:gd name="T7" fmla="*/ 14 h 1138"/>
                <a:gd name="T8" fmla="*/ 0 w 1318"/>
                <a:gd name="T9" fmla="*/ 0 h 1138"/>
                <a:gd name="T10" fmla="*/ 0 w 1318"/>
                <a:gd name="T11" fmla="*/ 0 h 1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8" h="1138">
                  <a:moveTo>
                    <a:pt x="0" y="0"/>
                  </a:moveTo>
                  <a:lnTo>
                    <a:pt x="1318" y="0"/>
                  </a:lnTo>
                  <a:lnTo>
                    <a:pt x="1318" y="1138"/>
                  </a:lnTo>
                  <a:lnTo>
                    <a:pt x="0" y="1138"/>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33" name="Freeform 19"/>
            <p:cNvSpPr>
              <a:spLocks/>
            </p:cNvSpPr>
            <p:nvPr userDrawn="1"/>
          </p:nvSpPr>
          <p:spPr bwMode="auto">
            <a:xfrm>
              <a:off x="5095" y="68"/>
              <a:ext cx="633" cy="55"/>
            </a:xfrm>
            <a:custGeom>
              <a:avLst/>
              <a:gdLst>
                <a:gd name="T0" fmla="*/ 0 w 1899"/>
                <a:gd name="T1" fmla="*/ 0 h 163"/>
                <a:gd name="T2" fmla="*/ 0 w 1899"/>
                <a:gd name="T3" fmla="*/ 2 h 163"/>
                <a:gd name="T4" fmla="*/ 23 w 1899"/>
                <a:gd name="T5" fmla="*/ 2 h 163"/>
                <a:gd name="T6" fmla="*/ 23 w 1899"/>
                <a:gd name="T7" fmla="*/ 0 h 163"/>
                <a:gd name="T8" fmla="*/ 0 w 1899"/>
                <a:gd name="T9" fmla="*/ 0 h 163"/>
                <a:gd name="T10" fmla="*/ 0 w 1899"/>
                <a:gd name="T11" fmla="*/ 0 h 1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99" h="163">
                  <a:moveTo>
                    <a:pt x="0" y="0"/>
                  </a:moveTo>
                  <a:lnTo>
                    <a:pt x="4" y="163"/>
                  </a:lnTo>
                  <a:lnTo>
                    <a:pt x="1899" y="162"/>
                  </a:lnTo>
                  <a:lnTo>
                    <a:pt x="1899"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34" name="Freeform 20"/>
            <p:cNvSpPr>
              <a:spLocks/>
            </p:cNvSpPr>
            <p:nvPr userDrawn="1"/>
          </p:nvSpPr>
          <p:spPr bwMode="auto">
            <a:xfrm>
              <a:off x="5095" y="177"/>
              <a:ext cx="633" cy="55"/>
            </a:xfrm>
            <a:custGeom>
              <a:avLst/>
              <a:gdLst>
                <a:gd name="T0" fmla="*/ 0 w 1899"/>
                <a:gd name="T1" fmla="*/ 0 h 166"/>
                <a:gd name="T2" fmla="*/ 0 w 1899"/>
                <a:gd name="T3" fmla="*/ 2 h 166"/>
                <a:gd name="T4" fmla="*/ 23 w 1899"/>
                <a:gd name="T5" fmla="*/ 2 h 166"/>
                <a:gd name="T6" fmla="*/ 23 w 1899"/>
                <a:gd name="T7" fmla="*/ 0 h 166"/>
                <a:gd name="T8" fmla="*/ 0 w 1899"/>
                <a:gd name="T9" fmla="*/ 0 h 166"/>
                <a:gd name="T10" fmla="*/ 0 w 1899"/>
                <a:gd name="T11" fmla="*/ 0 h 1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99" h="166">
                  <a:moveTo>
                    <a:pt x="4" y="0"/>
                  </a:moveTo>
                  <a:lnTo>
                    <a:pt x="0" y="164"/>
                  </a:lnTo>
                  <a:lnTo>
                    <a:pt x="1899" y="166"/>
                  </a:lnTo>
                  <a:lnTo>
                    <a:pt x="1899" y="0"/>
                  </a:lnTo>
                  <a:lnTo>
                    <a:pt x="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35" name="Freeform 21"/>
            <p:cNvSpPr>
              <a:spLocks/>
            </p:cNvSpPr>
            <p:nvPr userDrawn="1"/>
          </p:nvSpPr>
          <p:spPr bwMode="auto">
            <a:xfrm>
              <a:off x="5095" y="285"/>
              <a:ext cx="633" cy="53"/>
            </a:xfrm>
            <a:custGeom>
              <a:avLst/>
              <a:gdLst>
                <a:gd name="T0" fmla="*/ 0 w 1899"/>
                <a:gd name="T1" fmla="*/ 0 h 161"/>
                <a:gd name="T2" fmla="*/ 0 w 1899"/>
                <a:gd name="T3" fmla="*/ 2 h 161"/>
                <a:gd name="T4" fmla="*/ 23 w 1899"/>
                <a:gd name="T5" fmla="*/ 2 h 161"/>
                <a:gd name="T6" fmla="*/ 23 w 1899"/>
                <a:gd name="T7" fmla="*/ 0 h 161"/>
                <a:gd name="T8" fmla="*/ 0 w 1899"/>
                <a:gd name="T9" fmla="*/ 0 h 161"/>
                <a:gd name="T10" fmla="*/ 0 w 1899"/>
                <a:gd name="T11" fmla="*/ 0 h 1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99" h="161">
                  <a:moveTo>
                    <a:pt x="0" y="0"/>
                  </a:moveTo>
                  <a:lnTo>
                    <a:pt x="0" y="161"/>
                  </a:lnTo>
                  <a:lnTo>
                    <a:pt x="1899" y="145"/>
                  </a:lnTo>
                  <a:lnTo>
                    <a:pt x="1899" y="7"/>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36" name="Freeform 22"/>
            <p:cNvSpPr>
              <a:spLocks/>
            </p:cNvSpPr>
            <p:nvPr userDrawn="1"/>
          </p:nvSpPr>
          <p:spPr bwMode="auto">
            <a:xfrm>
              <a:off x="5096" y="394"/>
              <a:ext cx="632" cy="52"/>
            </a:xfrm>
            <a:custGeom>
              <a:avLst/>
              <a:gdLst>
                <a:gd name="T0" fmla="*/ 0 w 1895"/>
                <a:gd name="T1" fmla="*/ 0 h 158"/>
                <a:gd name="T2" fmla="*/ 0 w 1895"/>
                <a:gd name="T3" fmla="*/ 2 h 158"/>
                <a:gd name="T4" fmla="*/ 23 w 1895"/>
                <a:gd name="T5" fmla="*/ 2 h 158"/>
                <a:gd name="T6" fmla="*/ 23 w 1895"/>
                <a:gd name="T7" fmla="*/ 0 h 158"/>
                <a:gd name="T8" fmla="*/ 0 w 1895"/>
                <a:gd name="T9" fmla="*/ 0 h 158"/>
                <a:gd name="T10" fmla="*/ 0 w 1895"/>
                <a:gd name="T11" fmla="*/ 0 h 1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95" h="158">
                  <a:moveTo>
                    <a:pt x="0" y="0"/>
                  </a:moveTo>
                  <a:lnTo>
                    <a:pt x="0" y="158"/>
                  </a:lnTo>
                  <a:lnTo>
                    <a:pt x="1895" y="148"/>
                  </a:lnTo>
                  <a:lnTo>
                    <a:pt x="1895"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37" name="Freeform 23"/>
            <p:cNvSpPr>
              <a:spLocks/>
            </p:cNvSpPr>
            <p:nvPr userDrawn="1"/>
          </p:nvSpPr>
          <p:spPr bwMode="auto">
            <a:xfrm>
              <a:off x="4656" y="498"/>
              <a:ext cx="1072" cy="63"/>
            </a:xfrm>
            <a:custGeom>
              <a:avLst/>
              <a:gdLst>
                <a:gd name="T0" fmla="*/ 0 w 3215"/>
                <a:gd name="T1" fmla="*/ 0 h 190"/>
                <a:gd name="T2" fmla="*/ 0 w 3215"/>
                <a:gd name="T3" fmla="*/ 2 h 190"/>
                <a:gd name="T4" fmla="*/ 40 w 3215"/>
                <a:gd name="T5" fmla="*/ 2 h 190"/>
                <a:gd name="T6" fmla="*/ 40 w 3215"/>
                <a:gd name="T7" fmla="*/ 0 h 190"/>
                <a:gd name="T8" fmla="*/ 0 w 3215"/>
                <a:gd name="T9" fmla="*/ 0 h 190"/>
                <a:gd name="T10" fmla="*/ 0 w 3215"/>
                <a:gd name="T11" fmla="*/ 0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15" h="190">
                  <a:moveTo>
                    <a:pt x="0" y="10"/>
                  </a:moveTo>
                  <a:lnTo>
                    <a:pt x="0" y="178"/>
                  </a:lnTo>
                  <a:lnTo>
                    <a:pt x="3215" y="190"/>
                  </a:lnTo>
                  <a:lnTo>
                    <a:pt x="3215" y="0"/>
                  </a:lnTo>
                  <a:lnTo>
                    <a:pt x="0" y="1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38" name="Freeform 24"/>
            <p:cNvSpPr>
              <a:spLocks/>
            </p:cNvSpPr>
            <p:nvPr userDrawn="1"/>
          </p:nvSpPr>
          <p:spPr bwMode="auto">
            <a:xfrm>
              <a:off x="4656" y="608"/>
              <a:ext cx="1072" cy="58"/>
            </a:xfrm>
            <a:custGeom>
              <a:avLst/>
              <a:gdLst>
                <a:gd name="T0" fmla="*/ 0 w 3215"/>
                <a:gd name="T1" fmla="*/ 0 h 174"/>
                <a:gd name="T2" fmla="*/ 0 w 3215"/>
                <a:gd name="T3" fmla="*/ 2 h 174"/>
                <a:gd name="T4" fmla="*/ 40 w 3215"/>
                <a:gd name="T5" fmla="*/ 2 h 174"/>
                <a:gd name="T6" fmla="*/ 40 w 3215"/>
                <a:gd name="T7" fmla="*/ 0 h 174"/>
                <a:gd name="T8" fmla="*/ 0 w 3215"/>
                <a:gd name="T9" fmla="*/ 0 h 174"/>
                <a:gd name="T10" fmla="*/ 0 w 3215"/>
                <a:gd name="T11" fmla="*/ 0 h 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15" h="174">
                  <a:moveTo>
                    <a:pt x="0" y="14"/>
                  </a:moveTo>
                  <a:lnTo>
                    <a:pt x="0" y="174"/>
                  </a:lnTo>
                  <a:lnTo>
                    <a:pt x="3215" y="164"/>
                  </a:lnTo>
                  <a:lnTo>
                    <a:pt x="3215" y="0"/>
                  </a:lnTo>
                  <a:lnTo>
                    <a:pt x="0" y="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39" name="Freeform 25"/>
            <p:cNvSpPr>
              <a:spLocks/>
            </p:cNvSpPr>
            <p:nvPr userDrawn="1"/>
          </p:nvSpPr>
          <p:spPr bwMode="auto">
            <a:xfrm>
              <a:off x="4656" y="723"/>
              <a:ext cx="1072" cy="58"/>
            </a:xfrm>
            <a:custGeom>
              <a:avLst/>
              <a:gdLst>
                <a:gd name="T0" fmla="*/ 0 w 3215"/>
                <a:gd name="T1" fmla="*/ 0 h 176"/>
                <a:gd name="T2" fmla="*/ 0 w 3215"/>
                <a:gd name="T3" fmla="*/ 2 h 176"/>
                <a:gd name="T4" fmla="*/ 40 w 3215"/>
                <a:gd name="T5" fmla="*/ 2 h 176"/>
                <a:gd name="T6" fmla="*/ 40 w 3215"/>
                <a:gd name="T7" fmla="*/ 0 h 176"/>
                <a:gd name="T8" fmla="*/ 0 w 3215"/>
                <a:gd name="T9" fmla="*/ 0 h 176"/>
                <a:gd name="T10" fmla="*/ 0 w 3215"/>
                <a:gd name="T11" fmla="*/ 0 h 1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15" h="176">
                  <a:moveTo>
                    <a:pt x="0" y="0"/>
                  </a:moveTo>
                  <a:lnTo>
                    <a:pt x="0" y="175"/>
                  </a:lnTo>
                  <a:lnTo>
                    <a:pt x="3215" y="176"/>
                  </a:lnTo>
                  <a:lnTo>
                    <a:pt x="3215" y="12"/>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40" name="Freeform 26"/>
            <p:cNvSpPr>
              <a:spLocks/>
            </p:cNvSpPr>
            <p:nvPr userDrawn="1"/>
          </p:nvSpPr>
          <p:spPr bwMode="auto">
            <a:xfrm>
              <a:off x="4678" y="86"/>
              <a:ext cx="28" cy="26"/>
            </a:xfrm>
            <a:custGeom>
              <a:avLst/>
              <a:gdLst>
                <a:gd name="T0" fmla="*/ 0 w 84"/>
                <a:gd name="T1" fmla="*/ 1 h 78"/>
                <a:gd name="T2" fmla="*/ 1 w 84"/>
                <a:gd name="T3" fmla="*/ 1 h 78"/>
                <a:gd name="T4" fmla="*/ 1 w 84"/>
                <a:gd name="T5" fmla="*/ 1 h 78"/>
                <a:gd name="T6" fmla="*/ 1 w 84"/>
                <a:gd name="T7" fmla="*/ 1 h 78"/>
                <a:gd name="T8" fmla="*/ 1 w 84"/>
                <a:gd name="T9" fmla="*/ 0 h 78"/>
                <a:gd name="T10" fmla="*/ 1 w 84"/>
                <a:gd name="T11" fmla="*/ 0 h 78"/>
                <a:gd name="T12" fmla="*/ 1 w 84"/>
                <a:gd name="T13" fmla="*/ 0 h 78"/>
                <a:gd name="T14" fmla="*/ 0 w 84"/>
                <a:gd name="T15" fmla="*/ 0 h 78"/>
                <a:gd name="T16" fmla="*/ 0 w 84"/>
                <a:gd name="T17" fmla="*/ 0 h 78"/>
                <a:gd name="T18" fmla="*/ 0 w 84"/>
                <a:gd name="T19" fmla="*/ 1 h 78"/>
                <a:gd name="T20" fmla="*/ 0 w 84"/>
                <a:gd name="T21" fmla="*/ 1 h 78"/>
                <a:gd name="T22" fmla="*/ 0 w 84"/>
                <a:gd name="T23" fmla="*/ 1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78">
                  <a:moveTo>
                    <a:pt x="14" y="78"/>
                  </a:moveTo>
                  <a:lnTo>
                    <a:pt x="43" y="58"/>
                  </a:lnTo>
                  <a:lnTo>
                    <a:pt x="73" y="78"/>
                  </a:lnTo>
                  <a:lnTo>
                    <a:pt x="62" y="45"/>
                  </a:lnTo>
                  <a:lnTo>
                    <a:pt x="84" y="32"/>
                  </a:lnTo>
                  <a:lnTo>
                    <a:pt x="57" y="32"/>
                  </a:lnTo>
                  <a:lnTo>
                    <a:pt x="43" y="0"/>
                  </a:lnTo>
                  <a:lnTo>
                    <a:pt x="31" y="32"/>
                  </a:lnTo>
                  <a:lnTo>
                    <a:pt x="0" y="32"/>
                  </a:lnTo>
                  <a:lnTo>
                    <a:pt x="24" y="46"/>
                  </a:lnTo>
                  <a:lnTo>
                    <a:pt x="14"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41" name="Freeform 27"/>
            <p:cNvSpPr>
              <a:spLocks/>
            </p:cNvSpPr>
            <p:nvPr userDrawn="1"/>
          </p:nvSpPr>
          <p:spPr bwMode="auto">
            <a:xfrm>
              <a:off x="4751" y="86"/>
              <a:ext cx="28" cy="26"/>
            </a:xfrm>
            <a:custGeom>
              <a:avLst/>
              <a:gdLst>
                <a:gd name="T0" fmla="*/ 0 w 84"/>
                <a:gd name="T1" fmla="*/ 1 h 78"/>
                <a:gd name="T2" fmla="*/ 1 w 84"/>
                <a:gd name="T3" fmla="*/ 1 h 78"/>
                <a:gd name="T4" fmla="*/ 1 w 84"/>
                <a:gd name="T5" fmla="*/ 1 h 78"/>
                <a:gd name="T6" fmla="*/ 1 w 84"/>
                <a:gd name="T7" fmla="*/ 1 h 78"/>
                <a:gd name="T8" fmla="*/ 1 w 84"/>
                <a:gd name="T9" fmla="*/ 0 h 78"/>
                <a:gd name="T10" fmla="*/ 1 w 84"/>
                <a:gd name="T11" fmla="*/ 0 h 78"/>
                <a:gd name="T12" fmla="*/ 1 w 84"/>
                <a:gd name="T13" fmla="*/ 0 h 78"/>
                <a:gd name="T14" fmla="*/ 0 w 84"/>
                <a:gd name="T15" fmla="*/ 0 h 78"/>
                <a:gd name="T16" fmla="*/ 0 w 84"/>
                <a:gd name="T17" fmla="*/ 0 h 78"/>
                <a:gd name="T18" fmla="*/ 0 w 84"/>
                <a:gd name="T19" fmla="*/ 1 h 78"/>
                <a:gd name="T20" fmla="*/ 0 w 84"/>
                <a:gd name="T21" fmla="*/ 1 h 78"/>
                <a:gd name="T22" fmla="*/ 0 w 84"/>
                <a:gd name="T23" fmla="*/ 1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78">
                  <a:moveTo>
                    <a:pt x="11" y="78"/>
                  </a:moveTo>
                  <a:lnTo>
                    <a:pt x="42" y="58"/>
                  </a:lnTo>
                  <a:lnTo>
                    <a:pt x="74" y="78"/>
                  </a:lnTo>
                  <a:lnTo>
                    <a:pt x="62" y="45"/>
                  </a:lnTo>
                  <a:lnTo>
                    <a:pt x="84" y="32"/>
                  </a:lnTo>
                  <a:lnTo>
                    <a:pt x="56" y="32"/>
                  </a:lnTo>
                  <a:lnTo>
                    <a:pt x="42" y="0"/>
                  </a:lnTo>
                  <a:lnTo>
                    <a:pt x="30" y="32"/>
                  </a:lnTo>
                  <a:lnTo>
                    <a:pt x="0" y="32"/>
                  </a:lnTo>
                  <a:lnTo>
                    <a:pt x="24" y="46"/>
                  </a:lnTo>
                  <a:lnTo>
                    <a:pt x="11"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42" name="Freeform 28"/>
            <p:cNvSpPr>
              <a:spLocks/>
            </p:cNvSpPr>
            <p:nvPr userDrawn="1"/>
          </p:nvSpPr>
          <p:spPr bwMode="auto">
            <a:xfrm>
              <a:off x="4825" y="86"/>
              <a:ext cx="27" cy="26"/>
            </a:xfrm>
            <a:custGeom>
              <a:avLst/>
              <a:gdLst>
                <a:gd name="T0" fmla="*/ 0 w 83"/>
                <a:gd name="T1" fmla="*/ 1 h 78"/>
                <a:gd name="T2" fmla="*/ 1 w 83"/>
                <a:gd name="T3" fmla="*/ 1 h 78"/>
                <a:gd name="T4" fmla="*/ 1 w 83"/>
                <a:gd name="T5" fmla="*/ 1 h 78"/>
                <a:gd name="T6" fmla="*/ 1 w 83"/>
                <a:gd name="T7" fmla="*/ 1 h 78"/>
                <a:gd name="T8" fmla="*/ 1 w 83"/>
                <a:gd name="T9" fmla="*/ 0 h 78"/>
                <a:gd name="T10" fmla="*/ 1 w 83"/>
                <a:gd name="T11" fmla="*/ 0 h 78"/>
                <a:gd name="T12" fmla="*/ 1 w 83"/>
                <a:gd name="T13" fmla="*/ 0 h 78"/>
                <a:gd name="T14" fmla="*/ 0 w 83"/>
                <a:gd name="T15" fmla="*/ 0 h 78"/>
                <a:gd name="T16" fmla="*/ 0 w 83"/>
                <a:gd name="T17" fmla="*/ 0 h 78"/>
                <a:gd name="T18" fmla="*/ 0 w 83"/>
                <a:gd name="T19" fmla="*/ 1 h 78"/>
                <a:gd name="T20" fmla="*/ 0 w 83"/>
                <a:gd name="T21" fmla="*/ 1 h 78"/>
                <a:gd name="T22" fmla="*/ 0 w 83"/>
                <a:gd name="T23" fmla="*/ 1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78">
                  <a:moveTo>
                    <a:pt x="12" y="78"/>
                  </a:moveTo>
                  <a:lnTo>
                    <a:pt x="43" y="58"/>
                  </a:lnTo>
                  <a:lnTo>
                    <a:pt x="74" y="78"/>
                  </a:lnTo>
                  <a:lnTo>
                    <a:pt x="62" y="45"/>
                  </a:lnTo>
                  <a:lnTo>
                    <a:pt x="83" y="32"/>
                  </a:lnTo>
                  <a:lnTo>
                    <a:pt x="56" y="32"/>
                  </a:lnTo>
                  <a:lnTo>
                    <a:pt x="43" y="0"/>
                  </a:lnTo>
                  <a:lnTo>
                    <a:pt x="29" y="32"/>
                  </a:lnTo>
                  <a:lnTo>
                    <a:pt x="0" y="32"/>
                  </a:lnTo>
                  <a:lnTo>
                    <a:pt x="23" y="46"/>
                  </a:lnTo>
                  <a:lnTo>
                    <a:pt x="12"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43" name="Freeform 29"/>
            <p:cNvSpPr>
              <a:spLocks/>
            </p:cNvSpPr>
            <p:nvPr userDrawn="1"/>
          </p:nvSpPr>
          <p:spPr bwMode="auto">
            <a:xfrm>
              <a:off x="4897" y="86"/>
              <a:ext cx="29" cy="26"/>
            </a:xfrm>
            <a:custGeom>
              <a:avLst/>
              <a:gdLst>
                <a:gd name="T0" fmla="*/ 0 w 86"/>
                <a:gd name="T1" fmla="*/ 1 h 78"/>
                <a:gd name="T2" fmla="*/ 1 w 86"/>
                <a:gd name="T3" fmla="*/ 1 h 78"/>
                <a:gd name="T4" fmla="*/ 1 w 86"/>
                <a:gd name="T5" fmla="*/ 1 h 78"/>
                <a:gd name="T6" fmla="*/ 1 w 86"/>
                <a:gd name="T7" fmla="*/ 1 h 78"/>
                <a:gd name="T8" fmla="*/ 1 w 86"/>
                <a:gd name="T9" fmla="*/ 0 h 78"/>
                <a:gd name="T10" fmla="*/ 1 w 86"/>
                <a:gd name="T11" fmla="*/ 0 h 78"/>
                <a:gd name="T12" fmla="*/ 1 w 86"/>
                <a:gd name="T13" fmla="*/ 0 h 78"/>
                <a:gd name="T14" fmla="*/ 0 w 86"/>
                <a:gd name="T15" fmla="*/ 0 h 78"/>
                <a:gd name="T16" fmla="*/ 0 w 86"/>
                <a:gd name="T17" fmla="*/ 0 h 78"/>
                <a:gd name="T18" fmla="*/ 0 w 86"/>
                <a:gd name="T19" fmla="*/ 1 h 78"/>
                <a:gd name="T20" fmla="*/ 0 w 86"/>
                <a:gd name="T21" fmla="*/ 1 h 78"/>
                <a:gd name="T22" fmla="*/ 0 w 86"/>
                <a:gd name="T23" fmla="*/ 1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8">
                  <a:moveTo>
                    <a:pt x="13" y="78"/>
                  </a:moveTo>
                  <a:lnTo>
                    <a:pt x="45" y="58"/>
                  </a:lnTo>
                  <a:lnTo>
                    <a:pt x="76" y="78"/>
                  </a:lnTo>
                  <a:lnTo>
                    <a:pt x="62" y="45"/>
                  </a:lnTo>
                  <a:lnTo>
                    <a:pt x="86" y="32"/>
                  </a:lnTo>
                  <a:lnTo>
                    <a:pt x="57" y="32"/>
                  </a:lnTo>
                  <a:lnTo>
                    <a:pt x="45" y="0"/>
                  </a:lnTo>
                  <a:lnTo>
                    <a:pt x="30" y="32"/>
                  </a:lnTo>
                  <a:lnTo>
                    <a:pt x="0" y="32"/>
                  </a:lnTo>
                  <a:lnTo>
                    <a:pt x="26" y="46"/>
                  </a:lnTo>
                  <a:lnTo>
                    <a:pt x="13"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44" name="Freeform 30"/>
            <p:cNvSpPr>
              <a:spLocks/>
            </p:cNvSpPr>
            <p:nvPr userDrawn="1"/>
          </p:nvSpPr>
          <p:spPr bwMode="auto">
            <a:xfrm>
              <a:off x="4971" y="86"/>
              <a:ext cx="29" cy="26"/>
            </a:xfrm>
            <a:custGeom>
              <a:avLst/>
              <a:gdLst>
                <a:gd name="T0" fmla="*/ 0 w 85"/>
                <a:gd name="T1" fmla="*/ 1 h 78"/>
                <a:gd name="T2" fmla="*/ 1 w 85"/>
                <a:gd name="T3" fmla="*/ 1 h 78"/>
                <a:gd name="T4" fmla="*/ 1 w 85"/>
                <a:gd name="T5" fmla="*/ 1 h 78"/>
                <a:gd name="T6" fmla="*/ 1 w 85"/>
                <a:gd name="T7" fmla="*/ 1 h 78"/>
                <a:gd name="T8" fmla="*/ 1 w 85"/>
                <a:gd name="T9" fmla="*/ 0 h 78"/>
                <a:gd name="T10" fmla="*/ 1 w 85"/>
                <a:gd name="T11" fmla="*/ 0 h 78"/>
                <a:gd name="T12" fmla="*/ 1 w 85"/>
                <a:gd name="T13" fmla="*/ 0 h 78"/>
                <a:gd name="T14" fmla="*/ 0 w 85"/>
                <a:gd name="T15" fmla="*/ 0 h 78"/>
                <a:gd name="T16" fmla="*/ 0 w 85"/>
                <a:gd name="T17" fmla="*/ 0 h 78"/>
                <a:gd name="T18" fmla="*/ 0 w 85"/>
                <a:gd name="T19" fmla="*/ 1 h 78"/>
                <a:gd name="T20" fmla="*/ 0 w 85"/>
                <a:gd name="T21" fmla="*/ 1 h 78"/>
                <a:gd name="T22" fmla="*/ 0 w 85"/>
                <a:gd name="T23" fmla="*/ 1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8">
                  <a:moveTo>
                    <a:pt x="12" y="78"/>
                  </a:moveTo>
                  <a:lnTo>
                    <a:pt x="43" y="58"/>
                  </a:lnTo>
                  <a:lnTo>
                    <a:pt x="75" y="78"/>
                  </a:lnTo>
                  <a:lnTo>
                    <a:pt x="63" y="45"/>
                  </a:lnTo>
                  <a:lnTo>
                    <a:pt x="85" y="32"/>
                  </a:lnTo>
                  <a:lnTo>
                    <a:pt x="56" y="32"/>
                  </a:lnTo>
                  <a:lnTo>
                    <a:pt x="43" y="0"/>
                  </a:lnTo>
                  <a:lnTo>
                    <a:pt x="29" y="32"/>
                  </a:lnTo>
                  <a:lnTo>
                    <a:pt x="0" y="32"/>
                  </a:lnTo>
                  <a:lnTo>
                    <a:pt x="25" y="46"/>
                  </a:lnTo>
                  <a:lnTo>
                    <a:pt x="12"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45" name="Freeform 31"/>
            <p:cNvSpPr>
              <a:spLocks/>
            </p:cNvSpPr>
            <p:nvPr userDrawn="1"/>
          </p:nvSpPr>
          <p:spPr bwMode="auto">
            <a:xfrm>
              <a:off x="5044" y="86"/>
              <a:ext cx="29" cy="26"/>
            </a:xfrm>
            <a:custGeom>
              <a:avLst/>
              <a:gdLst>
                <a:gd name="T0" fmla="*/ 0 w 86"/>
                <a:gd name="T1" fmla="*/ 1 h 78"/>
                <a:gd name="T2" fmla="*/ 1 w 86"/>
                <a:gd name="T3" fmla="*/ 1 h 78"/>
                <a:gd name="T4" fmla="*/ 1 w 86"/>
                <a:gd name="T5" fmla="*/ 1 h 78"/>
                <a:gd name="T6" fmla="*/ 1 w 86"/>
                <a:gd name="T7" fmla="*/ 1 h 78"/>
                <a:gd name="T8" fmla="*/ 1 w 86"/>
                <a:gd name="T9" fmla="*/ 0 h 78"/>
                <a:gd name="T10" fmla="*/ 1 w 86"/>
                <a:gd name="T11" fmla="*/ 0 h 78"/>
                <a:gd name="T12" fmla="*/ 1 w 86"/>
                <a:gd name="T13" fmla="*/ 0 h 78"/>
                <a:gd name="T14" fmla="*/ 0 w 86"/>
                <a:gd name="T15" fmla="*/ 0 h 78"/>
                <a:gd name="T16" fmla="*/ 0 w 86"/>
                <a:gd name="T17" fmla="*/ 0 h 78"/>
                <a:gd name="T18" fmla="*/ 0 w 86"/>
                <a:gd name="T19" fmla="*/ 1 h 78"/>
                <a:gd name="T20" fmla="*/ 0 w 86"/>
                <a:gd name="T21" fmla="*/ 1 h 78"/>
                <a:gd name="T22" fmla="*/ 0 w 86"/>
                <a:gd name="T23" fmla="*/ 1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8">
                  <a:moveTo>
                    <a:pt x="14" y="78"/>
                  </a:moveTo>
                  <a:lnTo>
                    <a:pt x="44" y="58"/>
                  </a:lnTo>
                  <a:lnTo>
                    <a:pt x="76" y="78"/>
                  </a:lnTo>
                  <a:lnTo>
                    <a:pt x="63" y="45"/>
                  </a:lnTo>
                  <a:lnTo>
                    <a:pt x="86" y="32"/>
                  </a:lnTo>
                  <a:lnTo>
                    <a:pt x="58" y="32"/>
                  </a:lnTo>
                  <a:lnTo>
                    <a:pt x="43" y="0"/>
                  </a:lnTo>
                  <a:lnTo>
                    <a:pt x="30" y="32"/>
                  </a:lnTo>
                  <a:lnTo>
                    <a:pt x="0" y="32"/>
                  </a:lnTo>
                  <a:lnTo>
                    <a:pt x="26" y="46"/>
                  </a:lnTo>
                  <a:lnTo>
                    <a:pt x="14"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46" name="Freeform 32"/>
            <p:cNvSpPr>
              <a:spLocks/>
            </p:cNvSpPr>
            <p:nvPr userDrawn="1"/>
          </p:nvSpPr>
          <p:spPr bwMode="auto">
            <a:xfrm>
              <a:off x="4715" y="126"/>
              <a:ext cx="28" cy="24"/>
            </a:xfrm>
            <a:custGeom>
              <a:avLst/>
              <a:gdLst>
                <a:gd name="T0" fmla="*/ 0 w 85"/>
                <a:gd name="T1" fmla="*/ 1 h 74"/>
                <a:gd name="T2" fmla="*/ 1 w 85"/>
                <a:gd name="T3" fmla="*/ 1 h 74"/>
                <a:gd name="T4" fmla="*/ 1 w 85"/>
                <a:gd name="T5" fmla="*/ 1 h 74"/>
                <a:gd name="T6" fmla="*/ 1 w 85"/>
                <a:gd name="T7" fmla="*/ 1 h 74"/>
                <a:gd name="T8" fmla="*/ 1 w 85"/>
                <a:gd name="T9" fmla="*/ 0 h 74"/>
                <a:gd name="T10" fmla="*/ 1 w 85"/>
                <a:gd name="T11" fmla="*/ 0 h 74"/>
                <a:gd name="T12" fmla="*/ 1 w 85"/>
                <a:gd name="T13" fmla="*/ 0 h 74"/>
                <a:gd name="T14" fmla="*/ 0 w 85"/>
                <a:gd name="T15" fmla="*/ 0 h 74"/>
                <a:gd name="T16" fmla="*/ 0 w 85"/>
                <a:gd name="T17" fmla="*/ 0 h 74"/>
                <a:gd name="T18" fmla="*/ 0 w 85"/>
                <a:gd name="T19" fmla="*/ 1 h 74"/>
                <a:gd name="T20" fmla="*/ 0 w 85"/>
                <a:gd name="T21" fmla="*/ 1 h 74"/>
                <a:gd name="T22" fmla="*/ 0 w 85"/>
                <a:gd name="T23" fmla="*/ 1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4">
                  <a:moveTo>
                    <a:pt x="13" y="74"/>
                  </a:moveTo>
                  <a:lnTo>
                    <a:pt x="44" y="56"/>
                  </a:lnTo>
                  <a:lnTo>
                    <a:pt x="76" y="74"/>
                  </a:lnTo>
                  <a:lnTo>
                    <a:pt x="62" y="44"/>
                  </a:lnTo>
                  <a:lnTo>
                    <a:pt x="85" y="31"/>
                  </a:lnTo>
                  <a:lnTo>
                    <a:pt x="57" y="31"/>
                  </a:lnTo>
                  <a:lnTo>
                    <a:pt x="44" y="0"/>
                  </a:lnTo>
                  <a:lnTo>
                    <a:pt x="31" y="31"/>
                  </a:lnTo>
                  <a:lnTo>
                    <a:pt x="0" y="31"/>
                  </a:lnTo>
                  <a:lnTo>
                    <a:pt x="25" y="44"/>
                  </a:lnTo>
                  <a:lnTo>
                    <a:pt x="13"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47" name="Freeform 33"/>
            <p:cNvSpPr>
              <a:spLocks/>
            </p:cNvSpPr>
            <p:nvPr userDrawn="1"/>
          </p:nvSpPr>
          <p:spPr bwMode="auto">
            <a:xfrm>
              <a:off x="4788" y="126"/>
              <a:ext cx="28" cy="24"/>
            </a:xfrm>
            <a:custGeom>
              <a:avLst/>
              <a:gdLst>
                <a:gd name="T0" fmla="*/ 0 w 85"/>
                <a:gd name="T1" fmla="*/ 1 h 74"/>
                <a:gd name="T2" fmla="*/ 1 w 85"/>
                <a:gd name="T3" fmla="*/ 1 h 74"/>
                <a:gd name="T4" fmla="*/ 1 w 85"/>
                <a:gd name="T5" fmla="*/ 1 h 74"/>
                <a:gd name="T6" fmla="*/ 1 w 85"/>
                <a:gd name="T7" fmla="*/ 1 h 74"/>
                <a:gd name="T8" fmla="*/ 1 w 85"/>
                <a:gd name="T9" fmla="*/ 0 h 74"/>
                <a:gd name="T10" fmla="*/ 1 w 85"/>
                <a:gd name="T11" fmla="*/ 0 h 74"/>
                <a:gd name="T12" fmla="*/ 1 w 85"/>
                <a:gd name="T13" fmla="*/ 0 h 74"/>
                <a:gd name="T14" fmla="*/ 0 w 85"/>
                <a:gd name="T15" fmla="*/ 0 h 74"/>
                <a:gd name="T16" fmla="*/ 0 w 85"/>
                <a:gd name="T17" fmla="*/ 0 h 74"/>
                <a:gd name="T18" fmla="*/ 0 w 85"/>
                <a:gd name="T19" fmla="*/ 1 h 74"/>
                <a:gd name="T20" fmla="*/ 0 w 85"/>
                <a:gd name="T21" fmla="*/ 1 h 74"/>
                <a:gd name="T22" fmla="*/ 0 w 85"/>
                <a:gd name="T23" fmla="*/ 1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4">
                  <a:moveTo>
                    <a:pt x="11" y="74"/>
                  </a:moveTo>
                  <a:lnTo>
                    <a:pt x="41" y="56"/>
                  </a:lnTo>
                  <a:lnTo>
                    <a:pt x="74" y="74"/>
                  </a:lnTo>
                  <a:lnTo>
                    <a:pt x="63" y="44"/>
                  </a:lnTo>
                  <a:lnTo>
                    <a:pt x="85" y="31"/>
                  </a:lnTo>
                  <a:lnTo>
                    <a:pt x="57" y="31"/>
                  </a:lnTo>
                  <a:lnTo>
                    <a:pt x="41" y="0"/>
                  </a:lnTo>
                  <a:lnTo>
                    <a:pt x="30" y="31"/>
                  </a:lnTo>
                  <a:lnTo>
                    <a:pt x="0" y="31"/>
                  </a:lnTo>
                  <a:lnTo>
                    <a:pt x="24" y="44"/>
                  </a:lnTo>
                  <a:lnTo>
                    <a:pt x="11"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48" name="Freeform 34"/>
            <p:cNvSpPr>
              <a:spLocks/>
            </p:cNvSpPr>
            <p:nvPr userDrawn="1"/>
          </p:nvSpPr>
          <p:spPr bwMode="auto">
            <a:xfrm>
              <a:off x="4861" y="126"/>
              <a:ext cx="28" cy="24"/>
            </a:xfrm>
            <a:custGeom>
              <a:avLst/>
              <a:gdLst>
                <a:gd name="T0" fmla="*/ 0 w 85"/>
                <a:gd name="T1" fmla="*/ 1 h 74"/>
                <a:gd name="T2" fmla="*/ 1 w 85"/>
                <a:gd name="T3" fmla="*/ 1 h 74"/>
                <a:gd name="T4" fmla="*/ 1 w 85"/>
                <a:gd name="T5" fmla="*/ 1 h 74"/>
                <a:gd name="T6" fmla="*/ 1 w 85"/>
                <a:gd name="T7" fmla="*/ 1 h 74"/>
                <a:gd name="T8" fmla="*/ 1 w 85"/>
                <a:gd name="T9" fmla="*/ 0 h 74"/>
                <a:gd name="T10" fmla="*/ 1 w 85"/>
                <a:gd name="T11" fmla="*/ 0 h 74"/>
                <a:gd name="T12" fmla="*/ 1 w 85"/>
                <a:gd name="T13" fmla="*/ 0 h 74"/>
                <a:gd name="T14" fmla="*/ 0 w 85"/>
                <a:gd name="T15" fmla="*/ 0 h 74"/>
                <a:gd name="T16" fmla="*/ 0 w 85"/>
                <a:gd name="T17" fmla="*/ 0 h 74"/>
                <a:gd name="T18" fmla="*/ 0 w 85"/>
                <a:gd name="T19" fmla="*/ 1 h 74"/>
                <a:gd name="T20" fmla="*/ 0 w 85"/>
                <a:gd name="T21" fmla="*/ 1 h 74"/>
                <a:gd name="T22" fmla="*/ 0 w 85"/>
                <a:gd name="T23" fmla="*/ 1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4">
                  <a:moveTo>
                    <a:pt x="12" y="74"/>
                  </a:moveTo>
                  <a:lnTo>
                    <a:pt x="44" y="56"/>
                  </a:lnTo>
                  <a:lnTo>
                    <a:pt x="75" y="74"/>
                  </a:lnTo>
                  <a:lnTo>
                    <a:pt x="62" y="44"/>
                  </a:lnTo>
                  <a:lnTo>
                    <a:pt x="85" y="31"/>
                  </a:lnTo>
                  <a:lnTo>
                    <a:pt x="57" y="31"/>
                  </a:lnTo>
                  <a:lnTo>
                    <a:pt x="44" y="0"/>
                  </a:lnTo>
                  <a:lnTo>
                    <a:pt x="31" y="31"/>
                  </a:lnTo>
                  <a:lnTo>
                    <a:pt x="0" y="31"/>
                  </a:lnTo>
                  <a:lnTo>
                    <a:pt x="25" y="44"/>
                  </a:lnTo>
                  <a:lnTo>
                    <a:pt x="12"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49" name="Freeform 35"/>
            <p:cNvSpPr>
              <a:spLocks/>
            </p:cNvSpPr>
            <p:nvPr userDrawn="1"/>
          </p:nvSpPr>
          <p:spPr bwMode="auto">
            <a:xfrm>
              <a:off x="4935" y="126"/>
              <a:ext cx="28" cy="24"/>
            </a:xfrm>
            <a:custGeom>
              <a:avLst/>
              <a:gdLst>
                <a:gd name="T0" fmla="*/ 0 w 86"/>
                <a:gd name="T1" fmla="*/ 1 h 74"/>
                <a:gd name="T2" fmla="*/ 1 w 86"/>
                <a:gd name="T3" fmla="*/ 1 h 74"/>
                <a:gd name="T4" fmla="*/ 1 w 86"/>
                <a:gd name="T5" fmla="*/ 1 h 74"/>
                <a:gd name="T6" fmla="*/ 1 w 86"/>
                <a:gd name="T7" fmla="*/ 1 h 74"/>
                <a:gd name="T8" fmla="*/ 1 w 86"/>
                <a:gd name="T9" fmla="*/ 0 h 74"/>
                <a:gd name="T10" fmla="*/ 1 w 86"/>
                <a:gd name="T11" fmla="*/ 0 h 74"/>
                <a:gd name="T12" fmla="*/ 1 w 86"/>
                <a:gd name="T13" fmla="*/ 0 h 74"/>
                <a:gd name="T14" fmla="*/ 0 w 86"/>
                <a:gd name="T15" fmla="*/ 0 h 74"/>
                <a:gd name="T16" fmla="*/ 0 w 86"/>
                <a:gd name="T17" fmla="*/ 0 h 74"/>
                <a:gd name="T18" fmla="*/ 0 w 86"/>
                <a:gd name="T19" fmla="*/ 1 h 74"/>
                <a:gd name="T20" fmla="*/ 0 w 86"/>
                <a:gd name="T21" fmla="*/ 1 h 74"/>
                <a:gd name="T22" fmla="*/ 0 w 86"/>
                <a:gd name="T23" fmla="*/ 1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4">
                  <a:moveTo>
                    <a:pt x="12" y="74"/>
                  </a:moveTo>
                  <a:lnTo>
                    <a:pt x="43" y="56"/>
                  </a:lnTo>
                  <a:lnTo>
                    <a:pt x="75" y="74"/>
                  </a:lnTo>
                  <a:lnTo>
                    <a:pt x="63" y="44"/>
                  </a:lnTo>
                  <a:lnTo>
                    <a:pt x="86" y="31"/>
                  </a:lnTo>
                  <a:lnTo>
                    <a:pt x="56" y="31"/>
                  </a:lnTo>
                  <a:lnTo>
                    <a:pt x="43" y="0"/>
                  </a:lnTo>
                  <a:lnTo>
                    <a:pt x="29" y="31"/>
                  </a:lnTo>
                  <a:lnTo>
                    <a:pt x="0" y="31"/>
                  </a:lnTo>
                  <a:lnTo>
                    <a:pt x="24" y="44"/>
                  </a:lnTo>
                  <a:lnTo>
                    <a:pt x="12"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50" name="Freeform 36"/>
            <p:cNvSpPr>
              <a:spLocks/>
            </p:cNvSpPr>
            <p:nvPr userDrawn="1"/>
          </p:nvSpPr>
          <p:spPr bwMode="auto">
            <a:xfrm>
              <a:off x="5008" y="126"/>
              <a:ext cx="28" cy="24"/>
            </a:xfrm>
            <a:custGeom>
              <a:avLst/>
              <a:gdLst>
                <a:gd name="T0" fmla="*/ 0 w 84"/>
                <a:gd name="T1" fmla="*/ 1 h 74"/>
                <a:gd name="T2" fmla="*/ 1 w 84"/>
                <a:gd name="T3" fmla="*/ 1 h 74"/>
                <a:gd name="T4" fmla="*/ 1 w 84"/>
                <a:gd name="T5" fmla="*/ 1 h 74"/>
                <a:gd name="T6" fmla="*/ 1 w 84"/>
                <a:gd name="T7" fmla="*/ 1 h 74"/>
                <a:gd name="T8" fmla="*/ 1 w 84"/>
                <a:gd name="T9" fmla="*/ 0 h 74"/>
                <a:gd name="T10" fmla="*/ 1 w 84"/>
                <a:gd name="T11" fmla="*/ 0 h 74"/>
                <a:gd name="T12" fmla="*/ 1 w 84"/>
                <a:gd name="T13" fmla="*/ 0 h 74"/>
                <a:gd name="T14" fmla="*/ 0 w 84"/>
                <a:gd name="T15" fmla="*/ 0 h 74"/>
                <a:gd name="T16" fmla="*/ 0 w 84"/>
                <a:gd name="T17" fmla="*/ 0 h 74"/>
                <a:gd name="T18" fmla="*/ 0 w 84"/>
                <a:gd name="T19" fmla="*/ 1 h 74"/>
                <a:gd name="T20" fmla="*/ 0 w 84"/>
                <a:gd name="T21" fmla="*/ 1 h 74"/>
                <a:gd name="T22" fmla="*/ 0 w 84"/>
                <a:gd name="T23" fmla="*/ 1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74">
                  <a:moveTo>
                    <a:pt x="11" y="74"/>
                  </a:moveTo>
                  <a:lnTo>
                    <a:pt x="43" y="56"/>
                  </a:lnTo>
                  <a:lnTo>
                    <a:pt x="74" y="74"/>
                  </a:lnTo>
                  <a:lnTo>
                    <a:pt x="61" y="44"/>
                  </a:lnTo>
                  <a:lnTo>
                    <a:pt x="84" y="31"/>
                  </a:lnTo>
                  <a:lnTo>
                    <a:pt x="55" y="31"/>
                  </a:lnTo>
                  <a:lnTo>
                    <a:pt x="41" y="0"/>
                  </a:lnTo>
                  <a:lnTo>
                    <a:pt x="29" y="31"/>
                  </a:lnTo>
                  <a:lnTo>
                    <a:pt x="0" y="31"/>
                  </a:lnTo>
                  <a:lnTo>
                    <a:pt x="25" y="44"/>
                  </a:lnTo>
                  <a:lnTo>
                    <a:pt x="11"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51" name="Freeform 37"/>
            <p:cNvSpPr>
              <a:spLocks/>
            </p:cNvSpPr>
            <p:nvPr userDrawn="1"/>
          </p:nvSpPr>
          <p:spPr bwMode="auto">
            <a:xfrm>
              <a:off x="4678" y="165"/>
              <a:ext cx="28" cy="25"/>
            </a:xfrm>
            <a:custGeom>
              <a:avLst/>
              <a:gdLst>
                <a:gd name="T0" fmla="*/ 0 w 84"/>
                <a:gd name="T1" fmla="*/ 1 h 75"/>
                <a:gd name="T2" fmla="*/ 1 w 84"/>
                <a:gd name="T3" fmla="*/ 1 h 75"/>
                <a:gd name="T4" fmla="*/ 1 w 84"/>
                <a:gd name="T5" fmla="*/ 1 h 75"/>
                <a:gd name="T6" fmla="*/ 1 w 84"/>
                <a:gd name="T7" fmla="*/ 1 h 75"/>
                <a:gd name="T8" fmla="*/ 1 w 84"/>
                <a:gd name="T9" fmla="*/ 0 h 75"/>
                <a:gd name="T10" fmla="*/ 1 w 84"/>
                <a:gd name="T11" fmla="*/ 0 h 75"/>
                <a:gd name="T12" fmla="*/ 1 w 84"/>
                <a:gd name="T13" fmla="*/ 0 h 75"/>
                <a:gd name="T14" fmla="*/ 0 w 84"/>
                <a:gd name="T15" fmla="*/ 0 h 75"/>
                <a:gd name="T16" fmla="*/ 0 w 84"/>
                <a:gd name="T17" fmla="*/ 0 h 75"/>
                <a:gd name="T18" fmla="*/ 0 w 84"/>
                <a:gd name="T19" fmla="*/ 1 h 75"/>
                <a:gd name="T20" fmla="*/ 0 w 84"/>
                <a:gd name="T21" fmla="*/ 1 h 75"/>
                <a:gd name="T22" fmla="*/ 0 w 84"/>
                <a:gd name="T23" fmla="*/ 1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75">
                  <a:moveTo>
                    <a:pt x="14" y="75"/>
                  </a:moveTo>
                  <a:lnTo>
                    <a:pt x="43" y="57"/>
                  </a:lnTo>
                  <a:lnTo>
                    <a:pt x="73" y="75"/>
                  </a:lnTo>
                  <a:lnTo>
                    <a:pt x="62" y="46"/>
                  </a:lnTo>
                  <a:lnTo>
                    <a:pt x="84" y="29"/>
                  </a:lnTo>
                  <a:lnTo>
                    <a:pt x="57" y="29"/>
                  </a:lnTo>
                  <a:lnTo>
                    <a:pt x="43" y="0"/>
                  </a:lnTo>
                  <a:lnTo>
                    <a:pt x="31" y="29"/>
                  </a:lnTo>
                  <a:lnTo>
                    <a:pt x="0" y="29"/>
                  </a:lnTo>
                  <a:lnTo>
                    <a:pt x="24" y="46"/>
                  </a:lnTo>
                  <a:lnTo>
                    <a:pt x="14"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52" name="Freeform 38"/>
            <p:cNvSpPr>
              <a:spLocks/>
            </p:cNvSpPr>
            <p:nvPr userDrawn="1"/>
          </p:nvSpPr>
          <p:spPr bwMode="auto">
            <a:xfrm>
              <a:off x="4751" y="165"/>
              <a:ext cx="28" cy="25"/>
            </a:xfrm>
            <a:custGeom>
              <a:avLst/>
              <a:gdLst>
                <a:gd name="T0" fmla="*/ 0 w 84"/>
                <a:gd name="T1" fmla="*/ 1 h 75"/>
                <a:gd name="T2" fmla="*/ 1 w 84"/>
                <a:gd name="T3" fmla="*/ 1 h 75"/>
                <a:gd name="T4" fmla="*/ 1 w 84"/>
                <a:gd name="T5" fmla="*/ 1 h 75"/>
                <a:gd name="T6" fmla="*/ 1 w 84"/>
                <a:gd name="T7" fmla="*/ 1 h 75"/>
                <a:gd name="T8" fmla="*/ 1 w 84"/>
                <a:gd name="T9" fmla="*/ 0 h 75"/>
                <a:gd name="T10" fmla="*/ 1 w 84"/>
                <a:gd name="T11" fmla="*/ 0 h 75"/>
                <a:gd name="T12" fmla="*/ 1 w 84"/>
                <a:gd name="T13" fmla="*/ 0 h 75"/>
                <a:gd name="T14" fmla="*/ 0 w 84"/>
                <a:gd name="T15" fmla="*/ 0 h 75"/>
                <a:gd name="T16" fmla="*/ 0 w 84"/>
                <a:gd name="T17" fmla="*/ 0 h 75"/>
                <a:gd name="T18" fmla="*/ 0 w 84"/>
                <a:gd name="T19" fmla="*/ 1 h 75"/>
                <a:gd name="T20" fmla="*/ 0 w 84"/>
                <a:gd name="T21" fmla="*/ 1 h 75"/>
                <a:gd name="T22" fmla="*/ 0 w 84"/>
                <a:gd name="T23" fmla="*/ 1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75">
                  <a:moveTo>
                    <a:pt x="11" y="75"/>
                  </a:moveTo>
                  <a:lnTo>
                    <a:pt x="42" y="57"/>
                  </a:lnTo>
                  <a:lnTo>
                    <a:pt x="74" y="75"/>
                  </a:lnTo>
                  <a:lnTo>
                    <a:pt x="62" y="46"/>
                  </a:lnTo>
                  <a:lnTo>
                    <a:pt x="84" y="29"/>
                  </a:lnTo>
                  <a:lnTo>
                    <a:pt x="56" y="29"/>
                  </a:lnTo>
                  <a:lnTo>
                    <a:pt x="42" y="0"/>
                  </a:lnTo>
                  <a:lnTo>
                    <a:pt x="30" y="29"/>
                  </a:lnTo>
                  <a:lnTo>
                    <a:pt x="0" y="29"/>
                  </a:lnTo>
                  <a:lnTo>
                    <a:pt x="24" y="46"/>
                  </a:lnTo>
                  <a:lnTo>
                    <a:pt x="11"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53" name="Freeform 39"/>
            <p:cNvSpPr>
              <a:spLocks/>
            </p:cNvSpPr>
            <p:nvPr userDrawn="1"/>
          </p:nvSpPr>
          <p:spPr bwMode="auto">
            <a:xfrm>
              <a:off x="4825" y="165"/>
              <a:ext cx="27" cy="25"/>
            </a:xfrm>
            <a:custGeom>
              <a:avLst/>
              <a:gdLst>
                <a:gd name="T0" fmla="*/ 0 w 83"/>
                <a:gd name="T1" fmla="*/ 1 h 75"/>
                <a:gd name="T2" fmla="*/ 1 w 83"/>
                <a:gd name="T3" fmla="*/ 1 h 75"/>
                <a:gd name="T4" fmla="*/ 1 w 83"/>
                <a:gd name="T5" fmla="*/ 1 h 75"/>
                <a:gd name="T6" fmla="*/ 1 w 83"/>
                <a:gd name="T7" fmla="*/ 1 h 75"/>
                <a:gd name="T8" fmla="*/ 1 w 83"/>
                <a:gd name="T9" fmla="*/ 0 h 75"/>
                <a:gd name="T10" fmla="*/ 1 w 83"/>
                <a:gd name="T11" fmla="*/ 0 h 75"/>
                <a:gd name="T12" fmla="*/ 1 w 83"/>
                <a:gd name="T13" fmla="*/ 0 h 75"/>
                <a:gd name="T14" fmla="*/ 0 w 83"/>
                <a:gd name="T15" fmla="*/ 0 h 75"/>
                <a:gd name="T16" fmla="*/ 0 w 83"/>
                <a:gd name="T17" fmla="*/ 0 h 75"/>
                <a:gd name="T18" fmla="*/ 0 w 83"/>
                <a:gd name="T19" fmla="*/ 1 h 75"/>
                <a:gd name="T20" fmla="*/ 0 w 83"/>
                <a:gd name="T21" fmla="*/ 1 h 75"/>
                <a:gd name="T22" fmla="*/ 0 w 83"/>
                <a:gd name="T23" fmla="*/ 1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75">
                  <a:moveTo>
                    <a:pt x="12" y="75"/>
                  </a:moveTo>
                  <a:lnTo>
                    <a:pt x="43" y="57"/>
                  </a:lnTo>
                  <a:lnTo>
                    <a:pt x="74" y="75"/>
                  </a:lnTo>
                  <a:lnTo>
                    <a:pt x="62" y="46"/>
                  </a:lnTo>
                  <a:lnTo>
                    <a:pt x="83" y="29"/>
                  </a:lnTo>
                  <a:lnTo>
                    <a:pt x="56" y="29"/>
                  </a:lnTo>
                  <a:lnTo>
                    <a:pt x="43" y="0"/>
                  </a:lnTo>
                  <a:lnTo>
                    <a:pt x="29" y="29"/>
                  </a:lnTo>
                  <a:lnTo>
                    <a:pt x="0" y="29"/>
                  </a:lnTo>
                  <a:lnTo>
                    <a:pt x="23" y="46"/>
                  </a:lnTo>
                  <a:lnTo>
                    <a:pt x="12"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54" name="Freeform 40"/>
            <p:cNvSpPr>
              <a:spLocks/>
            </p:cNvSpPr>
            <p:nvPr userDrawn="1"/>
          </p:nvSpPr>
          <p:spPr bwMode="auto">
            <a:xfrm>
              <a:off x="4897" y="165"/>
              <a:ext cx="29" cy="25"/>
            </a:xfrm>
            <a:custGeom>
              <a:avLst/>
              <a:gdLst>
                <a:gd name="T0" fmla="*/ 0 w 86"/>
                <a:gd name="T1" fmla="*/ 1 h 75"/>
                <a:gd name="T2" fmla="*/ 1 w 86"/>
                <a:gd name="T3" fmla="*/ 1 h 75"/>
                <a:gd name="T4" fmla="*/ 1 w 86"/>
                <a:gd name="T5" fmla="*/ 1 h 75"/>
                <a:gd name="T6" fmla="*/ 1 w 86"/>
                <a:gd name="T7" fmla="*/ 1 h 75"/>
                <a:gd name="T8" fmla="*/ 1 w 86"/>
                <a:gd name="T9" fmla="*/ 0 h 75"/>
                <a:gd name="T10" fmla="*/ 1 w 86"/>
                <a:gd name="T11" fmla="*/ 0 h 75"/>
                <a:gd name="T12" fmla="*/ 1 w 86"/>
                <a:gd name="T13" fmla="*/ 0 h 75"/>
                <a:gd name="T14" fmla="*/ 0 w 86"/>
                <a:gd name="T15" fmla="*/ 0 h 75"/>
                <a:gd name="T16" fmla="*/ 0 w 86"/>
                <a:gd name="T17" fmla="*/ 0 h 75"/>
                <a:gd name="T18" fmla="*/ 0 w 86"/>
                <a:gd name="T19" fmla="*/ 1 h 75"/>
                <a:gd name="T20" fmla="*/ 0 w 86"/>
                <a:gd name="T21" fmla="*/ 1 h 75"/>
                <a:gd name="T22" fmla="*/ 0 w 86"/>
                <a:gd name="T23" fmla="*/ 1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5">
                  <a:moveTo>
                    <a:pt x="13" y="75"/>
                  </a:moveTo>
                  <a:lnTo>
                    <a:pt x="45" y="57"/>
                  </a:lnTo>
                  <a:lnTo>
                    <a:pt x="76" y="75"/>
                  </a:lnTo>
                  <a:lnTo>
                    <a:pt x="62" y="46"/>
                  </a:lnTo>
                  <a:lnTo>
                    <a:pt x="86" y="29"/>
                  </a:lnTo>
                  <a:lnTo>
                    <a:pt x="57" y="29"/>
                  </a:lnTo>
                  <a:lnTo>
                    <a:pt x="45" y="0"/>
                  </a:lnTo>
                  <a:lnTo>
                    <a:pt x="30" y="29"/>
                  </a:lnTo>
                  <a:lnTo>
                    <a:pt x="0" y="29"/>
                  </a:lnTo>
                  <a:lnTo>
                    <a:pt x="26" y="46"/>
                  </a:lnTo>
                  <a:lnTo>
                    <a:pt x="13"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55" name="Freeform 41"/>
            <p:cNvSpPr>
              <a:spLocks/>
            </p:cNvSpPr>
            <p:nvPr userDrawn="1"/>
          </p:nvSpPr>
          <p:spPr bwMode="auto">
            <a:xfrm>
              <a:off x="4971" y="165"/>
              <a:ext cx="29" cy="25"/>
            </a:xfrm>
            <a:custGeom>
              <a:avLst/>
              <a:gdLst>
                <a:gd name="T0" fmla="*/ 0 w 85"/>
                <a:gd name="T1" fmla="*/ 1 h 75"/>
                <a:gd name="T2" fmla="*/ 1 w 85"/>
                <a:gd name="T3" fmla="*/ 1 h 75"/>
                <a:gd name="T4" fmla="*/ 1 w 85"/>
                <a:gd name="T5" fmla="*/ 1 h 75"/>
                <a:gd name="T6" fmla="*/ 1 w 85"/>
                <a:gd name="T7" fmla="*/ 1 h 75"/>
                <a:gd name="T8" fmla="*/ 1 w 85"/>
                <a:gd name="T9" fmla="*/ 0 h 75"/>
                <a:gd name="T10" fmla="*/ 1 w 85"/>
                <a:gd name="T11" fmla="*/ 0 h 75"/>
                <a:gd name="T12" fmla="*/ 1 w 85"/>
                <a:gd name="T13" fmla="*/ 0 h 75"/>
                <a:gd name="T14" fmla="*/ 0 w 85"/>
                <a:gd name="T15" fmla="*/ 0 h 75"/>
                <a:gd name="T16" fmla="*/ 0 w 85"/>
                <a:gd name="T17" fmla="*/ 0 h 75"/>
                <a:gd name="T18" fmla="*/ 0 w 85"/>
                <a:gd name="T19" fmla="*/ 1 h 75"/>
                <a:gd name="T20" fmla="*/ 0 w 85"/>
                <a:gd name="T21" fmla="*/ 1 h 75"/>
                <a:gd name="T22" fmla="*/ 0 w 85"/>
                <a:gd name="T23" fmla="*/ 1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5">
                  <a:moveTo>
                    <a:pt x="12" y="75"/>
                  </a:moveTo>
                  <a:lnTo>
                    <a:pt x="43" y="57"/>
                  </a:lnTo>
                  <a:lnTo>
                    <a:pt x="75" y="75"/>
                  </a:lnTo>
                  <a:lnTo>
                    <a:pt x="63" y="46"/>
                  </a:lnTo>
                  <a:lnTo>
                    <a:pt x="85" y="29"/>
                  </a:lnTo>
                  <a:lnTo>
                    <a:pt x="56" y="29"/>
                  </a:lnTo>
                  <a:lnTo>
                    <a:pt x="43" y="0"/>
                  </a:lnTo>
                  <a:lnTo>
                    <a:pt x="29" y="29"/>
                  </a:lnTo>
                  <a:lnTo>
                    <a:pt x="0" y="29"/>
                  </a:lnTo>
                  <a:lnTo>
                    <a:pt x="25" y="46"/>
                  </a:lnTo>
                  <a:lnTo>
                    <a:pt x="12"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56" name="Freeform 42"/>
            <p:cNvSpPr>
              <a:spLocks/>
            </p:cNvSpPr>
            <p:nvPr userDrawn="1"/>
          </p:nvSpPr>
          <p:spPr bwMode="auto">
            <a:xfrm>
              <a:off x="5044" y="165"/>
              <a:ext cx="29" cy="25"/>
            </a:xfrm>
            <a:custGeom>
              <a:avLst/>
              <a:gdLst>
                <a:gd name="T0" fmla="*/ 0 w 86"/>
                <a:gd name="T1" fmla="*/ 1 h 75"/>
                <a:gd name="T2" fmla="*/ 1 w 86"/>
                <a:gd name="T3" fmla="*/ 1 h 75"/>
                <a:gd name="T4" fmla="*/ 1 w 86"/>
                <a:gd name="T5" fmla="*/ 1 h 75"/>
                <a:gd name="T6" fmla="*/ 1 w 86"/>
                <a:gd name="T7" fmla="*/ 1 h 75"/>
                <a:gd name="T8" fmla="*/ 1 w 86"/>
                <a:gd name="T9" fmla="*/ 0 h 75"/>
                <a:gd name="T10" fmla="*/ 1 w 86"/>
                <a:gd name="T11" fmla="*/ 0 h 75"/>
                <a:gd name="T12" fmla="*/ 1 w 86"/>
                <a:gd name="T13" fmla="*/ 0 h 75"/>
                <a:gd name="T14" fmla="*/ 0 w 86"/>
                <a:gd name="T15" fmla="*/ 0 h 75"/>
                <a:gd name="T16" fmla="*/ 0 w 86"/>
                <a:gd name="T17" fmla="*/ 0 h 75"/>
                <a:gd name="T18" fmla="*/ 0 w 86"/>
                <a:gd name="T19" fmla="*/ 1 h 75"/>
                <a:gd name="T20" fmla="*/ 0 w 86"/>
                <a:gd name="T21" fmla="*/ 1 h 75"/>
                <a:gd name="T22" fmla="*/ 0 w 86"/>
                <a:gd name="T23" fmla="*/ 1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5">
                  <a:moveTo>
                    <a:pt x="14" y="75"/>
                  </a:moveTo>
                  <a:lnTo>
                    <a:pt x="44" y="57"/>
                  </a:lnTo>
                  <a:lnTo>
                    <a:pt x="76" y="75"/>
                  </a:lnTo>
                  <a:lnTo>
                    <a:pt x="63" y="46"/>
                  </a:lnTo>
                  <a:lnTo>
                    <a:pt x="86" y="29"/>
                  </a:lnTo>
                  <a:lnTo>
                    <a:pt x="58" y="29"/>
                  </a:lnTo>
                  <a:lnTo>
                    <a:pt x="43" y="0"/>
                  </a:lnTo>
                  <a:lnTo>
                    <a:pt x="30" y="29"/>
                  </a:lnTo>
                  <a:lnTo>
                    <a:pt x="0" y="29"/>
                  </a:lnTo>
                  <a:lnTo>
                    <a:pt x="26" y="46"/>
                  </a:lnTo>
                  <a:lnTo>
                    <a:pt x="14"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57" name="Freeform 43"/>
            <p:cNvSpPr>
              <a:spLocks/>
            </p:cNvSpPr>
            <p:nvPr userDrawn="1"/>
          </p:nvSpPr>
          <p:spPr bwMode="auto">
            <a:xfrm>
              <a:off x="4715" y="204"/>
              <a:ext cx="28" cy="26"/>
            </a:xfrm>
            <a:custGeom>
              <a:avLst/>
              <a:gdLst>
                <a:gd name="T0" fmla="*/ 0 w 85"/>
                <a:gd name="T1" fmla="*/ 1 h 77"/>
                <a:gd name="T2" fmla="*/ 1 w 85"/>
                <a:gd name="T3" fmla="*/ 1 h 77"/>
                <a:gd name="T4" fmla="*/ 1 w 85"/>
                <a:gd name="T5" fmla="*/ 1 h 77"/>
                <a:gd name="T6" fmla="*/ 1 w 85"/>
                <a:gd name="T7" fmla="*/ 1 h 77"/>
                <a:gd name="T8" fmla="*/ 1 w 85"/>
                <a:gd name="T9" fmla="*/ 0 h 77"/>
                <a:gd name="T10" fmla="*/ 1 w 85"/>
                <a:gd name="T11" fmla="*/ 0 h 77"/>
                <a:gd name="T12" fmla="*/ 1 w 85"/>
                <a:gd name="T13" fmla="*/ 0 h 77"/>
                <a:gd name="T14" fmla="*/ 0 w 85"/>
                <a:gd name="T15" fmla="*/ 0 h 77"/>
                <a:gd name="T16" fmla="*/ 0 w 85"/>
                <a:gd name="T17" fmla="*/ 0 h 77"/>
                <a:gd name="T18" fmla="*/ 0 w 85"/>
                <a:gd name="T19" fmla="*/ 1 h 77"/>
                <a:gd name="T20" fmla="*/ 0 w 85"/>
                <a:gd name="T21" fmla="*/ 1 h 77"/>
                <a:gd name="T22" fmla="*/ 0 w 85"/>
                <a:gd name="T23" fmla="*/ 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7">
                  <a:moveTo>
                    <a:pt x="13" y="77"/>
                  </a:moveTo>
                  <a:lnTo>
                    <a:pt x="44" y="58"/>
                  </a:lnTo>
                  <a:lnTo>
                    <a:pt x="76" y="77"/>
                  </a:lnTo>
                  <a:lnTo>
                    <a:pt x="62" y="46"/>
                  </a:lnTo>
                  <a:lnTo>
                    <a:pt x="85" y="31"/>
                  </a:lnTo>
                  <a:lnTo>
                    <a:pt x="57" y="31"/>
                  </a:lnTo>
                  <a:lnTo>
                    <a:pt x="44" y="0"/>
                  </a:lnTo>
                  <a:lnTo>
                    <a:pt x="31" y="31"/>
                  </a:lnTo>
                  <a:lnTo>
                    <a:pt x="0" y="31"/>
                  </a:lnTo>
                  <a:lnTo>
                    <a:pt x="25" y="46"/>
                  </a:lnTo>
                  <a:lnTo>
                    <a:pt x="13"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58" name="Freeform 44"/>
            <p:cNvSpPr>
              <a:spLocks/>
            </p:cNvSpPr>
            <p:nvPr userDrawn="1"/>
          </p:nvSpPr>
          <p:spPr bwMode="auto">
            <a:xfrm>
              <a:off x="4788" y="204"/>
              <a:ext cx="28" cy="26"/>
            </a:xfrm>
            <a:custGeom>
              <a:avLst/>
              <a:gdLst>
                <a:gd name="T0" fmla="*/ 0 w 85"/>
                <a:gd name="T1" fmla="*/ 1 h 77"/>
                <a:gd name="T2" fmla="*/ 1 w 85"/>
                <a:gd name="T3" fmla="*/ 1 h 77"/>
                <a:gd name="T4" fmla="*/ 1 w 85"/>
                <a:gd name="T5" fmla="*/ 1 h 77"/>
                <a:gd name="T6" fmla="*/ 1 w 85"/>
                <a:gd name="T7" fmla="*/ 1 h 77"/>
                <a:gd name="T8" fmla="*/ 1 w 85"/>
                <a:gd name="T9" fmla="*/ 0 h 77"/>
                <a:gd name="T10" fmla="*/ 1 w 85"/>
                <a:gd name="T11" fmla="*/ 0 h 77"/>
                <a:gd name="T12" fmla="*/ 1 w 85"/>
                <a:gd name="T13" fmla="*/ 0 h 77"/>
                <a:gd name="T14" fmla="*/ 0 w 85"/>
                <a:gd name="T15" fmla="*/ 0 h 77"/>
                <a:gd name="T16" fmla="*/ 0 w 85"/>
                <a:gd name="T17" fmla="*/ 0 h 77"/>
                <a:gd name="T18" fmla="*/ 0 w 85"/>
                <a:gd name="T19" fmla="*/ 1 h 77"/>
                <a:gd name="T20" fmla="*/ 0 w 85"/>
                <a:gd name="T21" fmla="*/ 1 h 77"/>
                <a:gd name="T22" fmla="*/ 0 w 85"/>
                <a:gd name="T23" fmla="*/ 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7">
                  <a:moveTo>
                    <a:pt x="11" y="77"/>
                  </a:moveTo>
                  <a:lnTo>
                    <a:pt x="41" y="58"/>
                  </a:lnTo>
                  <a:lnTo>
                    <a:pt x="74" y="77"/>
                  </a:lnTo>
                  <a:lnTo>
                    <a:pt x="63" y="46"/>
                  </a:lnTo>
                  <a:lnTo>
                    <a:pt x="85" y="31"/>
                  </a:lnTo>
                  <a:lnTo>
                    <a:pt x="57" y="31"/>
                  </a:lnTo>
                  <a:lnTo>
                    <a:pt x="41" y="0"/>
                  </a:lnTo>
                  <a:lnTo>
                    <a:pt x="30" y="31"/>
                  </a:lnTo>
                  <a:lnTo>
                    <a:pt x="0" y="31"/>
                  </a:lnTo>
                  <a:lnTo>
                    <a:pt x="24" y="46"/>
                  </a:lnTo>
                  <a:lnTo>
                    <a:pt x="11"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59" name="Freeform 45"/>
            <p:cNvSpPr>
              <a:spLocks/>
            </p:cNvSpPr>
            <p:nvPr userDrawn="1"/>
          </p:nvSpPr>
          <p:spPr bwMode="auto">
            <a:xfrm>
              <a:off x="4861" y="204"/>
              <a:ext cx="28" cy="26"/>
            </a:xfrm>
            <a:custGeom>
              <a:avLst/>
              <a:gdLst>
                <a:gd name="T0" fmla="*/ 0 w 85"/>
                <a:gd name="T1" fmla="*/ 1 h 77"/>
                <a:gd name="T2" fmla="*/ 1 w 85"/>
                <a:gd name="T3" fmla="*/ 1 h 77"/>
                <a:gd name="T4" fmla="*/ 1 w 85"/>
                <a:gd name="T5" fmla="*/ 1 h 77"/>
                <a:gd name="T6" fmla="*/ 1 w 85"/>
                <a:gd name="T7" fmla="*/ 1 h 77"/>
                <a:gd name="T8" fmla="*/ 1 w 85"/>
                <a:gd name="T9" fmla="*/ 0 h 77"/>
                <a:gd name="T10" fmla="*/ 1 w 85"/>
                <a:gd name="T11" fmla="*/ 0 h 77"/>
                <a:gd name="T12" fmla="*/ 1 w 85"/>
                <a:gd name="T13" fmla="*/ 0 h 77"/>
                <a:gd name="T14" fmla="*/ 0 w 85"/>
                <a:gd name="T15" fmla="*/ 0 h 77"/>
                <a:gd name="T16" fmla="*/ 0 w 85"/>
                <a:gd name="T17" fmla="*/ 0 h 77"/>
                <a:gd name="T18" fmla="*/ 0 w 85"/>
                <a:gd name="T19" fmla="*/ 1 h 77"/>
                <a:gd name="T20" fmla="*/ 0 w 85"/>
                <a:gd name="T21" fmla="*/ 1 h 77"/>
                <a:gd name="T22" fmla="*/ 0 w 85"/>
                <a:gd name="T23" fmla="*/ 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7">
                  <a:moveTo>
                    <a:pt x="12" y="77"/>
                  </a:moveTo>
                  <a:lnTo>
                    <a:pt x="44" y="58"/>
                  </a:lnTo>
                  <a:lnTo>
                    <a:pt x="75" y="77"/>
                  </a:lnTo>
                  <a:lnTo>
                    <a:pt x="62" y="46"/>
                  </a:lnTo>
                  <a:lnTo>
                    <a:pt x="85" y="31"/>
                  </a:lnTo>
                  <a:lnTo>
                    <a:pt x="57" y="31"/>
                  </a:lnTo>
                  <a:lnTo>
                    <a:pt x="44" y="0"/>
                  </a:lnTo>
                  <a:lnTo>
                    <a:pt x="31" y="31"/>
                  </a:lnTo>
                  <a:lnTo>
                    <a:pt x="0" y="31"/>
                  </a:lnTo>
                  <a:lnTo>
                    <a:pt x="25" y="46"/>
                  </a:lnTo>
                  <a:lnTo>
                    <a:pt x="12"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60" name="Freeform 46"/>
            <p:cNvSpPr>
              <a:spLocks/>
            </p:cNvSpPr>
            <p:nvPr userDrawn="1"/>
          </p:nvSpPr>
          <p:spPr bwMode="auto">
            <a:xfrm>
              <a:off x="4935" y="204"/>
              <a:ext cx="28" cy="26"/>
            </a:xfrm>
            <a:custGeom>
              <a:avLst/>
              <a:gdLst>
                <a:gd name="T0" fmla="*/ 0 w 86"/>
                <a:gd name="T1" fmla="*/ 1 h 77"/>
                <a:gd name="T2" fmla="*/ 1 w 86"/>
                <a:gd name="T3" fmla="*/ 1 h 77"/>
                <a:gd name="T4" fmla="*/ 1 w 86"/>
                <a:gd name="T5" fmla="*/ 1 h 77"/>
                <a:gd name="T6" fmla="*/ 1 w 86"/>
                <a:gd name="T7" fmla="*/ 1 h 77"/>
                <a:gd name="T8" fmla="*/ 1 w 86"/>
                <a:gd name="T9" fmla="*/ 0 h 77"/>
                <a:gd name="T10" fmla="*/ 1 w 86"/>
                <a:gd name="T11" fmla="*/ 0 h 77"/>
                <a:gd name="T12" fmla="*/ 1 w 86"/>
                <a:gd name="T13" fmla="*/ 0 h 77"/>
                <a:gd name="T14" fmla="*/ 0 w 86"/>
                <a:gd name="T15" fmla="*/ 0 h 77"/>
                <a:gd name="T16" fmla="*/ 0 w 86"/>
                <a:gd name="T17" fmla="*/ 0 h 77"/>
                <a:gd name="T18" fmla="*/ 0 w 86"/>
                <a:gd name="T19" fmla="*/ 1 h 77"/>
                <a:gd name="T20" fmla="*/ 0 w 86"/>
                <a:gd name="T21" fmla="*/ 1 h 77"/>
                <a:gd name="T22" fmla="*/ 0 w 86"/>
                <a:gd name="T23" fmla="*/ 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7">
                  <a:moveTo>
                    <a:pt x="12" y="77"/>
                  </a:moveTo>
                  <a:lnTo>
                    <a:pt x="43" y="58"/>
                  </a:lnTo>
                  <a:lnTo>
                    <a:pt x="75" y="77"/>
                  </a:lnTo>
                  <a:lnTo>
                    <a:pt x="63" y="46"/>
                  </a:lnTo>
                  <a:lnTo>
                    <a:pt x="86" y="31"/>
                  </a:lnTo>
                  <a:lnTo>
                    <a:pt x="56" y="31"/>
                  </a:lnTo>
                  <a:lnTo>
                    <a:pt x="43" y="0"/>
                  </a:lnTo>
                  <a:lnTo>
                    <a:pt x="29" y="31"/>
                  </a:lnTo>
                  <a:lnTo>
                    <a:pt x="0" y="31"/>
                  </a:lnTo>
                  <a:lnTo>
                    <a:pt x="24" y="46"/>
                  </a:lnTo>
                  <a:lnTo>
                    <a:pt x="12"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61" name="Freeform 47"/>
            <p:cNvSpPr>
              <a:spLocks/>
            </p:cNvSpPr>
            <p:nvPr userDrawn="1"/>
          </p:nvSpPr>
          <p:spPr bwMode="auto">
            <a:xfrm>
              <a:off x="5008" y="204"/>
              <a:ext cx="28" cy="26"/>
            </a:xfrm>
            <a:custGeom>
              <a:avLst/>
              <a:gdLst>
                <a:gd name="T0" fmla="*/ 0 w 84"/>
                <a:gd name="T1" fmla="*/ 1 h 77"/>
                <a:gd name="T2" fmla="*/ 1 w 84"/>
                <a:gd name="T3" fmla="*/ 1 h 77"/>
                <a:gd name="T4" fmla="*/ 1 w 84"/>
                <a:gd name="T5" fmla="*/ 1 h 77"/>
                <a:gd name="T6" fmla="*/ 1 w 84"/>
                <a:gd name="T7" fmla="*/ 1 h 77"/>
                <a:gd name="T8" fmla="*/ 1 w 84"/>
                <a:gd name="T9" fmla="*/ 0 h 77"/>
                <a:gd name="T10" fmla="*/ 1 w 84"/>
                <a:gd name="T11" fmla="*/ 0 h 77"/>
                <a:gd name="T12" fmla="*/ 1 w 84"/>
                <a:gd name="T13" fmla="*/ 0 h 77"/>
                <a:gd name="T14" fmla="*/ 0 w 84"/>
                <a:gd name="T15" fmla="*/ 0 h 77"/>
                <a:gd name="T16" fmla="*/ 0 w 84"/>
                <a:gd name="T17" fmla="*/ 0 h 77"/>
                <a:gd name="T18" fmla="*/ 0 w 84"/>
                <a:gd name="T19" fmla="*/ 1 h 77"/>
                <a:gd name="T20" fmla="*/ 0 w 84"/>
                <a:gd name="T21" fmla="*/ 1 h 77"/>
                <a:gd name="T22" fmla="*/ 0 w 84"/>
                <a:gd name="T23" fmla="*/ 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77">
                  <a:moveTo>
                    <a:pt x="11" y="77"/>
                  </a:moveTo>
                  <a:lnTo>
                    <a:pt x="43" y="58"/>
                  </a:lnTo>
                  <a:lnTo>
                    <a:pt x="74" y="77"/>
                  </a:lnTo>
                  <a:lnTo>
                    <a:pt x="61" y="46"/>
                  </a:lnTo>
                  <a:lnTo>
                    <a:pt x="84" y="31"/>
                  </a:lnTo>
                  <a:lnTo>
                    <a:pt x="55" y="31"/>
                  </a:lnTo>
                  <a:lnTo>
                    <a:pt x="41" y="0"/>
                  </a:lnTo>
                  <a:lnTo>
                    <a:pt x="29" y="31"/>
                  </a:lnTo>
                  <a:lnTo>
                    <a:pt x="0" y="31"/>
                  </a:lnTo>
                  <a:lnTo>
                    <a:pt x="25" y="46"/>
                  </a:lnTo>
                  <a:lnTo>
                    <a:pt x="11"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62" name="Freeform 48"/>
            <p:cNvSpPr>
              <a:spLocks/>
            </p:cNvSpPr>
            <p:nvPr userDrawn="1"/>
          </p:nvSpPr>
          <p:spPr bwMode="auto">
            <a:xfrm>
              <a:off x="4678" y="244"/>
              <a:ext cx="28" cy="25"/>
            </a:xfrm>
            <a:custGeom>
              <a:avLst/>
              <a:gdLst>
                <a:gd name="T0" fmla="*/ 0 w 84"/>
                <a:gd name="T1" fmla="*/ 1 h 76"/>
                <a:gd name="T2" fmla="*/ 1 w 84"/>
                <a:gd name="T3" fmla="*/ 1 h 76"/>
                <a:gd name="T4" fmla="*/ 1 w 84"/>
                <a:gd name="T5" fmla="*/ 1 h 76"/>
                <a:gd name="T6" fmla="*/ 1 w 84"/>
                <a:gd name="T7" fmla="*/ 1 h 76"/>
                <a:gd name="T8" fmla="*/ 1 w 84"/>
                <a:gd name="T9" fmla="*/ 0 h 76"/>
                <a:gd name="T10" fmla="*/ 1 w 84"/>
                <a:gd name="T11" fmla="*/ 0 h 76"/>
                <a:gd name="T12" fmla="*/ 1 w 84"/>
                <a:gd name="T13" fmla="*/ 0 h 76"/>
                <a:gd name="T14" fmla="*/ 0 w 84"/>
                <a:gd name="T15" fmla="*/ 0 h 76"/>
                <a:gd name="T16" fmla="*/ 0 w 84"/>
                <a:gd name="T17" fmla="*/ 0 h 76"/>
                <a:gd name="T18" fmla="*/ 0 w 84"/>
                <a:gd name="T19" fmla="*/ 1 h 76"/>
                <a:gd name="T20" fmla="*/ 0 w 84"/>
                <a:gd name="T21" fmla="*/ 1 h 76"/>
                <a:gd name="T22" fmla="*/ 0 w 84"/>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76">
                  <a:moveTo>
                    <a:pt x="14" y="76"/>
                  </a:moveTo>
                  <a:lnTo>
                    <a:pt x="43" y="57"/>
                  </a:lnTo>
                  <a:lnTo>
                    <a:pt x="73" y="76"/>
                  </a:lnTo>
                  <a:lnTo>
                    <a:pt x="62" y="45"/>
                  </a:lnTo>
                  <a:lnTo>
                    <a:pt x="84" y="31"/>
                  </a:lnTo>
                  <a:lnTo>
                    <a:pt x="57" y="31"/>
                  </a:lnTo>
                  <a:lnTo>
                    <a:pt x="43" y="0"/>
                  </a:lnTo>
                  <a:lnTo>
                    <a:pt x="31" y="31"/>
                  </a:lnTo>
                  <a:lnTo>
                    <a:pt x="0" y="31"/>
                  </a:lnTo>
                  <a:lnTo>
                    <a:pt x="24" y="45"/>
                  </a:lnTo>
                  <a:lnTo>
                    <a:pt x="14"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63" name="Freeform 49"/>
            <p:cNvSpPr>
              <a:spLocks/>
            </p:cNvSpPr>
            <p:nvPr userDrawn="1"/>
          </p:nvSpPr>
          <p:spPr bwMode="auto">
            <a:xfrm>
              <a:off x="4751" y="244"/>
              <a:ext cx="28" cy="25"/>
            </a:xfrm>
            <a:custGeom>
              <a:avLst/>
              <a:gdLst>
                <a:gd name="T0" fmla="*/ 0 w 84"/>
                <a:gd name="T1" fmla="*/ 1 h 76"/>
                <a:gd name="T2" fmla="*/ 1 w 84"/>
                <a:gd name="T3" fmla="*/ 1 h 76"/>
                <a:gd name="T4" fmla="*/ 1 w 84"/>
                <a:gd name="T5" fmla="*/ 1 h 76"/>
                <a:gd name="T6" fmla="*/ 1 w 84"/>
                <a:gd name="T7" fmla="*/ 1 h 76"/>
                <a:gd name="T8" fmla="*/ 1 w 84"/>
                <a:gd name="T9" fmla="*/ 0 h 76"/>
                <a:gd name="T10" fmla="*/ 1 w 84"/>
                <a:gd name="T11" fmla="*/ 0 h 76"/>
                <a:gd name="T12" fmla="*/ 1 w 84"/>
                <a:gd name="T13" fmla="*/ 0 h 76"/>
                <a:gd name="T14" fmla="*/ 0 w 84"/>
                <a:gd name="T15" fmla="*/ 0 h 76"/>
                <a:gd name="T16" fmla="*/ 0 w 84"/>
                <a:gd name="T17" fmla="*/ 0 h 76"/>
                <a:gd name="T18" fmla="*/ 0 w 84"/>
                <a:gd name="T19" fmla="*/ 1 h 76"/>
                <a:gd name="T20" fmla="*/ 0 w 84"/>
                <a:gd name="T21" fmla="*/ 1 h 76"/>
                <a:gd name="T22" fmla="*/ 0 w 84"/>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76">
                  <a:moveTo>
                    <a:pt x="11" y="76"/>
                  </a:moveTo>
                  <a:lnTo>
                    <a:pt x="42" y="57"/>
                  </a:lnTo>
                  <a:lnTo>
                    <a:pt x="74" y="76"/>
                  </a:lnTo>
                  <a:lnTo>
                    <a:pt x="62" y="45"/>
                  </a:lnTo>
                  <a:lnTo>
                    <a:pt x="84" y="31"/>
                  </a:lnTo>
                  <a:lnTo>
                    <a:pt x="56" y="31"/>
                  </a:lnTo>
                  <a:lnTo>
                    <a:pt x="42" y="0"/>
                  </a:lnTo>
                  <a:lnTo>
                    <a:pt x="30" y="31"/>
                  </a:lnTo>
                  <a:lnTo>
                    <a:pt x="0" y="31"/>
                  </a:lnTo>
                  <a:lnTo>
                    <a:pt x="24" y="45"/>
                  </a:lnTo>
                  <a:lnTo>
                    <a:pt x="11"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64" name="Freeform 50"/>
            <p:cNvSpPr>
              <a:spLocks/>
            </p:cNvSpPr>
            <p:nvPr userDrawn="1"/>
          </p:nvSpPr>
          <p:spPr bwMode="auto">
            <a:xfrm>
              <a:off x="4825" y="244"/>
              <a:ext cx="27" cy="25"/>
            </a:xfrm>
            <a:custGeom>
              <a:avLst/>
              <a:gdLst>
                <a:gd name="T0" fmla="*/ 0 w 83"/>
                <a:gd name="T1" fmla="*/ 1 h 76"/>
                <a:gd name="T2" fmla="*/ 1 w 83"/>
                <a:gd name="T3" fmla="*/ 1 h 76"/>
                <a:gd name="T4" fmla="*/ 1 w 83"/>
                <a:gd name="T5" fmla="*/ 1 h 76"/>
                <a:gd name="T6" fmla="*/ 1 w 83"/>
                <a:gd name="T7" fmla="*/ 1 h 76"/>
                <a:gd name="T8" fmla="*/ 1 w 83"/>
                <a:gd name="T9" fmla="*/ 0 h 76"/>
                <a:gd name="T10" fmla="*/ 1 w 83"/>
                <a:gd name="T11" fmla="*/ 0 h 76"/>
                <a:gd name="T12" fmla="*/ 1 w 83"/>
                <a:gd name="T13" fmla="*/ 0 h 76"/>
                <a:gd name="T14" fmla="*/ 0 w 83"/>
                <a:gd name="T15" fmla="*/ 0 h 76"/>
                <a:gd name="T16" fmla="*/ 0 w 83"/>
                <a:gd name="T17" fmla="*/ 0 h 76"/>
                <a:gd name="T18" fmla="*/ 0 w 83"/>
                <a:gd name="T19" fmla="*/ 1 h 76"/>
                <a:gd name="T20" fmla="*/ 0 w 83"/>
                <a:gd name="T21" fmla="*/ 1 h 76"/>
                <a:gd name="T22" fmla="*/ 0 w 83"/>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76">
                  <a:moveTo>
                    <a:pt x="12" y="76"/>
                  </a:moveTo>
                  <a:lnTo>
                    <a:pt x="43" y="57"/>
                  </a:lnTo>
                  <a:lnTo>
                    <a:pt x="74" y="76"/>
                  </a:lnTo>
                  <a:lnTo>
                    <a:pt x="62" y="45"/>
                  </a:lnTo>
                  <a:lnTo>
                    <a:pt x="83" y="31"/>
                  </a:lnTo>
                  <a:lnTo>
                    <a:pt x="56" y="31"/>
                  </a:lnTo>
                  <a:lnTo>
                    <a:pt x="43" y="0"/>
                  </a:lnTo>
                  <a:lnTo>
                    <a:pt x="29" y="31"/>
                  </a:lnTo>
                  <a:lnTo>
                    <a:pt x="0" y="31"/>
                  </a:lnTo>
                  <a:lnTo>
                    <a:pt x="23" y="45"/>
                  </a:lnTo>
                  <a:lnTo>
                    <a:pt x="1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65" name="Freeform 51"/>
            <p:cNvSpPr>
              <a:spLocks/>
            </p:cNvSpPr>
            <p:nvPr userDrawn="1"/>
          </p:nvSpPr>
          <p:spPr bwMode="auto">
            <a:xfrm>
              <a:off x="4897" y="244"/>
              <a:ext cx="29" cy="25"/>
            </a:xfrm>
            <a:custGeom>
              <a:avLst/>
              <a:gdLst>
                <a:gd name="T0" fmla="*/ 0 w 86"/>
                <a:gd name="T1" fmla="*/ 1 h 76"/>
                <a:gd name="T2" fmla="*/ 1 w 86"/>
                <a:gd name="T3" fmla="*/ 1 h 76"/>
                <a:gd name="T4" fmla="*/ 1 w 86"/>
                <a:gd name="T5" fmla="*/ 1 h 76"/>
                <a:gd name="T6" fmla="*/ 1 w 86"/>
                <a:gd name="T7" fmla="*/ 1 h 76"/>
                <a:gd name="T8" fmla="*/ 1 w 86"/>
                <a:gd name="T9" fmla="*/ 0 h 76"/>
                <a:gd name="T10" fmla="*/ 1 w 86"/>
                <a:gd name="T11" fmla="*/ 0 h 76"/>
                <a:gd name="T12" fmla="*/ 1 w 86"/>
                <a:gd name="T13" fmla="*/ 0 h 76"/>
                <a:gd name="T14" fmla="*/ 0 w 86"/>
                <a:gd name="T15" fmla="*/ 0 h 76"/>
                <a:gd name="T16" fmla="*/ 0 w 86"/>
                <a:gd name="T17" fmla="*/ 0 h 76"/>
                <a:gd name="T18" fmla="*/ 0 w 86"/>
                <a:gd name="T19" fmla="*/ 1 h 76"/>
                <a:gd name="T20" fmla="*/ 0 w 86"/>
                <a:gd name="T21" fmla="*/ 1 h 76"/>
                <a:gd name="T22" fmla="*/ 0 w 86"/>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6">
                  <a:moveTo>
                    <a:pt x="13" y="76"/>
                  </a:moveTo>
                  <a:lnTo>
                    <a:pt x="45" y="57"/>
                  </a:lnTo>
                  <a:lnTo>
                    <a:pt x="76" y="76"/>
                  </a:lnTo>
                  <a:lnTo>
                    <a:pt x="62" y="45"/>
                  </a:lnTo>
                  <a:lnTo>
                    <a:pt x="86" y="31"/>
                  </a:lnTo>
                  <a:lnTo>
                    <a:pt x="57" y="31"/>
                  </a:lnTo>
                  <a:lnTo>
                    <a:pt x="45" y="0"/>
                  </a:lnTo>
                  <a:lnTo>
                    <a:pt x="30" y="31"/>
                  </a:lnTo>
                  <a:lnTo>
                    <a:pt x="0" y="31"/>
                  </a:lnTo>
                  <a:lnTo>
                    <a:pt x="26" y="45"/>
                  </a:lnTo>
                  <a:lnTo>
                    <a:pt x="13"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66" name="Freeform 52"/>
            <p:cNvSpPr>
              <a:spLocks/>
            </p:cNvSpPr>
            <p:nvPr userDrawn="1"/>
          </p:nvSpPr>
          <p:spPr bwMode="auto">
            <a:xfrm>
              <a:off x="4971" y="244"/>
              <a:ext cx="29" cy="25"/>
            </a:xfrm>
            <a:custGeom>
              <a:avLst/>
              <a:gdLst>
                <a:gd name="T0" fmla="*/ 0 w 85"/>
                <a:gd name="T1" fmla="*/ 1 h 76"/>
                <a:gd name="T2" fmla="*/ 1 w 85"/>
                <a:gd name="T3" fmla="*/ 1 h 76"/>
                <a:gd name="T4" fmla="*/ 1 w 85"/>
                <a:gd name="T5" fmla="*/ 1 h 76"/>
                <a:gd name="T6" fmla="*/ 1 w 85"/>
                <a:gd name="T7" fmla="*/ 1 h 76"/>
                <a:gd name="T8" fmla="*/ 1 w 85"/>
                <a:gd name="T9" fmla="*/ 0 h 76"/>
                <a:gd name="T10" fmla="*/ 1 w 85"/>
                <a:gd name="T11" fmla="*/ 0 h 76"/>
                <a:gd name="T12" fmla="*/ 1 w 85"/>
                <a:gd name="T13" fmla="*/ 0 h 76"/>
                <a:gd name="T14" fmla="*/ 0 w 85"/>
                <a:gd name="T15" fmla="*/ 0 h 76"/>
                <a:gd name="T16" fmla="*/ 0 w 85"/>
                <a:gd name="T17" fmla="*/ 0 h 76"/>
                <a:gd name="T18" fmla="*/ 0 w 85"/>
                <a:gd name="T19" fmla="*/ 1 h 76"/>
                <a:gd name="T20" fmla="*/ 0 w 85"/>
                <a:gd name="T21" fmla="*/ 1 h 76"/>
                <a:gd name="T22" fmla="*/ 0 w 85"/>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6">
                  <a:moveTo>
                    <a:pt x="12" y="76"/>
                  </a:moveTo>
                  <a:lnTo>
                    <a:pt x="43" y="57"/>
                  </a:lnTo>
                  <a:lnTo>
                    <a:pt x="75" y="76"/>
                  </a:lnTo>
                  <a:lnTo>
                    <a:pt x="63" y="45"/>
                  </a:lnTo>
                  <a:lnTo>
                    <a:pt x="85" y="31"/>
                  </a:lnTo>
                  <a:lnTo>
                    <a:pt x="56" y="31"/>
                  </a:lnTo>
                  <a:lnTo>
                    <a:pt x="43" y="0"/>
                  </a:lnTo>
                  <a:lnTo>
                    <a:pt x="29" y="31"/>
                  </a:lnTo>
                  <a:lnTo>
                    <a:pt x="0" y="31"/>
                  </a:lnTo>
                  <a:lnTo>
                    <a:pt x="25" y="45"/>
                  </a:lnTo>
                  <a:lnTo>
                    <a:pt x="1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67" name="Freeform 53"/>
            <p:cNvSpPr>
              <a:spLocks/>
            </p:cNvSpPr>
            <p:nvPr userDrawn="1"/>
          </p:nvSpPr>
          <p:spPr bwMode="auto">
            <a:xfrm>
              <a:off x="5044" y="244"/>
              <a:ext cx="29" cy="25"/>
            </a:xfrm>
            <a:custGeom>
              <a:avLst/>
              <a:gdLst>
                <a:gd name="T0" fmla="*/ 0 w 86"/>
                <a:gd name="T1" fmla="*/ 1 h 76"/>
                <a:gd name="T2" fmla="*/ 1 w 86"/>
                <a:gd name="T3" fmla="*/ 1 h 76"/>
                <a:gd name="T4" fmla="*/ 1 w 86"/>
                <a:gd name="T5" fmla="*/ 1 h 76"/>
                <a:gd name="T6" fmla="*/ 1 w 86"/>
                <a:gd name="T7" fmla="*/ 1 h 76"/>
                <a:gd name="T8" fmla="*/ 1 w 86"/>
                <a:gd name="T9" fmla="*/ 0 h 76"/>
                <a:gd name="T10" fmla="*/ 1 w 86"/>
                <a:gd name="T11" fmla="*/ 0 h 76"/>
                <a:gd name="T12" fmla="*/ 1 w 86"/>
                <a:gd name="T13" fmla="*/ 0 h 76"/>
                <a:gd name="T14" fmla="*/ 0 w 86"/>
                <a:gd name="T15" fmla="*/ 0 h 76"/>
                <a:gd name="T16" fmla="*/ 0 w 86"/>
                <a:gd name="T17" fmla="*/ 0 h 76"/>
                <a:gd name="T18" fmla="*/ 0 w 86"/>
                <a:gd name="T19" fmla="*/ 1 h 76"/>
                <a:gd name="T20" fmla="*/ 0 w 86"/>
                <a:gd name="T21" fmla="*/ 1 h 76"/>
                <a:gd name="T22" fmla="*/ 0 w 86"/>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6">
                  <a:moveTo>
                    <a:pt x="14" y="76"/>
                  </a:moveTo>
                  <a:lnTo>
                    <a:pt x="44" y="57"/>
                  </a:lnTo>
                  <a:lnTo>
                    <a:pt x="76" y="76"/>
                  </a:lnTo>
                  <a:lnTo>
                    <a:pt x="63" y="45"/>
                  </a:lnTo>
                  <a:lnTo>
                    <a:pt x="86" y="31"/>
                  </a:lnTo>
                  <a:lnTo>
                    <a:pt x="58" y="31"/>
                  </a:lnTo>
                  <a:lnTo>
                    <a:pt x="43" y="0"/>
                  </a:lnTo>
                  <a:lnTo>
                    <a:pt x="30" y="31"/>
                  </a:lnTo>
                  <a:lnTo>
                    <a:pt x="0" y="31"/>
                  </a:lnTo>
                  <a:lnTo>
                    <a:pt x="26" y="45"/>
                  </a:lnTo>
                  <a:lnTo>
                    <a:pt x="14"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68" name="Freeform 54"/>
            <p:cNvSpPr>
              <a:spLocks/>
            </p:cNvSpPr>
            <p:nvPr userDrawn="1"/>
          </p:nvSpPr>
          <p:spPr bwMode="auto">
            <a:xfrm>
              <a:off x="4715" y="283"/>
              <a:ext cx="28" cy="25"/>
            </a:xfrm>
            <a:custGeom>
              <a:avLst/>
              <a:gdLst>
                <a:gd name="T0" fmla="*/ 0 w 85"/>
                <a:gd name="T1" fmla="*/ 1 h 76"/>
                <a:gd name="T2" fmla="*/ 1 w 85"/>
                <a:gd name="T3" fmla="*/ 1 h 76"/>
                <a:gd name="T4" fmla="*/ 1 w 85"/>
                <a:gd name="T5" fmla="*/ 1 h 76"/>
                <a:gd name="T6" fmla="*/ 1 w 85"/>
                <a:gd name="T7" fmla="*/ 1 h 76"/>
                <a:gd name="T8" fmla="*/ 1 w 85"/>
                <a:gd name="T9" fmla="*/ 0 h 76"/>
                <a:gd name="T10" fmla="*/ 1 w 85"/>
                <a:gd name="T11" fmla="*/ 0 h 76"/>
                <a:gd name="T12" fmla="*/ 1 w 85"/>
                <a:gd name="T13" fmla="*/ 0 h 76"/>
                <a:gd name="T14" fmla="*/ 0 w 85"/>
                <a:gd name="T15" fmla="*/ 0 h 76"/>
                <a:gd name="T16" fmla="*/ 0 w 85"/>
                <a:gd name="T17" fmla="*/ 0 h 76"/>
                <a:gd name="T18" fmla="*/ 0 w 85"/>
                <a:gd name="T19" fmla="*/ 1 h 76"/>
                <a:gd name="T20" fmla="*/ 0 w 85"/>
                <a:gd name="T21" fmla="*/ 1 h 76"/>
                <a:gd name="T22" fmla="*/ 0 w 85"/>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6">
                  <a:moveTo>
                    <a:pt x="13" y="76"/>
                  </a:moveTo>
                  <a:lnTo>
                    <a:pt x="44" y="58"/>
                  </a:lnTo>
                  <a:lnTo>
                    <a:pt x="76" y="76"/>
                  </a:lnTo>
                  <a:lnTo>
                    <a:pt x="62" y="47"/>
                  </a:lnTo>
                  <a:lnTo>
                    <a:pt x="85" y="32"/>
                  </a:lnTo>
                  <a:lnTo>
                    <a:pt x="57" y="32"/>
                  </a:lnTo>
                  <a:lnTo>
                    <a:pt x="44" y="0"/>
                  </a:lnTo>
                  <a:lnTo>
                    <a:pt x="31" y="32"/>
                  </a:lnTo>
                  <a:lnTo>
                    <a:pt x="0" y="32"/>
                  </a:lnTo>
                  <a:lnTo>
                    <a:pt x="25" y="47"/>
                  </a:lnTo>
                  <a:lnTo>
                    <a:pt x="13"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69" name="Freeform 55"/>
            <p:cNvSpPr>
              <a:spLocks/>
            </p:cNvSpPr>
            <p:nvPr userDrawn="1"/>
          </p:nvSpPr>
          <p:spPr bwMode="auto">
            <a:xfrm>
              <a:off x="4788" y="283"/>
              <a:ext cx="28" cy="25"/>
            </a:xfrm>
            <a:custGeom>
              <a:avLst/>
              <a:gdLst>
                <a:gd name="T0" fmla="*/ 0 w 85"/>
                <a:gd name="T1" fmla="*/ 1 h 76"/>
                <a:gd name="T2" fmla="*/ 1 w 85"/>
                <a:gd name="T3" fmla="*/ 1 h 76"/>
                <a:gd name="T4" fmla="*/ 1 w 85"/>
                <a:gd name="T5" fmla="*/ 1 h 76"/>
                <a:gd name="T6" fmla="*/ 1 w 85"/>
                <a:gd name="T7" fmla="*/ 1 h 76"/>
                <a:gd name="T8" fmla="*/ 1 w 85"/>
                <a:gd name="T9" fmla="*/ 0 h 76"/>
                <a:gd name="T10" fmla="*/ 1 w 85"/>
                <a:gd name="T11" fmla="*/ 0 h 76"/>
                <a:gd name="T12" fmla="*/ 1 w 85"/>
                <a:gd name="T13" fmla="*/ 0 h 76"/>
                <a:gd name="T14" fmla="*/ 0 w 85"/>
                <a:gd name="T15" fmla="*/ 0 h 76"/>
                <a:gd name="T16" fmla="*/ 0 w 85"/>
                <a:gd name="T17" fmla="*/ 0 h 76"/>
                <a:gd name="T18" fmla="*/ 0 w 85"/>
                <a:gd name="T19" fmla="*/ 1 h 76"/>
                <a:gd name="T20" fmla="*/ 0 w 85"/>
                <a:gd name="T21" fmla="*/ 1 h 76"/>
                <a:gd name="T22" fmla="*/ 0 w 85"/>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6">
                  <a:moveTo>
                    <a:pt x="11" y="76"/>
                  </a:moveTo>
                  <a:lnTo>
                    <a:pt x="41" y="58"/>
                  </a:lnTo>
                  <a:lnTo>
                    <a:pt x="74" y="76"/>
                  </a:lnTo>
                  <a:lnTo>
                    <a:pt x="63" y="47"/>
                  </a:lnTo>
                  <a:lnTo>
                    <a:pt x="85" y="32"/>
                  </a:lnTo>
                  <a:lnTo>
                    <a:pt x="57" y="32"/>
                  </a:lnTo>
                  <a:lnTo>
                    <a:pt x="41" y="0"/>
                  </a:lnTo>
                  <a:lnTo>
                    <a:pt x="30" y="32"/>
                  </a:lnTo>
                  <a:lnTo>
                    <a:pt x="0" y="32"/>
                  </a:lnTo>
                  <a:lnTo>
                    <a:pt x="24" y="47"/>
                  </a:lnTo>
                  <a:lnTo>
                    <a:pt x="11"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70" name="Freeform 56"/>
            <p:cNvSpPr>
              <a:spLocks/>
            </p:cNvSpPr>
            <p:nvPr userDrawn="1"/>
          </p:nvSpPr>
          <p:spPr bwMode="auto">
            <a:xfrm>
              <a:off x="4861" y="283"/>
              <a:ext cx="28" cy="25"/>
            </a:xfrm>
            <a:custGeom>
              <a:avLst/>
              <a:gdLst>
                <a:gd name="T0" fmla="*/ 0 w 85"/>
                <a:gd name="T1" fmla="*/ 1 h 76"/>
                <a:gd name="T2" fmla="*/ 1 w 85"/>
                <a:gd name="T3" fmla="*/ 1 h 76"/>
                <a:gd name="T4" fmla="*/ 1 w 85"/>
                <a:gd name="T5" fmla="*/ 1 h 76"/>
                <a:gd name="T6" fmla="*/ 1 w 85"/>
                <a:gd name="T7" fmla="*/ 1 h 76"/>
                <a:gd name="T8" fmla="*/ 1 w 85"/>
                <a:gd name="T9" fmla="*/ 0 h 76"/>
                <a:gd name="T10" fmla="*/ 1 w 85"/>
                <a:gd name="T11" fmla="*/ 0 h 76"/>
                <a:gd name="T12" fmla="*/ 1 w 85"/>
                <a:gd name="T13" fmla="*/ 0 h 76"/>
                <a:gd name="T14" fmla="*/ 0 w 85"/>
                <a:gd name="T15" fmla="*/ 0 h 76"/>
                <a:gd name="T16" fmla="*/ 0 w 85"/>
                <a:gd name="T17" fmla="*/ 0 h 76"/>
                <a:gd name="T18" fmla="*/ 0 w 85"/>
                <a:gd name="T19" fmla="*/ 1 h 76"/>
                <a:gd name="T20" fmla="*/ 0 w 85"/>
                <a:gd name="T21" fmla="*/ 1 h 76"/>
                <a:gd name="T22" fmla="*/ 0 w 85"/>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6">
                  <a:moveTo>
                    <a:pt x="12" y="76"/>
                  </a:moveTo>
                  <a:lnTo>
                    <a:pt x="44" y="58"/>
                  </a:lnTo>
                  <a:lnTo>
                    <a:pt x="75" y="76"/>
                  </a:lnTo>
                  <a:lnTo>
                    <a:pt x="62" y="47"/>
                  </a:lnTo>
                  <a:lnTo>
                    <a:pt x="85" y="32"/>
                  </a:lnTo>
                  <a:lnTo>
                    <a:pt x="57" y="32"/>
                  </a:lnTo>
                  <a:lnTo>
                    <a:pt x="44" y="0"/>
                  </a:lnTo>
                  <a:lnTo>
                    <a:pt x="31" y="32"/>
                  </a:lnTo>
                  <a:lnTo>
                    <a:pt x="0" y="32"/>
                  </a:lnTo>
                  <a:lnTo>
                    <a:pt x="25" y="47"/>
                  </a:lnTo>
                  <a:lnTo>
                    <a:pt x="1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71" name="Freeform 57"/>
            <p:cNvSpPr>
              <a:spLocks/>
            </p:cNvSpPr>
            <p:nvPr userDrawn="1"/>
          </p:nvSpPr>
          <p:spPr bwMode="auto">
            <a:xfrm>
              <a:off x="4935" y="283"/>
              <a:ext cx="28" cy="25"/>
            </a:xfrm>
            <a:custGeom>
              <a:avLst/>
              <a:gdLst>
                <a:gd name="T0" fmla="*/ 0 w 86"/>
                <a:gd name="T1" fmla="*/ 1 h 76"/>
                <a:gd name="T2" fmla="*/ 1 w 86"/>
                <a:gd name="T3" fmla="*/ 1 h 76"/>
                <a:gd name="T4" fmla="*/ 1 w 86"/>
                <a:gd name="T5" fmla="*/ 1 h 76"/>
                <a:gd name="T6" fmla="*/ 1 w 86"/>
                <a:gd name="T7" fmla="*/ 1 h 76"/>
                <a:gd name="T8" fmla="*/ 1 w 86"/>
                <a:gd name="T9" fmla="*/ 0 h 76"/>
                <a:gd name="T10" fmla="*/ 1 w 86"/>
                <a:gd name="T11" fmla="*/ 0 h 76"/>
                <a:gd name="T12" fmla="*/ 1 w 86"/>
                <a:gd name="T13" fmla="*/ 0 h 76"/>
                <a:gd name="T14" fmla="*/ 0 w 86"/>
                <a:gd name="T15" fmla="*/ 0 h 76"/>
                <a:gd name="T16" fmla="*/ 0 w 86"/>
                <a:gd name="T17" fmla="*/ 0 h 76"/>
                <a:gd name="T18" fmla="*/ 0 w 86"/>
                <a:gd name="T19" fmla="*/ 1 h 76"/>
                <a:gd name="T20" fmla="*/ 0 w 86"/>
                <a:gd name="T21" fmla="*/ 1 h 76"/>
                <a:gd name="T22" fmla="*/ 0 w 86"/>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6">
                  <a:moveTo>
                    <a:pt x="12" y="76"/>
                  </a:moveTo>
                  <a:lnTo>
                    <a:pt x="43" y="58"/>
                  </a:lnTo>
                  <a:lnTo>
                    <a:pt x="75" y="76"/>
                  </a:lnTo>
                  <a:lnTo>
                    <a:pt x="63" y="47"/>
                  </a:lnTo>
                  <a:lnTo>
                    <a:pt x="86" y="32"/>
                  </a:lnTo>
                  <a:lnTo>
                    <a:pt x="56" y="32"/>
                  </a:lnTo>
                  <a:lnTo>
                    <a:pt x="43" y="0"/>
                  </a:lnTo>
                  <a:lnTo>
                    <a:pt x="29" y="32"/>
                  </a:lnTo>
                  <a:lnTo>
                    <a:pt x="0" y="32"/>
                  </a:lnTo>
                  <a:lnTo>
                    <a:pt x="24" y="47"/>
                  </a:lnTo>
                  <a:lnTo>
                    <a:pt x="1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72" name="Freeform 58"/>
            <p:cNvSpPr>
              <a:spLocks/>
            </p:cNvSpPr>
            <p:nvPr userDrawn="1"/>
          </p:nvSpPr>
          <p:spPr bwMode="auto">
            <a:xfrm>
              <a:off x="5008" y="283"/>
              <a:ext cx="28" cy="25"/>
            </a:xfrm>
            <a:custGeom>
              <a:avLst/>
              <a:gdLst>
                <a:gd name="T0" fmla="*/ 0 w 84"/>
                <a:gd name="T1" fmla="*/ 1 h 76"/>
                <a:gd name="T2" fmla="*/ 1 w 84"/>
                <a:gd name="T3" fmla="*/ 1 h 76"/>
                <a:gd name="T4" fmla="*/ 1 w 84"/>
                <a:gd name="T5" fmla="*/ 1 h 76"/>
                <a:gd name="T6" fmla="*/ 1 w 84"/>
                <a:gd name="T7" fmla="*/ 1 h 76"/>
                <a:gd name="T8" fmla="*/ 1 w 84"/>
                <a:gd name="T9" fmla="*/ 0 h 76"/>
                <a:gd name="T10" fmla="*/ 1 w 84"/>
                <a:gd name="T11" fmla="*/ 0 h 76"/>
                <a:gd name="T12" fmla="*/ 1 w 84"/>
                <a:gd name="T13" fmla="*/ 0 h 76"/>
                <a:gd name="T14" fmla="*/ 0 w 84"/>
                <a:gd name="T15" fmla="*/ 0 h 76"/>
                <a:gd name="T16" fmla="*/ 0 w 84"/>
                <a:gd name="T17" fmla="*/ 0 h 76"/>
                <a:gd name="T18" fmla="*/ 0 w 84"/>
                <a:gd name="T19" fmla="*/ 1 h 76"/>
                <a:gd name="T20" fmla="*/ 0 w 84"/>
                <a:gd name="T21" fmla="*/ 1 h 76"/>
                <a:gd name="T22" fmla="*/ 0 w 84"/>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76">
                  <a:moveTo>
                    <a:pt x="11" y="76"/>
                  </a:moveTo>
                  <a:lnTo>
                    <a:pt x="43" y="58"/>
                  </a:lnTo>
                  <a:lnTo>
                    <a:pt x="74" y="76"/>
                  </a:lnTo>
                  <a:lnTo>
                    <a:pt x="61" y="47"/>
                  </a:lnTo>
                  <a:lnTo>
                    <a:pt x="84" y="32"/>
                  </a:lnTo>
                  <a:lnTo>
                    <a:pt x="55" y="32"/>
                  </a:lnTo>
                  <a:lnTo>
                    <a:pt x="41" y="0"/>
                  </a:lnTo>
                  <a:lnTo>
                    <a:pt x="29" y="32"/>
                  </a:lnTo>
                  <a:lnTo>
                    <a:pt x="0" y="32"/>
                  </a:lnTo>
                  <a:lnTo>
                    <a:pt x="25" y="47"/>
                  </a:lnTo>
                  <a:lnTo>
                    <a:pt x="11"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73" name="Freeform 59"/>
            <p:cNvSpPr>
              <a:spLocks/>
            </p:cNvSpPr>
            <p:nvPr userDrawn="1"/>
          </p:nvSpPr>
          <p:spPr bwMode="auto">
            <a:xfrm>
              <a:off x="4678" y="323"/>
              <a:ext cx="28" cy="26"/>
            </a:xfrm>
            <a:custGeom>
              <a:avLst/>
              <a:gdLst>
                <a:gd name="T0" fmla="*/ 0 w 84"/>
                <a:gd name="T1" fmla="*/ 1 h 77"/>
                <a:gd name="T2" fmla="*/ 1 w 84"/>
                <a:gd name="T3" fmla="*/ 1 h 77"/>
                <a:gd name="T4" fmla="*/ 1 w 84"/>
                <a:gd name="T5" fmla="*/ 1 h 77"/>
                <a:gd name="T6" fmla="*/ 1 w 84"/>
                <a:gd name="T7" fmla="*/ 1 h 77"/>
                <a:gd name="T8" fmla="*/ 1 w 84"/>
                <a:gd name="T9" fmla="*/ 0 h 77"/>
                <a:gd name="T10" fmla="*/ 1 w 84"/>
                <a:gd name="T11" fmla="*/ 0 h 77"/>
                <a:gd name="T12" fmla="*/ 1 w 84"/>
                <a:gd name="T13" fmla="*/ 0 h 77"/>
                <a:gd name="T14" fmla="*/ 0 w 84"/>
                <a:gd name="T15" fmla="*/ 0 h 77"/>
                <a:gd name="T16" fmla="*/ 0 w 84"/>
                <a:gd name="T17" fmla="*/ 0 h 77"/>
                <a:gd name="T18" fmla="*/ 0 w 84"/>
                <a:gd name="T19" fmla="*/ 1 h 77"/>
                <a:gd name="T20" fmla="*/ 0 w 84"/>
                <a:gd name="T21" fmla="*/ 1 h 77"/>
                <a:gd name="T22" fmla="*/ 0 w 84"/>
                <a:gd name="T23" fmla="*/ 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77">
                  <a:moveTo>
                    <a:pt x="14" y="77"/>
                  </a:moveTo>
                  <a:lnTo>
                    <a:pt x="43" y="57"/>
                  </a:lnTo>
                  <a:lnTo>
                    <a:pt x="73" y="77"/>
                  </a:lnTo>
                  <a:lnTo>
                    <a:pt x="62" y="47"/>
                  </a:lnTo>
                  <a:lnTo>
                    <a:pt x="84" y="31"/>
                  </a:lnTo>
                  <a:lnTo>
                    <a:pt x="57" y="31"/>
                  </a:lnTo>
                  <a:lnTo>
                    <a:pt x="43" y="0"/>
                  </a:lnTo>
                  <a:lnTo>
                    <a:pt x="31" y="31"/>
                  </a:lnTo>
                  <a:lnTo>
                    <a:pt x="0" y="31"/>
                  </a:lnTo>
                  <a:lnTo>
                    <a:pt x="24" y="47"/>
                  </a:lnTo>
                  <a:lnTo>
                    <a:pt x="14"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74" name="Freeform 60"/>
            <p:cNvSpPr>
              <a:spLocks/>
            </p:cNvSpPr>
            <p:nvPr userDrawn="1"/>
          </p:nvSpPr>
          <p:spPr bwMode="auto">
            <a:xfrm>
              <a:off x="4751" y="323"/>
              <a:ext cx="28" cy="26"/>
            </a:xfrm>
            <a:custGeom>
              <a:avLst/>
              <a:gdLst>
                <a:gd name="T0" fmla="*/ 0 w 84"/>
                <a:gd name="T1" fmla="*/ 1 h 77"/>
                <a:gd name="T2" fmla="*/ 1 w 84"/>
                <a:gd name="T3" fmla="*/ 1 h 77"/>
                <a:gd name="T4" fmla="*/ 1 w 84"/>
                <a:gd name="T5" fmla="*/ 1 h 77"/>
                <a:gd name="T6" fmla="*/ 1 w 84"/>
                <a:gd name="T7" fmla="*/ 1 h 77"/>
                <a:gd name="T8" fmla="*/ 1 w 84"/>
                <a:gd name="T9" fmla="*/ 0 h 77"/>
                <a:gd name="T10" fmla="*/ 1 w 84"/>
                <a:gd name="T11" fmla="*/ 0 h 77"/>
                <a:gd name="T12" fmla="*/ 1 w 84"/>
                <a:gd name="T13" fmla="*/ 0 h 77"/>
                <a:gd name="T14" fmla="*/ 0 w 84"/>
                <a:gd name="T15" fmla="*/ 0 h 77"/>
                <a:gd name="T16" fmla="*/ 0 w 84"/>
                <a:gd name="T17" fmla="*/ 0 h 77"/>
                <a:gd name="T18" fmla="*/ 0 w 84"/>
                <a:gd name="T19" fmla="*/ 1 h 77"/>
                <a:gd name="T20" fmla="*/ 0 w 84"/>
                <a:gd name="T21" fmla="*/ 1 h 77"/>
                <a:gd name="T22" fmla="*/ 0 w 84"/>
                <a:gd name="T23" fmla="*/ 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77">
                  <a:moveTo>
                    <a:pt x="11" y="77"/>
                  </a:moveTo>
                  <a:lnTo>
                    <a:pt x="42" y="57"/>
                  </a:lnTo>
                  <a:lnTo>
                    <a:pt x="74" y="77"/>
                  </a:lnTo>
                  <a:lnTo>
                    <a:pt x="62" y="47"/>
                  </a:lnTo>
                  <a:lnTo>
                    <a:pt x="84" y="31"/>
                  </a:lnTo>
                  <a:lnTo>
                    <a:pt x="56" y="31"/>
                  </a:lnTo>
                  <a:lnTo>
                    <a:pt x="42" y="0"/>
                  </a:lnTo>
                  <a:lnTo>
                    <a:pt x="30" y="31"/>
                  </a:lnTo>
                  <a:lnTo>
                    <a:pt x="0" y="31"/>
                  </a:lnTo>
                  <a:lnTo>
                    <a:pt x="24" y="47"/>
                  </a:lnTo>
                  <a:lnTo>
                    <a:pt x="11"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75" name="Freeform 61"/>
            <p:cNvSpPr>
              <a:spLocks/>
            </p:cNvSpPr>
            <p:nvPr userDrawn="1"/>
          </p:nvSpPr>
          <p:spPr bwMode="auto">
            <a:xfrm>
              <a:off x="4825" y="323"/>
              <a:ext cx="27" cy="26"/>
            </a:xfrm>
            <a:custGeom>
              <a:avLst/>
              <a:gdLst>
                <a:gd name="T0" fmla="*/ 0 w 83"/>
                <a:gd name="T1" fmla="*/ 1 h 77"/>
                <a:gd name="T2" fmla="*/ 1 w 83"/>
                <a:gd name="T3" fmla="*/ 1 h 77"/>
                <a:gd name="T4" fmla="*/ 1 w 83"/>
                <a:gd name="T5" fmla="*/ 1 h 77"/>
                <a:gd name="T6" fmla="*/ 1 w 83"/>
                <a:gd name="T7" fmla="*/ 1 h 77"/>
                <a:gd name="T8" fmla="*/ 1 w 83"/>
                <a:gd name="T9" fmla="*/ 0 h 77"/>
                <a:gd name="T10" fmla="*/ 1 w 83"/>
                <a:gd name="T11" fmla="*/ 0 h 77"/>
                <a:gd name="T12" fmla="*/ 1 w 83"/>
                <a:gd name="T13" fmla="*/ 0 h 77"/>
                <a:gd name="T14" fmla="*/ 0 w 83"/>
                <a:gd name="T15" fmla="*/ 0 h 77"/>
                <a:gd name="T16" fmla="*/ 0 w 83"/>
                <a:gd name="T17" fmla="*/ 0 h 77"/>
                <a:gd name="T18" fmla="*/ 0 w 83"/>
                <a:gd name="T19" fmla="*/ 1 h 77"/>
                <a:gd name="T20" fmla="*/ 0 w 83"/>
                <a:gd name="T21" fmla="*/ 1 h 77"/>
                <a:gd name="T22" fmla="*/ 0 w 83"/>
                <a:gd name="T23" fmla="*/ 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77">
                  <a:moveTo>
                    <a:pt x="12" y="77"/>
                  </a:moveTo>
                  <a:lnTo>
                    <a:pt x="43" y="57"/>
                  </a:lnTo>
                  <a:lnTo>
                    <a:pt x="74" y="77"/>
                  </a:lnTo>
                  <a:lnTo>
                    <a:pt x="62" y="47"/>
                  </a:lnTo>
                  <a:lnTo>
                    <a:pt x="83" y="31"/>
                  </a:lnTo>
                  <a:lnTo>
                    <a:pt x="56" y="31"/>
                  </a:lnTo>
                  <a:lnTo>
                    <a:pt x="43" y="0"/>
                  </a:lnTo>
                  <a:lnTo>
                    <a:pt x="29" y="31"/>
                  </a:lnTo>
                  <a:lnTo>
                    <a:pt x="0" y="31"/>
                  </a:lnTo>
                  <a:lnTo>
                    <a:pt x="23" y="47"/>
                  </a:lnTo>
                  <a:lnTo>
                    <a:pt x="12"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76" name="Freeform 62"/>
            <p:cNvSpPr>
              <a:spLocks/>
            </p:cNvSpPr>
            <p:nvPr userDrawn="1"/>
          </p:nvSpPr>
          <p:spPr bwMode="auto">
            <a:xfrm>
              <a:off x="4897" y="323"/>
              <a:ext cx="29" cy="26"/>
            </a:xfrm>
            <a:custGeom>
              <a:avLst/>
              <a:gdLst>
                <a:gd name="T0" fmla="*/ 0 w 86"/>
                <a:gd name="T1" fmla="*/ 1 h 77"/>
                <a:gd name="T2" fmla="*/ 1 w 86"/>
                <a:gd name="T3" fmla="*/ 1 h 77"/>
                <a:gd name="T4" fmla="*/ 1 w 86"/>
                <a:gd name="T5" fmla="*/ 1 h 77"/>
                <a:gd name="T6" fmla="*/ 1 w 86"/>
                <a:gd name="T7" fmla="*/ 1 h 77"/>
                <a:gd name="T8" fmla="*/ 1 w 86"/>
                <a:gd name="T9" fmla="*/ 0 h 77"/>
                <a:gd name="T10" fmla="*/ 1 w 86"/>
                <a:gd name="T11" fmla="*/ 0 h 77"/>
                <a:gd name="T12" fmla="*/ 1 w 86"/>
                <a:gd name="T13" fmla="*/ 0 h 77"/>
                <a:gd name="T14" fmla="*/ 0 w 86"/>
                <a:gd name="T15" fmla="*/ 0 h 77"/>
                <a:gd name="T16" fmla="*/ 0 w 86"/>
                <a:gd name="T17" fmla="*/ 0 h 77"/>
                <a:gd name="T18" fmla="*/ 0 w 86"/>
                <a:gd name="T19" fmla="*/ 1 h 77"/>
                <a:gd name="T20" fmla="*/ 0 w 86"/>
                <a:gd name="T21" fmla="*/ 1 h 77"/>
                <a:gd name="T22" fmla="*/ 0 w 86"/>
                <a:gd name="T23" fmla="*/ 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7">
                  <a:moveTo>
                    <a:pt x="13" y="77"/>
                  </a:moveTo>
                  <a:lnTo>
                    <a:pt x="45" y="57"/>
                  </a:lnTo>
                  <a:lnTo>
                    <a:pt x="76" y="77"/>
                  </a:lnTo>
                  <a:lnTo>
                    <a:pt x="62" y="47"/>
                  </a:lnTo>
                  <a:lnTo>
                    <a:pt x="86" y="31"/>
                  </a:lnTo>
                  <a:lnTo>
                    <a:pt x="57" y="31"/>
                  </a:lnTo>
                  <a:lnTo>
                    <a:pt x="45" y="0"/>
                  </a:lnTo>
                  <a:lnTo>
                    <a:pt x="30" y="31"/>
                  </a:lnTo>
                  <a:lnTo>
                    <a:pt x="0" y="31"/>
                  </a:lnTo>
                  <a:lnTo>
                    <a:pt x="26" y="47"/>
                  </a:lnTo>
                  <a:lnTo>
                    <a:pt x="13"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77" name="Freeform 63"/>
            <p:cNvSpPr>
              <a:spLocks/>
            </p:cNvSpPr>
            <p:nvPr userDrawn="1"/>
          </p:nvSpPr>
          <p:spPr bwMode="auto">
            <a:xfrm>
              <a:off x="4971" y="323"/>
              <a:ext cx="29" cy="26"/>
            </a:xfrm>
            <a:custGeom>
              <a:avLst/>
              <a:gdLst>
                <a:gd name="T0" fmla="*/ 0 w 85"/>
                <a:gd name="T1" fmla="*/ 1 h 77"/>
                <a:gd name="T2" fmla="*/ 1 w 85"/>
                <a:gd name="T3" fmla="*/ 1 h 77"/>
                <a:gd name="T4" fmla="*/ 1 w 85"/>
                <a:gd name="T5" fmla="*/ 1 h 77"/>
                <a:gd name="T6" fmla="*/ 1 w 85"/>
                <a:gd name="T7" fmla="*/ 1 h 77"/>
                <a:gd name="T8" fmla="*/ 1 w 85"/>
                <a:gd name="T9" fmla="*/ 0 h 77"/>
                <a:gd name="T10" fmla="*/ 1 w 85"/>
                <a:gd name="T11" fmla="*/ 0 h 77"/>
                <a:gd name="T12" fmla="*/ 1 w 85"/>
                <a:gd name="T13" fmla="*/ 0 h 77"/>
                <a:gd name="T14" fmla="*/ 0 w 85"/>
                <a:gd name="T15" fmla="*/ 0 h 77"/>
                <a:gd name="T16" fmla="*/ 0 w 85"/>
                <a:gd name="T17" fmla="*/ 0 h 77"/>
                <a:gd name="T18" fmla="*/ 0 w 85"/>
                <a:gd name="T19" fmla="*/ 1 h 77"/>
                <a:gd name="T20" fmla="*/ 0 w 85"/>
                <a:gd name="T21" fmla="*/ 1 h 77"/>
                <a:gd name="T22" fmla="*/ 0 w 85"/>
                <a:gd name="T23" fmla="*/ 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7">
                  <a:moveTo>
                    <a:pt x="12" y="77"/>
                  </a:moveTo>
                  <a:lnTo>
                    <a:pt x="43" y="57"/>
                  </a:lnTo>
                  <a:lnTo>
                    <a:pt x="75" y="77"/>
                  </a:lnTo>
                  <a:lnTo>
                    <a:pt x="63" y="47"/>
                  </a:lnTo>
                  <a:lnTo>
                    <a:pt x="85" y="31"/>
                  </a:lnTo>
                  <a:lnTo>
                    <a:pt x="56" y="31"/>
                  </a:lnTo>
                  <a:lnTo>
                    <a:pt x="43" y="0"/>
                  </a:lnTo>
                  <a:lnTo>
                    <a:pt x="29" y="31"/>
                  </a:lnTo>
                  <a:lnTo>
                    <a:pt x="0" y="31"/>
                  </a:lnTo>
                  <a:lnTo>
                    <a:pt x="25" y="47"/>
                  </a:lnTo>
                  <a:lnTo>
                    <a:pt x="12"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78" name="Freeform 64"/>
            <p:cNvSpPr>
              <a:spLocks/>
            </p:cNvSpPr>
            <p:nvPr userDrawn="1"/>
          </p:nvSpPr>
          <p:spPr bwMode="auto">
            <a:xfrm>
              <a:off x="5044" y="323"/>
              <a:ext cx="29" cy="26"/>
            </a:xfrm>
            <a:custGeom>
              <a:avLst/>
              <a:gdLst>
                <a:gd name="T0" fmla="*/ 0 w 86"/>
                <a:gd name="T1" fmla="*/ 1 h 77"/>
                <a:gd name="T2" fmla="*/ 1 w 86"/>
                <a:gd name="T3" fmla="*/ 1 h 77"/>
                <a:gd name="T4" fmla="*/ 1 w 86"/>
                <a:gd name="T5" fmla="*/ 1 h 77"/>
                <a:gd name="T6" fmla="*/ 1 w 86"/>
                <a:gd name="T7" fmla="*/ 1 h 77"/>
                <a:gd name="T8" fmla="*/ 1 w 86"/>
                <a:gd name="T9" fmla="*/ 0 h 77"/>
                <a:gd name="T10" fmla="*/ 1 w 86"/>
                <a:gd name="T11" fmla="*/ 0 h 77"/>
                <a:gd name="T12" fmla="*/ 1 w 86"/>
                <a:gd name="T13" fmla="*/ 0 h 77"/>
                <a:gd name="T14" fmla="*/ 0 w 86"/>
                <a:gd name="T15" fmla="*/ 0 h 77"/>
                <a:gd name="T16" fmla="*/ 0 w 86"/>
                <a:gd name="T17" fmla="*/ 0 h 77"/>
                <a:gd name="T18" fmla="*/ 0 w 86"/>
                <a:gd name="T19" fmla="*/ 1 h 77"/>
                <a:gd name="T20" fmla="*/ 0 w 86"/>
                <a:gd name="T21" fmla="*/ 1 h 77"/>
                <a:gd name="T22" fmla="*/ 0 w 86"/>
                <a:gd name="T23" fmla="*/ 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7">
                  <a:moveTo>
                    <a:pt x="14" y="77"/>
                  </a:moveTo>
                  <a:lnTo>
                    <a:pt x="44" y="57"/>
                  </a:lnTo>
                  <a:lnTo>
                    <a:pt x="76" y="77"/>
                  </a:lnTo>
                  <a:lnTo>
                    <a:pt x="63" y="47"/>
                  </a:lnTo>
                  <a:lnTo>
                    <a:pt x="86" y="31"/>
                  </a:lnTo>
                  <a:lnTo>
                    <a:pt x="58" y="31"/>
                  </a:lnTo>
                  <a:lnTo>
                    <a:pt x="43" y="0"/>
                  </a:lnTo>
                  <a:lnTo>
                    <a:pt x="30" y="31"/>
                  </a:lnTo>
                  <a:lnTo>
                    <a:pt x="0" y="31"/>
                  </a:lnTo>
                  <a:lnTo>
                    <a:pt x="26" y="47"/>
                  </a:lnTo>
                  <a:lnTo>
                    <a:pt x="14"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79" name="Freeform 65"/>
            <p:cNvSpPr>
              <a:spLocks/>
            </p:cNvSpPr>
            <p:nvPr userDrawn="1"/>
          </p:nvSpPr>
          <p:spPr bwMode="auto">
            <a:xfrm>
              <a:off x="4715" y="362"/>
              <a:ext cx="28" cy="26"/>
            </a:xfrm>
            <a:custGeom>
              <a:avLst/>
              <a:gdLst>
                <a:gd name="T0" fmla="*/ 0 w 85"/>
                <a:gd name="T1" fmla="*/ 1 h 76"/>
                <a:gd name="T2" fmla="*/ 1 w 85"/>
                <a:gd name="T3" fmla="*/ 1 h 76"/>
                <a:gd name="T4" fmla="*/ 1 w 85"/>
                <a:gd name="T5" fmla="*/ 1 h 76"/>
                <a:gd name="T6" fmla="*/ 1 w 85"/>
                <a:gd name="T7" fmla="*/ 1 h 76"/>
                <a:gd name="T8" fmla="*/ 1 w 85"/>
                <a:gd name="T9" fmla="*/ 0 h 76"/>
                <a:gd name="T10" fmla="*/ 1 w 85"/>
                <a:gd name="T11" fmla="*/ 0 h 76"/>
                <a:gd name="T12" fmla="*/ 1 w 85"/>
                <a:gd name="T13" fmla="*/ 0 h 76"/>
                <a:gd name="T14" fmla="*/ 0 w 85"/>
                <a:gd name="T15" fmla="*/ 0 h 76"/>
                <a:gd name="T16" fmla="*/ 0 w 85"/>
                <a:gd name="T17" fmla="*/ 0 h 76"/>
                <a:gd name="T18" fmla="*/ 0 w 85"/>
                <a:gd name="T19" fmla="*/ 1 h 76"/>
                <a:gd name="T20" fmla="*/ 0 w 85"/>
                <a:gd name="T21" fmla="*/ 1 h 76"/>
                <a:gd name="T22" fmla="*/ 0 w 85"/>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6">
                  <a:moveTo>
                    <a:pt x="13" y="76"/>
                  </a:moveTo>
                  <a:lnTo>
                    <a:pt x="44" y="56"/>
                  </a:lnTo>
                  <a:lnTo>
                    <a:pt x="76" y="76"/>
                  </a:lnTo>
                  <a:lnTo>
                    <a:pt x="62" y="45"/>
                  </a:lnTo>
                  <a:lnTo>
                    <a:pt x="85" y="30"/>
                  </a:lnTo>
                  <a:lnTo>
                    <a:pt x="57" y="30"/>
                  </a:lnTo>
                  <a:lnTo>
                    <a:pt x="44" y="0"/>
                  </a:lnTo>
                  <a:lnTo>
                    <a:pt x="31" y="30"/>
                  </a:lnTo>
                  <a:lnTo>
                    <a:pt x="0" y="30"/>
                  </a:lnTo>
                  <a:lnTo>
                    <a:pt x="25" y="45"/>
                  </a:lnTo>
                  <a:lnTo>
                    <a:pt x="13"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80" name="Freeform 66"/>
            <p:cNvSpPr>
              <a:spLocks/>
            </p:cNvSpPr>
            <p:nvPr userDrawn="1"/>
          </p:nvSpPr>
          <p:spPr bwMode="auto">
            <a:xfrm>
              <a:off x="4788" y="362"/>
              <a:ext cx="28" cy="26"/>
            </a:xfrm>
            <a:custGeom>
              <a:avLst/>
              <a:gdLst>
                <a:gd name="T0" fmla="*/ 0 w 85"/>
                <a:gd name="T1" fmla="*/ 1 h 76"/>
                <a:gd name="T2" fmla="*/ 1 w 85"/>
                <a:gd name="T3" fmla="*/ 1 h 76"/>
                <a:gd name="T4" fmla="*/ 1 w 85"/>
                <a:gd name="T5" fmla="*/ 1 h 76"/>
                <a:gd name="T6" fmla="*/ 1 w 85"/>
                <a:gd name="T7" fmla="*/ 1 h 76"/>
                <a:gd name="T8" fmla="*/ 1 w 85"/>
                <a:gd name="T9" fmla="*/ 0 h 76"/>
                <a:gd name="T10" fmla="*/ 1 w 85"/>
                <a:gd name="T11" fmla="*/ 0 h 76"/>
                <a:gd name="T12" fmla="*/ 1 w 85"/>
                <a:gd name="T13" fmla="*/ 0 h 76"/>
                <a:gd name="T14" fmla="*/ 0 w 85"/>
                <a:gd name="T15" fmla="*/ 0 h 76"/>
                <a:gd name="T16" fmla="*/ 0 w 85"/>
                <a:gd name="T17" fmla="*/ 0 h 76"/>
                <a:gd name="T18" fmla="*/ 0 w 85"/>
                <a:gd name="T19" fmla="*/ 1 h 76"/>
                <a:gd name="T20" fmla="*/ 0 w 85"/>
                <a:gd name="T21" fmla="*/ 1 h 76"/>
                <a:gd name="T22" fmla="*/ 0 w 85"/>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6">
                  <a:moveTo>
                    <a:pt x="11" y="76"/>
                  </a:moveTo>
                  <a:lnTo>
                    <a:pt x="41" y="56"/>
                  </a:lnTo>
                  <a:lnTo>
                    <a:pt x="74" y="76"/>
                  </a:lnTo>
                  <a:lnTo>
                    <a:pt x="63" y="45"/>
                  </a:lnTo>
                  <a:lnTo>
                    <a:pt x="85" y="30"/>
                  </a:lnTo>
                  <a:lnTo>
                    <a:pt x="57" y="30"/>
                  </a:lnTo>
                  <a:lnTo>
                    <a:pt x="41" y="0"/>
                  </a:lnTo>
                  <a:lnTo>
                    <a:pt x="30" y="30"/>
                  </a:lnTo>
                  <a:lnTo>
                    <a:pt x="0" y="30"/>
                  </a:lnTo>
                  <a:lnTo>
                    <a:pt x="24" y="45"/>
                  </a:lnTo>
                  <a:lnTo>
                    <a:pt x="11"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81" name="Freeform 67"/>
            <p:cNvSpPr>
              <a:spLocks/>
            </p:cNvSpPr>
            <p:nvPr userDrawn="1"/>
          </p:nvSpPr>
          <p:spPr bwMode="auto">
            <a:xfrm>
              <a:off x="4861" y="362"/>
              <a:ext cx="28" cy="26"/>
            </a:xfrm>
            <a:custGeom>
              <a:avLst/>
              <a:gdLst>
                <a:gd name="T0" fmla="*/ 0 w 85"/>
                <a:gd name="T1" fmla="*/ 1 h 76"/>
                <a:gd name="T2" fmla="*/ 1 w 85"/>
                <a:gd name="T3" fmla="*/ 1 h 76"/>
                <a:gd name="T4" fmla="*/ 1 w 85"/>
                <a:gd name="T5" fmla="*/ 1 h 76"/>
                <a:gd name="T6" fmla="*/ 1 w 85"/>
                <a:gd name="T7" fmla="*/ 1 h 76"/>
                <a:gd name="T8" fmla="*/ 1 w 85"/>
                <a:gd name="T9" fmla="*/ 0 h 76"/>
                <a:gd name="T10" fmla="*/ 1 w 85"/>
                <a:gd name="T11" fmla="*/ 0 h 76"/>
                <a:gd name="T12" fmla="*/ 1 w 85"/>
                <a:gd name="T13" fmla="*/ 0 h 76"/>
                <a:gd name="T14" fmla="*/ 0 w 85"/>
                <a:gd name="T15" fmla="*/ 0 h 76"/>
                <a:gd name="T16" fmla="*/ 0 w 85"/>
                <a:gd name="T17" fmla="*/ 0 h 76"/>
                <a:gd name="T18" fmla="*/ 0 w 85"/>
                <a:gd name="T19" fmla="*/ 1 h 76"/>
                <a:gd name="T20" fmla="*/ 0 w 85"/>
                <a:gd name="T21" fmla="*/ 1 h 76"/>
                <a:gd name="T22" fmla="*/ 0 w 85"/>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6">
                  <a:moveTo>
                    <a:pt x="12" y="76"/>
                  </a:moveTo>
                  <a:lnTo>
                    <a:pt x="44" y="56"/>
                  </a:lnTo>
                  <a:lnTo>
                    <a:pt x="75" y="76"/>
                  </a:lnTo>
                  <a:lnTo>
                    <a:pt x="62" y="45"/>
                  </a:lnTo>
                  <a:lnTo>
                    <a:pt x="85" y="30"/>
                  </a:lnTo>
                  <a:lnTo>
                    <a:pt x="57" y="30"/>
                  </a:lnTo>
                  <a:lnTo>
                    <a:pt x="44" y="0"/>
                  </a:lnTo>
                  <a:lnTo>
                    <a:pt x="31" y="30"/>
                  </a:lnTo>
                  <a:lnTo>
                    <a:pt x="0" y="30"/>
                  </a:lnTo>
                  <a:lnTo>
                    <a:pt x="25" y="45"/>
                  </a:lnTo>
                  <a:lnTo>
                    <a:pt x="1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82" name="Freeform 68"/>
            <p:cNvSpPr>
              <a:spLocks/>
            </p:cNvSpPr>
            <p:nvPr userDrawn="1"/>
          </p:nvSpPr>
          <p:spPr bwMode="auto">
            <a:xfrm>
              <a:off x="4935" y="362"/>
              <a:ext cx="28" cy="26"/>
            </a:xfrm>
            <a:custGeom>
              <a:avLst/>
              <a:gdLst>
                <a:gd name="T0" fmla="*/ 0 w 86"/>
                <a:gd name="T1" fmla="*/ 1 h 76"/>
                <a:gd name="T2" fmla="*/ 1 w 86"/>
                <a:gd name="T3" fmla="*/ 1 h 76"/>
                <a:gd name="T4" fmla="*/ 1 w 86"/>
                <a:gd name="T5" fmla="*/ 1 h 76"/>
                <a:gd name="T6" fmla="*/ 1 w 86"/>
                <a:gd name="T7" fmla="*/ 1 h 76"/>
                <a:gd name="T8" fmla="*/ 1 w 86"/>
                <a:gd name="T9" fmla="*/ 0 h 76"/>
                <a:gd name="T10" fmla="*/ 1 w 86"/>
                <a:gd name="T11" fmla="*/ 0 h 76"/>
                <a:gd name="T12" fmla="*/ 1 w 86"/>
                <a:gd name="T13" fmla="*/ 0 h 76"/>
                <a:gd name="T14" fmla="*/ 0 w 86"/>
                <a:gd name="T15" fmla="*/ 0 h 76"/>
                <a:gd name="T16" fmla="*/ 0 w 86"/>
                <a:gd name="T17" fmla="*/ 0 h 76"/>
                <a:gd name="T18" fmla="*/ 0 w 86"/>
                <a:gd name="T19" fmla="*/ 1 h 76"/>
                <a:gd name="T20" fmla="*/ 0 w 86"/>
                <a:gd name="T21" fmla="*/ 1 h 76"/>
                <a:gd name="T22" fmla="*/ 0 w 86"/>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6">
                  <a:moveTo>
                    <a:pt x="12" y="76"/>
                  </a:moveTo>
                  <a:lnTo>
                    <a:pt x="43" y="56"/>
                  </a:lnTo>
                  <a:lnTo>
                    <a:pt x="75" y="76"/>
                  </a:lnTo>
                  <a:lnTo>
                    <a:pt x="63" y="45"/>
                  </a:lnTo>
                  <a:lnTo>
                    <a:pt x="86" y="30"/>
                  </a:lnTo>
                  <a:lnTo>
                    <a:pt x="56" y="30"/>
                  </a:lnTo>
                  <a:lnTo>
                    <a:pt x="43" y="0"/>
                  </a:lnTo>
                  <a:lnTo>
                    <a:pt x="29" y="30"/>
                  </a:lnTo>
                  <a:lnTo>
                    <a:pt x="0" y="30"/>
                  </a:lnTo>
                  <a:lnTo>
                    <a:pt x="24" y="45"/>
                  </a:lnTo>
                  <a:lnTo>
                    <a:pt x="1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83" name="Freeform 69"/>
            <p:cNvSpPr>
              <a:spLocks/>
            </p:cNvSpPr>
            <p:nvPr userDrawn="1"/>
          </p:nvSpPr>
          <p:spPr bwMode="auto">
            <a:xfrm>
              <a:off x="5008" y="362"/>
              <a:ext cx="28" cy="26"/>
            </a:xfrm>
            <a:custGeom>
              <a:avLst/>
              <a:gdLst>
                <a:gd name="T0" fmla="*/ 0 w 84"/>
                <a:gd name="T1" fmla="*/ 1 h 76"/>
                <a:gd name="T2" fmla="*/ 1 w 84"/>
                <a:gd name="T3" fmla="*/ 1 h 76"/>
                <a:gd name="T4" fmla="*/ 1 w 84"/>
                <a:gd name="T5" fmla="*/ 1 h 76"/>
                <a:gd name="T6" fmla="*/ 1 w 84"/>
                <a:gd name="T7" fmla="*/ 1 h 76"/>
                <a:gd name="T8" fmla="*/ 1 w 84"/>
                <a:gd name="T9" fmla="*/ 0 h 76"/>
                <a:gd name="T10" fmla="*/ 1 w 84"/>
                <a:gd name="T11" fmla="*/ 0 h 76"/>
                <a:gd name="T12" fmla="*/ 1 w 84"/>
                <a:gd name="T13" fmla="*/ 0 h 76"/>
                <a:gd name="T14" fmla="*/ 0 w 84"/>
                <a:gd name="T15" fmla="*/ 0 h 76"/>
                <a:gd name="T16" fmla="*/ 0 w 84"/>
                <a:gd name="T17" fmla="*/ 0 h 76"/>
                <a:gd name="T18" fmla="*/ 0 w 84"/>
                <a:gd name="T19" fmla="*/ 1 h 76"/>
                <a:gd name="T20" fmla="*/ 0 w 84"/>
                <a:gd name="T21" fmla="*/ 1 h 76"/>
                <a:gd name="T22" fmla="*/ 0 w 84"/>
                <a:gd name="T23" fmla="*/ 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76">
                  <a:moveTo>
                    <a:pt x="11" y="76"/>
                  </a:moveTo>
                  <a:lnTo>
                    <a:pt x="43" y="56"/>
                  </a:lnTo>
                  <a:lnTo>
                    <a:pt x="74" y="76"/>
                  </a:lnTo>
                  <a:lnTo>
                    <a:pt x="61" y="45"/>
                  </a:lnTo>
                  <a:lnTo>
                    <a:pt x="84" y="30"/>
                  </a:lnTo>
                  <a:lnTo>
                    <a:pt x="55" y="30"/>
                  </a:lnTo>
                  <a:lnTo>
                    <a:pt x="41" y="0"/>
                  </a:lnTo>
                  <a:lnTo>
                    <a:pt x="29" y="30"/>
                  </a:lnTo>
                  <a:lnTo>
                    <a:pt x="0" y="30"/>
                  </a:lnTo>
                  <a:lnTo>
                    <a:pt x="25" y="45"/>
                  </a:lnTo>
                  <a:lnTo>
                    <a:pt x="11"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84" name="Freeform 70"/>
            <p:cNvSpPr>
              <a:spLocks/>
            </p:cNvSpPr>
            <p:nvPr userDrawn="1"/>
          </p:nvSpPr>
          <p:spPr bwMode="auto">
            <a:xfrm>
              <a:off x="4678" y="403"/>
              <a:ext cx="28" cy="25"/>
            </a:xfrm>
            <a:custGeom>
              <a:avLst/>
              <a:gdLst>
                <a:gd name="T0" fmla="*/ 0 w 84"/>
                <a:gd name="T1" fmla="*/ 1 h 75"/>
                <a:gd name="T2" fmla="*/ 1 w 84"/>
                <a:gd name="T3" fmla="*/ 1 h 75"/>
                <a:gd name="T4" fmla="*/ 1 w 84"/>
                <a:gd name="T5" fmla="*/ 1 h 75"/>
                <a:gd name="T6" fmla="*/ 1 w 84"/>
                <a:gd name="T7" fmla="*/ 1 h 75"/>
                <a:gd name="T8" fmla="*/ 1 w 84"/>
                <a:gd name="T9" fmla="*/ 0 h 75"/>
                <a:gd name="T10" fmla="*/ 1 w 84"/>
                <a:gd name="T11" fmla="*/ 0 h 75"/>
                <a:gd name="T12" fmla="*/ 1 w 84"/>
                <a:gd name="T13" fmla="*/ 0 h 75"/>
                <a:gd name="T14" fmla="*/ 0 w 84"/>
                <a:gd name="T15" fmla="*/ 0 h 75"/>
                <a:gd name="T16" fmla="*/ 0 w 84"/>
                <a:gd name="T17" fmla="*/ 0 h 75"/>
                <a:gd name="T18" fmla="*/ 0 w 84"/>
                <a:gd name="T19" fmla="*/ 1 h 75"/>
                <a:gd name="T20" fmla="*/ 0 w 84"/>
                <a:gd name="T21" fmla="*/ 1 h 75"/>
                <a:gd name="T22" fmla="*/ 0 w 84"/>
                <a:gd name="T23" fmla="*/ 1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75">
                  <a:moveTo>
                    <a:pt x="14" y="75"/>
                  </a:moveTo>
                  <a:lnTo>
                    <a:pt x="43" y="55"/>
                  </a:lnTo>
                  <a:lnTo>
                    <a:pt x="73" y="75"/>
                  </a:lnTo>
                  <a:lnTo>
                    <a:pt x="62" y="43"/>
                  </a:lnTo>
                  <a:lnTo>
                    <a:pt x="84" y="29"/>
                  </a:lnTo>
                  <a:lnTo>
                    <a:pt x="57" y="29"/>
                  </a:lnTo>
                  <a:lnTo>
                    <a:pt x="43" y="0"/>
                  </a:lnTo>
                  <a:lnTo>
                    <a:pt x="31" y="29"/>
                  </a:lnTo>
                  <a:lnTo>
                    <a:pt x="0" y="29"/>
                  </a:lnTo>
                  <a:lnTo>
                    <a:pt x="24" y="45"/>
                  </a:lnTo>
                  <a:lnTo>
                    <a:pt x="14"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85" name="Freeform 71"/>
            <p:cNvSpPr>
              <a:spLocks/>
            </p:cNvSpPr>
            <p:nvPr userDrawn="1"/>
          </p:nvSpPr>
          <p:spPr bwMode="auto">
            <a:xfrm>
              <a:off x="4751" y="403"/>
              <a:ext cx="28" cy="25"/>
            </a:xfrm>
            <a:custGeom>
              <a:avLst/>
              <a:gdLst>
                <a:gd name="T0" fmla="*/ 0 w 84"/>
                <a:gd name="T1" fmla="*/ 1 h 75"/>
                <a:gd name="T2" fmla="*/ 1 w 84"/>
                <a:gd name="T3" fmla="*/ 1 h 75"/>
                <a:gd name="T4" fmla="*/ 1 w 84"/>
                <a:gd name="T5" fmla="*/ 1 h 75"/>
                <a:gd name="T6" fmla="*/ 1 w 84"/>
                <a:gd name="T7" fmla="*/ 1 h 75"/>
                <a:gd name="T8" fmla="*/ 1 w 84"/>
                <a:gd name="T9" fmla="*/ 0 h 75"/>
                <a:gd name="T10" fmla="*/ 1 w 84"/>
                <a:gd name="T11" fmla="*/ 0 h 75"/>
                <a:gd name="T12" fmla="*/ 1 w 84"/>
                <a:gd name="T13" fmla="*/ 0 h 75"/>
                <a:gd name="T14" fmla="*/ 0 w 84"/>
                <a:gd name="T15" fmla="*/ 0 h 75"/>
                <a:gd name="T16" fmla="*/ 0 w 84"/>
                <a:gd name="T17" fmla="*/ 0 h 75"/>
                <a:gd name="T18" fmla="*/ 0 w 84"/>
                <a:gd name="T19" fmla="*/ 1 h 75"/>
                <a:gd name="T20" fmla="*/ 0 w 84"/>
                <a:gd name="T21" fmla="*/ 1 h 75"/>
                <a:gd name="T22" fmla="*/ 0 w 84"/>
                <a:gd name="T23" fmla="*/ 1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75">
                  <a:moveTo>
                    <a:pt x="11" y="75"/>
                  </a:moveTo>
                  <a:lnTo>
                    <a:pt x="42" y="55"/>
                  </a:lnTo>
                  <a:lnTo>
                    <a:pt x="74" y="75"/>
                  </a:lnTo>
                  <a:lnTo>
                    <a:pt x="62" y="43"/>
                  </a:lnTo>
                  <a:lnTo>
                    <a:pt x="84" y="29"/>
                  </a:lnTo>
                  <a:lnTo>
                    <a:pt x="56" y="29"/>
                  </a:lnTo>
                  <a:lnTo>
                    <a:pt x="42" y="0"/>
                  </a:lnTo>
                  <a:lnTo>
                    <a:pt x="30" y="29"/>
                  </a:lnTo>
                  <a:lnTo>
                    <a:pt x="0" y="29"/>
                  </a:lnTo>
                  <a:lnTo>
                    <a:pt x="24" y="45"/>
                  </a:lnTo>
                  <a:lnTo>
                    <a:pt x="11"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86" name="Freeform 72"/>
            <p:cNvSpPr>
              <a:spLocks/>
            </p:cNvSpPr>
            <p:nvPr userDrawn="1"/>
          </p:nvSpPr>
          <p:spPr bwMode="auto">
            <a:xfrm>
              <a:off x="4825" y="403"/>
              <a:ext cx="27" cy="25"/>
            </a:xfrm>
            <a:custGeom>
              <a:avLst/>
              <a:gdLst>
                <a:gd name="T0" fmla="*/ 0 w 83"/>
                <a:gd name="T1" fmla="*/ 1 h 75"/>
                <a:gd name="T2" fmla="*/ 1 w 83"/>
                <a:gd name="T3" fmla="*/ 1 h 75"/>
                <a:gd name="T4" fmla="*/ 1 w 83"/>
                <a:gd name="T5" fmla="*/ 1 h 75"/>
                <a:gd name="T6" fmla="*/ 1 w 83"/>
                <a:gd name="T7" fmla="*/ 1 h 75"/>
                <a:gd name="T8" fmla="*/ 1 w 83"/>
                <a:gd name="T9" fmla="*/ 0 h 75"/>
                <a:gd name="T10" fmla="*/ 1 w 83"/>
                <a:gd name="T11" fmla="*/ 0 h 75"/>
                <a:gd name="T12" fmla="*/ 1 w 83"/>
                <a:gd name="T13" fmla="*/ 0 h 75"/>
                <a:gd name="T14" fmla="*/ 0 w 83"/>
                <a:gd name="T15" fmla="*/ 0 h 75"/>
                <a:gd name="T16" fmla="*/ 0 w 83"/>
                <a:gd name="T17" fmla="*/ 0 h 75"/>
                <a:gd name="T18" fmla="*/ 0 w 83"/>
                <a:gd name="T19" fmla="*/ 1 h 75"/>
                <a:gd name="T20" fmla="*/ 0 w 83"/>
                <a:gd name="T21" fmla="*/ 1 h 75"/>
                <a:gd name="T22" fmla="*/ 0 w 83"/>
                <a:gd name="T23" fmla="*/ 1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75">
                  <a:moveTo>
                    <a:pt x="12" y="75"/>
                  </a:moveTo>
                  <a:lnTo>
                    <a:pt x="43" y="55"/>
                  </a:lnTo>
                  <a:lnTo>
                    <a:pt x="74" y="75"/>
                  </a:lnTo>
                  <a:lnTo>
                    <a:pt x="62" y="43"/>
                  </a:lnTo>
                  <a:lnTo>
                    <a:pt x="83" y="29"/>
                  </a:lnTo>
                  <a:lnTo>
                    <a:pt x="56" y="29"/>
                  </a:lnTo>
                  <a:lnTo>
                    <a:pt x="43" y="0"/>
                  </a:lnTo>
                  <a:lnTo>
                    <a:pt x="29" y="29"/>
                  </a:lnTo>
                  <a:lnTo>
                    <a:pt x="0" y="29"/>
                  </a:lnTo>
                  <a:lnTo>
                    <a:pt x="23" y="45"/>
                  </a:lnTo>
                  <a:lnTo>
                    <a:pt x="12"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87" name="Freeform 73"/>
            <p:cNvSpPr>
              <a:spLocks/>
            </p:cNvSpPr>
            <p:nvPr userDrawn="1"/>
          </p:nvSpPr>
          <p:spPr bwMode="auto">
            <a:xfrm>
              <a:off x="4897" y="403"/>
              <a:ext cx="29" cy="25"/>
            </a:xfrm>
            <a:custGeom>
              <a:avLst/>
              <a:gdLst>
                <a:gd name="T0" fmla="*/ 0 w 86"/>
                <a:gd name="T1" fmla="*/ 1 h 75"/>
                <a:gd name="T2" fmla="*/ 1 w 86"/>
                <a:gd name="T3" fmla="*/ 1 h 75"/>
                <a:gd name="T4" fmla="*/ 1 w 86"/>
                <a:gd name="T5" fmla="*/ 1 h 75"/>
                <a:gd name="T6" fmla="*/ 1 w 86"/>
                <a:gd name="T7" fmla="*/ 1 h 75"/>
                <a:gd name="T8" fmla="*/ 1 w 86"/>
                <a:gd name="T9" fmla="*/ 0 h 75"/>
                <a:gd name="T10" fmla="*/ 1 w 86"/>
                <a:gd name="T11" fmla="*/ 0 h 75"/>
                <a:gd name="T12" fmla="*/ 1 w 86"/>
                <a:gd name="T13" fmla="*/ 0 h 75"/>
                <a:gd name="T14" fmla="*/ 0 w 86"/>
                <a:gd name="T15" fmla="*/ 0 h 75"/>
                <a:gd name="T16" fmla="*/ 0 w 86"/>
                <a:gd name="T17" fmla="*/ 0 h 75"/>
                <a:gd name="T18" fmla="*/ 0 w 86"/>
                <a:gd name="T19" fmla="*/ 1 h 75"/>
                <a:gd name="T20" fmla="*/ 0 w 86"/>
                <a:gd name="T21" fmla="*/ 1 h 75"/>
                <a:gd name="T22" fmla="*/ 0 w 86"/>
                <a:gd name="T23" fmla="*/ 1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5">
                  <a:moveTo>
                    <a:pt x="13" y="75"/>
                  </a:moveTo>
                  <a:lnTo>
                    <a:pt x="45" y="55"/>
                  </a:lnTo>
                  <a:lnTo>
                    <a:pt x="76" y="75"/>
                  </a:lnTo>
                  <a:lnTo>
                    <a:pt x="62" y="43"/>
                  </a:lnTo>
                  <a:lnTo>
                    <a:pt x="86" y="29"/>
                  </a:lnTo>
                  <a:lnTo>
                    <a:pt x="57" y="29"/>
                  </a:lnTo>
                  <a:lnTo>
                    <a:pt x="45" y="0"/>
                  </a:lnTo>
                  <a:lnTo>
                    <a:pt x="30" y="29"/>
                  </a:lnTo>
                  <a:lnTo>
                    <a:pt x="0" y="29"/>
                  </a:lnTo>
                  <a:lnTo>
                    <a:pt x="26" y="45"/>
                  </a:lnTo>
                  <a:lnTo>
                    <a:pt x="13"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88" name="Freeform 74"/>
            <p:cNvSpPr>
              <a:spLocks/>
            </p:cNvSpPr>
            <p:nvPr userDrawn="1"/>
          </p:nvSpPr>
          <p:spPr bwMode="auto">
            <a:xfrm>
              <a:off x="4971" y="403"/>
              <a:ext cx="29" cy="25"/>
            </a:xfrm>
            <a:custGeom>
              <a:avLst/>
              <a:gdLst>
                <a:gd name="T0" fmla="*/ 0 w 85"/>
                <a:gd name="T1" fmla="*/ 1 h 75"/>
                <a:gd name="T2" fmla="*/ 1 w 85"/>
                <a:gd name="T3" fmla="*/ 1 h 75"/>
                <a:gd name="T4" fmla="*/ 1 w 85"/>
                <a:gd name="T5" fmla="*/ 1 h 75"/>
                <a:gd name="T6" fmla="*/ 1 w 85"/>
                <a:gd name="T7" fmla="*/ 1 h 75"/>
                <a:gd name="T8" fmla="*/ 1 w 85"/>
                <a:gd name="T9" fmla="*/ 0 h 75"/>
                <a:gd name="T10" fmla="*/ 1 w 85"/>
                <a:gd name="T11" fmla="*/ 0 h 75"/>
                <a:gd name="T12" fmla="*/ 1 w 85"/>
                <a:gd name="T13" fmla="*/ 0 h 75"/>
                <a:gd name="T14" fmla="*/ 0 w 85"/>
                <a:gd name="T15" fmla="*/ 0 h 75"/>
                <a:gd name="T16" fmla="*/ 0 w 85"/>
                <a:gd name="T17" fmla="*/ 0 h 75"/>
                <a:gd name="T18" fmla="*/ 0 w 85"/>
                <a:gd name="T19" fmla="*/ 1 h 75"/>
                <a:gd name="T20" fmla="*/ 0 w 85"/>
                <a:gd name="T21" fmla="*/ 1 h 75"/>
                <a:gd name="T22" fmla="*/ 0 w 85"/>
                <a:gd name="T23" fmla="*/ 1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75">
                  <a:moveTo>
                    <a:pt x="12" y="75"/>
                  </a:moveTo>
                  <a:lnTo>
                    <a:pt x="43" y="55"/>
                  </a:lnTo>
                  <a:lnTo>
                    <a:pt x="75" y="75"/>
                  </a:lnTo>
                  <a:lnTo>
                    <a:pt x="63" y="43"/>
                  </a:lnTo>
                  <a:lnTo>
                    <a:pt x="85" y="29"/>
                  </a:lnTo>
                  <a:lnTo>
                    <a:pt x="56" y="29"/>
                  </a:lnTo>
                  <a:lnTo>
                    <a:pt x="43" y="0"/>
                  </a:lnTo>
                  <a:lnTo>
                    <a:pt x="29" y="29"/>
                  </a:lnTo>
                  <a:lnTo>
                    <a:pt x="0" y="29"/>
                  </a:lnTo>
                  <a:lnTo>
                    <a:pt x="25" y="45"/>
                  </a:lnTo>
                  <a:lnTo>
                    <a:pt x="12"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sp>
          <p:nvSpPr>
            <p:cNvPr id="1089" name="Freeform 75"/>
            <p:cNvSpPr>
              <a:spLocks/>
            </p:cNvSpPr>
            <p:nvPr userDrawn="1"/>
          </p:nvSpPr>
          <p:spPr bwMode="auto">
            <a:xfrm>
              <a:off x="5044" y="403"/>
              <a:ext cx="29" cy="25"/>
            </a:xfrm>
            <a:custGeom>
              <a:avLst/>
              <a:gdLst>
                <a:gd name="T0" fmla="*/ 0 w 86"/>
                <a:gd name="T1" fmla="*/ 1 h 75"/>
                <a:gd name="T2" fmla="*/ 1 w 86"/>
                <a:gd name="T3" fmla="*/ 1 h 75"/>
                <a:gd name="T4" fmla="*/ 1 w 86"/>
                <a:gd name="T5" fmla="*/ 1 h 75"/>
                <a:gd name="T6" fmla="*/ 1 w 86"/>
                <a:gd name="T7" fmla="*/ 1 h 75"/>
                <a:gd name="T8" fmla="*/ 1 w 86"/>
                <a:gd name="T9" fmla="*/ 0 h 75"/>
                <a:gd name="T10" fmla="*/ 1 w 86"/>
                <a:gd name="T11" fmla="*/ 0 h 75"/>
                <a:gd name="T12" fmla="*/ 1 w 86"/>
                <a:gd name="T13" fmla="*/ 0 h 75"/>
                <a:gd name="T14" fmla="*/ 0 w 86"/>
                <a:gd name="T15" fmla="*/ 0 h 75"/>
                <a:gd name="T16" fmla="*/ 0 w 86"/>
                <a:gd name="T17" fmla="*/ 0 h 75"/>
                <a:gd name="T18" fmla="*/ 0 w 86"/>
                <a:gd name="T19" fmla="*/ 1 h 75"/>
                <a:gd name="T20" fmla="*/ 0 w 86"/>
                <a:gd name="T21" fmla="*/ 1 h 75"/>
                <a:gd name="T22" fmla="*/ 0 w 86"/>
                <a:gd name="T23" fmla="*/ 1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5">
                  <a:moveTo>
                    <a:pt x="14" y="75"/>
                  </a:moveTo>
                  <a:lnTo>
                    <a:pt x="44" y="55"/>
                  </a:lnTo>
                  <a:lnTo>
                    <a:pt x="76" y="75"/>
                  </a:lnTo>
                  <a:lnTo>
                    <a:pt x="63" y="43"/>
                  </a:lnTo>
                  <a:lnTo>
                    <a:pt x="86" y="29"/>
                  </a:lnTo>
                  <a:lnTo>
                    <a:pt x="58" y="29"/>
                  </a:lnTo>
                  <a:lnTo>
                    <a:pt x="43" y="0"/>
                  </a:lnTo>
                  <a:lnTo>
                    <a:pt x="30" y="29"/>
                  </a:lnTo>
                  <a:lnTo>
                    <a:pt x="0" y="29"/>
                  </a:lnTo>
                  <a:lnTo>
                    <a:pt x="26" y="45"/>
                  </a:lnTo>
                  <a:lnTo>
                    <a:pt x="14"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b="1" smtClean="0">
                <a:solidFill>
                  <a:srgbClr val="FF3300"/>
                </a:solidFill>
                <a:latin typeface="Britannic Bold" pitchFamily="34" charset="0"/>
                <a:cs typeface="+mn-cs"/>
              </a:endParaRPr>
            </a:p>
          </p:txBody>
        </p:sp>
      </p:grpSp>
    </p:spTree>
    <p:extLst>
      <p:ext uri="{BB962C8B-B14F-4D97-AF65-F5344CB8AC3E}">
        <p14:creationId xmlns:p14="http://schemas.microsoft.com/office/powerpoint/2010/main" val="252060965"/>
      </p:ext>
    </p:extLst>
  </p:cSld>
  <p:clrMap bg1="lt1" tx1="dk1" bg2="lt2" tx2="dk2" accent1="accent1" accent2="accent2" accent3="accent3" accent4="accent4" accent5="accent5" accent6="accent6" hlink="hlink" folHlink="folHlink"/>
  <p:sldLayoutIdLst>
    <p:sldLayoutId id="2147490556" r:id="rId1"/>
    <p:sldLayoutId id="2147490557" r:id="rId2"/>
    <p:sldLayoutId id="2147490558" r:id="rId3"/>
    <p:sldLayoutId id="2147490559" r:id="rId4"/>
    <p:sldLayoutId id="2147490560" r:id="rId5"/>
    <p:sldLayoutId id="2147490561" r:id="rId6"/>
    <p:sldLayoutId id="2147490562" r:id="rId7"/>
    <p:sldLayoutId id="2147490563" r:id="rId8"/>
    <p:sldLayoutId id="2147490564" r:id="rId9"/>
    <p:sldLayoutId id="2147490565" r:id="rId10"/>
    <p:sldLayoutId id="2147490566" r:id="rId11"/>
    <p:sldLayoutId id="2147490567" r:id="rId12"/>
    <p:sldLayoutId id="2147490568" r:id="rId13"/>
    <p:sldLayoutId id="2147490569" r:id="rId14"/>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65000"/>
        <a:buFont typeface="Wingdings" pitchFamily="2" charset="2"/>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
        <a:defRPr sz="2400">
          <a:solidFill>
            <a:schemeClr val="tx1"/>
          </a:solidFill>
          <a:latin typeface="Arial" charset="0"/>
        </a:defRPr>
      </a:lvl3pPr>
      <a:lvl4pPr marL="1600200" indent="-228600" algn="l" rtl="0" eaLnBrk="0" fontAlgn="base" hangingPunct="0">
        <a:spcBef>
          <a:spcPct val="20000"/>
        </a:spcBef>
        <a:spcAft>
          <a:spcPct val="0"/>
        </a:spcAft>
        <a:buClr>
          <a:schemeClr val="bg2"/>
        </a:buClr>
        <a:buChar char="–"/>
        <a:defRPr sz="2000">
          <a:solidFill>
            <a:schemeClr val="tx1"/>
          </a:solidFill>
          <a:latin typeface="Arial" charset="0"/>
        </a:defRPr>
      </a:lvl4pPr>
      <a:lvl5pPr marL="2057400" indent="-228600" algn="l" rtl="0" eaLnBrk="0" fontAlgn="base" hangingPunct="0">
        <a:spcBef>
          <a:spcPct val="20000"/>
        </a:spcBef>
        <a:spcAft>
          <a:spcPct val="0"/>
        </a:spcAft>
        <a:buClr>
          <a:schemeClr val="bg2"/>
        </a:buClr>
        <a:buChar char="•"/>
        <a:defRPr sz="2000">
          <a:solidFill>
            <a:schemeClr val="tx1"/>
          </a:solidFill>
          <a:latin typeface="Arial" charset="0"/>
        </a:defRPr>
      </a:lvl5pPr>
      <a:lvl6pPr marL="2514600" indent="-228600" algn="l" rtl="0" fontAlgn="base">
        <a:spcBef>
          <a:spcPct val="20000"/>
        </a:spcBef>
        <a:spcAft>
          <a:spcPct val="0"/>
        </a:spcAft>
        <a:buClr>
          <a:schemeClr val="bg2"/>
        </a:buClr>
        <a:buChar char="•"/>
        <a:defRPr sz="2000">
          <a:solidFill>
            <a:schemeClr val="tx1"/>
          </a:solidFill>
          <a:latin typeface="Arial" charset="0"/>
        </a:defRPr>
      </a:lvl6pPr>
      <a:lvl7pPr marL="2971800" indent="-228600" algn="l" rtl="0" fontAlgn="base">
        <a:spcBef>
          <a:spcPct val="20000"/>
        </a:spcBef>
        <a:spcAft>
          <a:spcPct val="0"/>
        </a:spcAft>
        <a:buClr>
          <a:schemeClr val="bg2"/>
        </a:buClr>
        <a:buChar char="•"/>
        <a:defRPr sz="2000">
          <a:solidFill>
            <a:schemeClr val="tx1"/>
          </a:solidFill>
          <a:latin typeface="Arial" charset="0"/>
        </a:defRPr>
      </a:lvl7pPr>
      <a:lvl8pPr marL="3429000" indent="-228600" algn="l" rtl="0" fontAlgn="base">
        <a:spcBef>
          <a:spcPct val="20000"/>
        </a:spcBef>
        <a:spcAft>
          <a:spcPct val="0"/>
        </a:spcAft>
        <a:buClr>
          <a:schemeClr val="bg2"/>
        </a:buClr>
        <a:buChar char="•"/>
        <a:defRPr sz="2000">
          <a:solidFill>
            <a:schemeClr val="tx1"/>
          </a:solidFill>
          <a:latin typeface="Arial" charset="0"/>
        </a:defRPr>
      </a:lvl8pPr>
      <a:lvl9pPr marL="3886200" indent="-228600" algn="l" rtl="0" fontAlgn="base">
        <a:spcBef>
          <a:spcPct val="20000"/>
        </a:spcBef>
        <a:spcAft>
          <a:spcPct val="0"/>
        </a:spcAft>
        <a:buClr>
          <a:schemeClr val="bg2"/>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9FF6E005-F26F-41BE-8736-82662CF2A023}" type="slidenum">
              <a:rPr lang="en-US">
                <a:cs typeface="+mn-cs"/>
              </a:rPr>
              <a:pPr>
                <a:defRPr/>
              </a:pPr>
              <a:t>‹#›</a:t>
            </a:fld>
            <a:endParaRPr lang="en-US">
              <a:cs typeface="+mn-cs"/>
            </a:endParaRPr>
          </a:p>
        </p:txBody>
      </p:sp>
    </p:spTree>
    <p:extLst>
      <p:ext uri="{BB962C8B-B14F-4D97-AF65-F5344CB8AC3E}">
        <p14:creationId xmlns:p14="http://schemas.microsoft.com/office/powerpoint/2010/main" val="3973513905"/>
      </p:ext>
    </p:extLst>
  </p:cSld>
  <p:clrMap bg1="lt1" tx1="dk1" bg2="lt2" tx2="dk2" accent1="accent1" accent2="accent2" accent3="accent3" accent4="accent4" accent5="accent5" accent6="accent6" hlink="hlink" folHlink="folHlink"/>
  <p:sldLayoutIdLst>
    <p:sldLayoutId id="2147490571" r:id="rId1"/>
    <p:sldLayoutId id="2147490572" r:id="rId2"/>
    <p:sldLayoutId id="2147490573" r:id="rId3"/>
    <p:sldLayoutId id="2147490574" r:id="rId4"/>
    <p:sldLayoutId id="2147490575" r:id="rId5"/>
    <p:sldLayoutId id="2147490576" r:id="rId6"/>
    <p:sldLayoutId id="2147490577" r:id="rId7"/>
    <p:sldLayoutId id="2147490578" r:id="rId8"/>
    <p:sldLayoutId id="2147490579" r:id="rId9"/>
    <p:sldLayoutId id="2147490580" r:id="rId10"/>
    <p:sldLayoutId id="214749058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4A9BDA63-9303-4E5A-99EE-B90D180BE439}" type="datetimeFigureOut">
              <a:rPr lang="en-US"/>
              <a:pPr>
                <a:defRPr/>
              </a:pPr>
              <a:t>5/13/2015</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endParaRPr lang="en-US"/>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033C06C8-23CF-42DE-8AA5-492285165E8E}" type="slidenum">
              <a:rPr lang="en-US"/>
              <a:pPr>
                <a:defRPr/>
              </a:pPr>
              <a:t>‹#›</a:t>
            </a:fld>
            <a:endParaRPr lang="en-US"/>
          </a:p>
        </p:txBody>
      </p:sp>
    </p:spTree>
    <p:extLst>
      <p:ext uri="{BB962C8B-B14F-4D97-AF65-F5344CB8AC3E}">
        <p14:creationId xmlns:p14="http://schemas.microsoft.com/office/powerpoint/2010/main" val="3714769414"/>
      </p:ext>
    </p:extLst>
  </p:cSld>
  <p:clrMap bg1="lt1" tx1="dk1" bg2="lt2" tx2="dk2" accent1="accent1" accent2="accent2" accent3="accent3" accent4="accent4" accent5="accent5" accent6="accent6" hlink="hlink" folHlink="folHlink"/>
  <p:sldLayoutIdLst>
    <p:sldLayoutId id="2147490583" r:id="rId1"/>
    <p:sldLayoutId id="2147490584" r:id="rId2"/>
    <p:sldLayoutId id="2147490585" r:id="rId3"/>
    <p:sldLayoutId id="2147490586" r:id="rId4"/>
    <p:sldLayoutId id="2147490587" r:id="rId5"/>
    <p:sldLayoutId id="2147490588" r:id="rId6"/>
    <p:sldLayoutId id="2147490589" r:id="rId7"/>
    <p:sldLayoutId id="2147490590" r:id="rId8"/>
    <p:sldLayoutId id="2147490591" r:id="rId9"/>
    <p:sldLayoutId id="2147490592" r:id="rId10"/>
    <p:sldLayoutId id="2147490593" r:id="rId11"/>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33.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hyperlink" Target="http://may4.org/?q=node/5" TargetMode="External"/><Relationship Id="rId2" Type="http://schemas.openxmlformats.org/officeDocument/2006/relationships/image" Target="../media/image32.jpeg"/><Relationship Id="rId1" Type="http://schemas.openxmlformats.org/officeDocument/2006/relationships/slideLayout" Target="../slideLayouts/slideLayout57.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8.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8.xml"/><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idx="4294967295"/>
          </p:nvPr>
        </p:nvSpPr>
        <p:spPr>
          <a:xfrm>
            <a:off x="0" y="0"/>
            <a:ext cx="9144000" cy="838200"/>
          </a:xfrm>
        </p:spPr>
        <p:txBody>
          <a:bodyPr/>
          <a:lstStyle/>
          <a:p>
            <a:pPr>
              <a:defRPr/>
            </a:pPr>
            <a:r>
              <a:rPr lang="en-US" altLang="en-US" b="1" dirty="0" smtClean="0">
                <a:solidFill>
                  <a:srgbClr val="FF0000"/>
                </a:solidFill>
              </a:rPr>
              <a:t>Monday May 11, 2015</a:t>
            </a:r>
            <a:r>
              <a:rPr lang="en-US" altLang="en-US" b="1" dirty="0" smtClean="0">
                <a:solidFill>
                  <a:schemeClr val="bg1">
                    <a:lumMod val="50000"/>
                  </a:schemeClr>
                </a:solidFill>
              </a:rPr>
              <a:t/>
            </a:r>
            <a:br>
              <a:rPr lang="en-US" altLang="en-US" b="1" dirty="0" smtClean="0">
                <a:solidFill>
                  <a:schemeClr val="bg1">
                    <a:lumMod val="50000"/>
                  </a:schemeClr>
                </a:solidFill>
              </a:rPr>
            </a:br>
            <a:r>
              <a:rPr lang="en-US" altLang="en-US" sz="2000" b="1" dirty="0" smtClean="0">
                <a:solidFill>
                  <a:schemeClr val="bg1">
                    <a:lumMod val="50000"/>
                  </a:schemeClr>
                </a:solidFill>
              </a:rPr>
              <a:t>Mr. Goblirsch – U.S. History</a:t>
            </a:r>
          </a:p>
        </p:txBody>
      </p:sp>
      <p:sp>
        <p:nvSpPr>
          <p:cNvPr id="20483" name="Content Placeholder 6"/>
          <p:cNvSpPr>
            <a:spLocks noGrp="1"/>
          </p:cNvSpPr>
          <p:nvPr>
            <p:ph idx="4294967295"/>
          </p:nvPr>
        </p:nvSpPr>
        <p:spPr>
          <a:xfrm>
            <a:off x="0" y="838200"/>
            <a:ext cx="9144000" cy="6019800"/>
          </a:xfrm>
        </p:spPr>
        <p:txBody>
          <a:bodyPr>
            <a:normAutofit fontScale="92500" lnSpcReduction="10000"/>
          </a:bodyPr>
          <a:lstStyle/>
          <a:p>
            <a:pPr marL="609600" indent="-609600">
              <a:spcBef>
                <a:spcPct val="0"/>
              </a:spcBef>
              <a:buFontTx/>
              <a:buNone/>
              <a:defRPr/>
            </a:pPr>
            <a:r>
              <a:rPr lang="en-US" sz="2800" b="1" dirty="0" smtClean="0">
                <a:solidFill>
                  <a:schemeClr val="tx2"/>
                </a:solidFill>
              </a:rPr>
              <a:t>OBJECTIVE – </a:t>
            </a:r>
            <a:r>
              <a:rPr lang="en-US" sz="2800" b="1" u="sng" dirty="0" smtClean="0">
                <a:solidFill>
                  <a:schemeClr val="tx2"/>
                </a:solidFill>
              </a:rPr>
              <a:t>S</a:t>
            </a:r>
            <a:r>
              <a:rPr lang="en-US" sz="2800" b="1" dirty="0" smtClean="0">
                <a:solidFill>
                  <a:schemeClr val="tx2"/>
                </a:solidFill>
              </a:rPr>
              <a:t>tudents </a:t>
            </a:r>
            <a:r>
              <a:rPr lang="en-US" sz="2800" b="1" u="sng" dirty="0" smtClean="0">
                <a:solidFill>
                  <a:schemeClr val="tx2"/>
                </a:solidFill>
              </a:rPr>
              <a:t>W</a:t>
            </a:r>
            <a:r>
              <a:rPr lang="en-US" sz="2800" b="1" dirty="0" smtClean="0">
                <a:solidFill>
                  <a:schemeClr val="tx2"/>
                </a:solidFill>
              </a:rPr>
              <a:t>ill </a:t>
            </a:r>
            <a:r>
              <a:rPr lang="en-US" sz="2800" b="1" u="sng" dirty="0" smtClean="0">
                <a:solidFill>
                  <a:schemeClr val="tx2"/>
                </a:solidFill>
              </a:rPr>
              <a:t>B</a:t>
            </a:r>
            <a:r>
              <a:rPr lang="en-US" sz="2800" b="1" dirty="0" smtClean="0">
                <a:solidFill>
                  <a:schemeClr val="tx2"/>
                </a:solidFill>
              </a:rPr>
              <a:t>e </a:t>
            </a:r>
            <a:r>
              <a:rPr lang="en-US" sz="2800" b="1" u="sng" dirty="0" smtClean="0">
                <a:solidFill>
                  <a:schemeClr val="tx2"/>
                </a:solidFill>
              </a:rPr>
              <a:t>A</a:t>
            </a:r>
            <a:r>
              <a:rPr lang="en-US" sz="2800" b="1" dirty="0" smtClean="0">
                <a:solidFill>
                  <a:schemeClr val="tx2"/>
                </a:solidFill>
              </a:rPr>
              <a:t>ble </a:t>
            </a:r>
            <a:r>
              <a:rPr lang="en-US" sz="2800" b="1" u="sng" dirty="0" smtClean="0">
                <a:solidFill>
                  <a:schemeClr val="tx2"/>
                </a:solidFill>
              </a:rPr>
              <a:t>T</a:t>
            </a:r>
            <a:r>
              <a:rPr lang="en-US" sz="2800" b="1" dirty="0" smtClean="0">
                <a:solidFill>
                  <a:schemeClr val="tx2"/>
                </a:solidFill>
              </a:rPr>
              <a:t>o – SWBAT</a:t>
            </a:r>
            <a:r>
              <a:rPr lang="en-US" sz="2800" dirty="0" smtClean="0">
                <a:solidFill>
                  <a:schemeClr val="tx2"/>
                </a:solidFill>
              </a:rPr>
              <a:t>:</a:t>
            </a:r>
            <a:endParaRPr lang="en-US" sz="2800" dirty="0" smtClean="0"/>
          </a:p>
          <a:p>
            <a:pPr>
              <a:spcBef>
                <a:spcPct val="0"/>
              </a:spcBef>
              <a:buFontTx/>
              <a:buChar char="-"/>
              <a:defRPr/>
            </a:pPr>
            <a:r>
              <a:rPr lang="en-US" sz="2400" dirty="0" smtClean="0"/>
              <a:t>Explain why many people opposed the Vietnam War.</a:t>
            </a:r>
            <a:endParaRPr lang="en-US" sz="2200" b="1" dirty="0" smtClean="0">
              <a:solidFill>
                <a:srgbClr val="FF0000"/>
              </a:solidFill>
            </a:endParaRPr>
          </a:p>
          <a:p>
            <a:pPr marL="0" indent="0">
              <a:spcBef>
                <a:spcPct val="0"/>
              </a:spcBef>
              <a:buFont typeface="Arial" charset="0"/>
              <a:buNone/>
              <a:defRPr/>
            </a:pPr>
            <a:endParaRPr lang="en-US" sz="2200" b="1" dirty="0" smtClean="0">
              <a:solidFill>
                <a:srgbClr val="FF0000"/>
              </a:solidFill>
            </a:endParaRPr>
          </a:p>
          <a:p>
            <a:pPr marL="609600" indent="-609600">
              <a:spcBef>
                <a:spcPct val="0"/>
              </a:spcBef>
              <a:buFontTx/>
              <a:buNone/>
              <a:defRPr/>
            </a:pPr>
            <a:r>
              <a:rPr lang="en-US" sz="2800" b="1" dirty="0" smtClean="0">
                <a:solidFill>
                  <a:srgbClr val="FF0000"/>
                </a:solidFill>
              </a:rPr>
              <a:t>AGENDA:</a:t>
            </a:r>
            <a:endParaRPr lang="en-US" sz="2800" dirty="0" smtClean="0"/>
          </a:p>
          <a:p>
            <a:pPr marL="609600" indent="-609600">
              <a:spcBef>
                <a:spcPct val="0"/>
              </a:spcBef>
              <a:buFontTx/>
              <a:buAutoNum type="arabicParenR"/>
              <a:defRPr/>
            </a:pPr>
            <a:r>
              <a:rPr lang="en-US" sz="2800" dirty="0" smtClean="0"/>
              <a:t>WARM-UP: Anti– Journal</a:t>
            </a:r>
          </a:p>
          <a:p>
            <a:pPr marL="609600" lvl="0" indent="-609600">
              <a:spcBef>
                <a:spcPct val="0"/>
              </a:spcBef>
              <a:buFontTx/>
              <a:buAutoNum type="arabicParenR"/>
              <a:defRPr/>
            </a:pPr>
            <a:r>
              <a:rPr lang="en-US" sz="2800" dirty="0">
                <a:solidFill>
                  <a:prstClr val="black"/>
                </a:solidFill>
              </a:rPr>
              <a:t>VIDEO CLIP: Vietnam </a:t>
            </a:r>
            <a:r>
              <a:rPr lang="en-US" sz="2800" dirty="0" err="1">
                <a:solidFill>
                  <a:prstClr val="black"/>
                </a:solidFill>
              </a:rPr>
              <a:t>Homefront</a:t>
            </a:r>
            <a:r>
              <a:rPr lang="en-US" sz="2800" dirty="0">
                <a:solidFill>
                  <a:prstClr val="black"/>
                </a:solidFill>
              </a:rPr>
              <a:t> </a:t>
            </a:r>
            <a:r>
              <a:rPr lang="en-US" sz="1800" dirty="0">
                <a:solidFill>
                  <a:prstClr val="black"/>
                </a:solidFill>
              </a:rPr>
              <a:t>(37:40 – 44:10)</a:t>
            </a:r>
            <a:endParaRPr lang="en-US" sz="1400" dirty="0">
              <a:solidFill>
                <a:prstClr val="black"/>
              </a:solidFill>
            </a:endParaRPr>
          </a:p>
          <a:p>
            <a:pPr marL="609600" indent="-609600">
              <a:spcBef>
                <a:spcPct val="0"/>
              </a:spcBef>
              <a:buFontTx/>
              <a:buAutoNum type="arabicParenR"/>
              <a:defRPr/>
            </a:pPr>
            <a:r>
              <a:rPr lang="en-US" sz="2800" dirty="0" smtClean="0"/>
              <a:t>CONCEPT: Anti-War Movement</a:t>
            </a:r>
          </a:p>
          <a:p>
            <a:pPr marL="609600" indent="-609600">
              <a:spcBef>
                <a:spcPct val="0"/>
              </a:spcBef>
              <a:buFontTx/>
              <a:buAutoNum type="arabicParenR"/>
              <a:defRPr/>
            </a:pPr>
            <a:r>
              <a:rPr lang="en-US" sz="2800" dirty="0" smtClean="0"/>
              <a:t>DOCUMENTS: Anti-Vietnam</a:t>
            </a:r>
          </a:p>
          <a:p>
            <a:pPr marL="609600" indent="-609600">
              <a:spcBef>
                <a:spcPct val="0"/>
              </a:spcBef>
              <a:buFontTx/>
              <a:buAutoNum type="arabicParenR"/>
              <a:defRPr/>
            </a:pPr>
            <a:r>
              <a:rPr lang="en-US" sz="2800" dirty="0" smtClean="0"/>
              <a:t>CLOSURE: Protest Discussion</a:t>
            </a:r>
            <a:endParaRPr lang="en-US" sz="2600" b="1" dirty="0" smtClean="0">
              <a:effectLst>
                <a:outerShdw blurRad="38100" dist="38100" dir="2700000" algn="tl">
                  <a:srgbClr val="000000">
                    <a:alpha val="43137"/>
                  </a:srgbClr>
                </a:outerShdw>
              </a:effectLst>
            </a:endParaRPr>
          </a:p>
          <a:p>
            <a:pPr marL="0" indent="0" algn="ctr">
              <a:spcBef>
                <a:spcPct val="0"/>
              </a:spcBef>
              <a:buNone/>
              <a:defRPr/>
            </a:pPr>
            <a:r>
              <a:rPr lang="en-US" sz="2600" b="1" dirty="0" smtClean="0">
                <a:effectLst>
                  <a:outerShdw blurRad="38100" dist="38100" dir="2700000" algn="tl">
                    <a:srgbClr val="000000">
                      <a:alpha val="43137"/>
                    </a:srgbClr>
                  </a:outerShdw>
                </a:effectLst>
              </a:rPr>
              <a:t>***Vietnam Quiz THURSDAY***</a:t>
            </a:r>
            <a:endParaRPr lang="en-US" sz="1900" b="1" dirty="0" smtClean="0"/>
          </a:p>
          <a:p>
            <a:pPr marL="0" indent="0">
              <a:spcBef>
                <a:spcPct val="0"/>
              </a:spcBef>
              <a:buFont typeface="Arial" charset="0"/>
              <a:buNone/>
              <a:defRPr/>
            </a:pPr>
            <a:endParaRPr lang="en-US" sz="2200" b="1" dirty="0" smtClean="0"/>
          </a:p>
          <a:p>
            <a:pPr marL="609600" indent="-609600">
              <a:spcBef>
                <a:spcPct val="0"/>
              </a:spcBef>
              <a:buFontTx/>
              <a:buNone/>
              <a:defRPr/>
            </a:pPr>
            <a:r>
              <a:rPr lang="en-US" sz="2600" b="1" dirty="0" smtClean="0">
                <a:solidFill>
                  <a:schemeClr val="tx2"/>
                </a:solidFill>
              </a:rPr>
              <a:t>Anti– Journal WARM-UP</a:t>
            </a:r>
            <a:r>
              <a:rPr lang="en-US" sz="2600" dirty="0" smtClean="0">
                <a:solidFill>
                  <a:schemeClr val="tx2"/>
                </a:solidFill>
              </a:rPr>
              <a:t>: </a:t>
            </a:r>
            <a:r>
              <a:rPr lang="en-US" sz="1050" dirty="0" smtClean="0">
                <a:solidFill>
                  <a:srgbClr val="000000"/>
                </a:solidFill>
              </a:rPr>
              <a:t>(Follow the directions below)</a:t>
            </a:r>
            <a:endParaRPr lang="en-US" sz="2400" dirty="0" smtClean="0">
              <a:solidFill>
                <a:prstClr val="black"/>
              </a:solidFill>
            </a:endParaRPr>
          </a:p>
          <a:p>
            <a:pPr marL="0" indent="0" algn="ctr">
              <a:spcBef>
                <a:spcPct val="0"/>
              </a:spcBef>
              <a:buFont typeface="Arial" charset="0"/>
              <a:buNone/>
              <a:defRPr/>
            </a:pPr>
            <a:r>
              <a:rPr lang="en-US" sz="2400" dirty="0" smtClean="0"/>
              <a:t>	***5 Minutes***</a:t>
            </a:r>
          </a:p>
          <a:p>
            <a:pPr marL="0" indent="0">
              <a:spcBef>
                <a:spcPct val="0"/>
              </a:spcBef>
              <a:buFont typeface="Arial" charset="0"/>
              <a:buNone/>
              <a:defRPr/>
            </a:pPr>
            <a:r>
              <a:rPr lang="en-US" sz="2400" dirty="0" smtClean="0">
                <a:solidFill>
                  <a:prstClr val="black"/>
                </a:solidFill>
              </a:rPr>
              <a:t>Write a paragraph journal on the question below.</a:t>
            </a:r>
          </a:p>
          <a:p>
            <a:pPr marL="457200" indent="-457200">
              <a:spcBef>
                <a:spcPct val="0"/>
              </a:spcBef>
              <a:buFont typeface="+mj-lt"/>
              <a:buAutoNum type="arabicParenR"/>
              <a:defRPr/>
            </a:pPr>
            <a:r>
              <a:rPr lang="en-US" sz="2400" dirty="0" smtClean="0">
                <a:solidFill>
                  <a:prstClr val="black"/>
                </a:solidFill>
              </a:rPr>
              <a:t>Think about how you generally react when confronted with something you disagree with.  Do you usually voice your opposition or do you usually go with it anyway, even though you may disagree? Provide a personal experience for an example.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0" name="Picture 10"/>
          <p:cNvPicPr>
            <a:picLocks noGrp="1" noChangeAspect="1" noChangeArrowheads="1"/>
          </p:cNvPicPr>
          <p:nvPr>
            <p:ph sz="quarter" idx="4"/>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2327275" y="1143000"/>
            <a:ext cx="4454525" cy="5334000"/>
          </a:xfr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01" name="Rectangle 21"/>
          <p:cNvSpPr>
            <a:spLocks noChangeArrowheads="1"/>
          </p:cNvSpPr>
          <p:nvPr/>
        </p:nvSpPr>
        <p:spPr bwMode="auto">
          <a:xfrm>
            <a:off x="1905000" y="228600"/>
            <a:ext cx="5486400" cy="641350"/>
          </a:xfrm>
          <a:prstGeom prst="rect">
            <a:avLst/>
          </a:prstGeom>
          <a:noFill/>
          <a:ln w="9525">
            <a:noFill/>
            <a:miter lim="800000"/>
            <a:headEnd/>
            <a:tailEnd/>
          </a:ln>
          <a:effectLst/>
        </p:spPr>
        <p:txBody>
          <a:bodyPr>
            <a:spAutoFit/>
          </a:bodyPr>
          <a:lstStyle/>
          <a:p>
            <a:pPr algn="ctr">
              <a:defRPr/>
            </a:pPr>
            <a:r>
              <a:rPr lang="en-US" sz="3600" b="1" i="1">
                <a:solidFill>
                  <a:srgbClr val="0033CC"/>
                </a:solidFill>
                <a:effectLst>
                  <a:outerShdw blurRad="38100" dist="38100" dir="2700000" algn="tl">
                    <a:srgbClr val="C0C0C0"/>
                  </a:outerShdw>
                </a:effectLst>
                <a:latin typeface="Arial Black" pitchFamily="34" charset="0"/>
                <a:cs typeface="+mn-cs"/>
              </a:rPr>
              <a:t>Hell no, we won’t go!</a:t>
            </a:r>
          </a:p>
        </p:txBody>
      </p:sp>
    </p:spTree>
    <p:extLst>
      <p:ext uri="{BB962C8B-B14F-4D97-AF65-F5344CB8AC3E}">
        <p14:creationId xmlns:p14="http://schemas.microsoft.com/office/powerpoint/2010/main" val="677017439"/>
      </p:ext>
    </p:extLst>
  </p:cSld>
  <p:clrMapOvr>
    <a:masterClrMapping/>
  </p:clrMapOvr>
  <p:transition spd="slow" advClick="0" advTm="1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1" nodeType="withEffect">
                                  <p:stCondLst>
                                    <p:cond delay="0"/>
                                  </p:stCondLst>
                                  <p:childTnLst>
                                    <p:set>
                                      <p:cBhvr>
                                        <p:cTn id="6" dur="1" fill="hold">
                                          <p:stCondLst>
                                            <p:cond delay="0"/>
                                          </p:stCondLst>
                                        </p:cTn>
                                        <p:tgtEl>
                                          <p:spTgt spid="174101"/>
                                        </p:tgtEl>
                                        <p:attrNameLst>
                                          <p:attrName>style.visibility</p:attrName>
                                        </p:attrNameLst>
                                      </p:cBhvr>
                                      <p:to>
                                        <p:strVal val="visible"/>
                                      </p:to>
                                    </p:set>
                                    <p:anim calcmode="lin" valueType="num">
                                      <p:cBhvr>
                                        <p:cTn id="7" dur="3000" fill="hold"/>
                                        <p:tgtEl>
                                          <p:spTgt spid="174101"/>
                                        </p:tgtEl>
                                        <p:attrNameLst>
                                          <p:attrName>ppt_w</p:attrName>
                                        </p:attrNameLst>
                                      </p:cBhvr>
                                      <p:tavLst>
                                        <p:tav tm="0">
                                          <p:val>
                                            <p:strVal val="#ppt_w*0.05"/>
                                          </p:val>
                                        </p:tav>
                                        <p:tav tm="100000">
                                          <p:val>
                                            <p:strVal val="#ppt_w"/>
                                          </p:val>
                                        </p:tav>
                                      </p:tavLst>
                                    </p:anim>
                                    <p:anim calcmode="lin" valueType="num">
                                      <p:cBhvr>
                                        <p:cTn id="8" dur="3000" fill="hold"/>
                                        <p:tgtEl>
                                          <p:spTgt spid="174101"/>
                                        </p:tgtEl>
                                        <p:attrNameLst>
                                          <p:attrName>ppt_h</p:attrName>
                                        </p:attrNameLst>
                                      </p:cBhvr>
                                      <p:tavLst>
                                        <p:tav tm="0">
                                          <p:val>
                                            <p:strVal val="#ppt_h"/>
                                          </p:val>
                                        </p:tav>
                                        <p:tav tm="100000">
                                          <p:val>
                                            <p:strVal val="#ppt_h"/>
                                          </p:val>
                                        </p:tav>
                                      </p:tavLst>
                                    </p:anim>
                                    <p:anim calcmode="lin" valueType="num">
                                      <p:cBhvr>
                                        <p:cTn id="9" dur="3000" fill="hold"/>
                                        <p:tgtEl>
                                          <p:spTgt spid="174101"/>
                                        </p:tgtEl>
                                        <p:attrNameLst>
                                          <p:attrName>ppt_x</p:attrName>
                                        </p:attrNameLst>
                                      </p:cBhvr>
                                      <p:tavLst>
                                        <p:tav tm="0">
                                          <p:val>
                                            <p:strVal val="#ppt_x-.2"/>
                                          </p:val>
                                        </p:tav>
                                        <p:tav tm="100000">
                                          <p:val>
                                            <p:strVal val="#ppt_x"/>
                                          </p:val>
                                        </p:tav>
                                      </p:tavLst>
                                    </p:anim>
                                    <p:anim calcmode="lin" valueType="num">
                                      <p:cBhvr>
                                        <p:cTn id="10" dur="3000" fill="hold"/>
                                        <p:tgtEl>
                                          <p:spTgt spid="174101"/>
                                        </p:tgtEl>
                                        <p:attrNameLst>
                                          <p:attrName>ppt_y</p:attrName>
                                        </p:attrNameLst>
                                      </p:cBhvr>
                                      <p:tavLst>
                                        <p:tav tm="0">
                                          <p:val>
                                            <p:strVal val="#ppt_y"/>
                                          </p:val>
                                        </p:tav>
                                        <p:tav tm="100000">
                                          <p:val>
                                            <p:strVal val="#ppt_y"/>
                                          </p:val>
                                        </p:tav>
                                      </p:tavLst>
                                    </p:anim>
                                    <p:animEffect transition="in" filter="fade">
                                      <p:cBhvr>
                                        <p:cTn id="11" dur="3000"/>
                                        <p:tgtEl>
                                          <p:spTgt spid="174101"/>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174101"/>
                                        </p:tgtEl>
                                        <p:attrNameLst>
                                          <p:attrName>style.visibility</p:attrName>
                                        </p:attrNameLst>
                                      </p:cBhvr>
                                      <p:to>
                                        <p:strVal val="visible"/>
                                      </p:to>
                                    </p:set>
                                    <p:anim calcmode="lin" valueType="num">
                                      <p:cBhvr>
                                        <p:cTn id="14" dur="3000" fill="hold"/>
                                        <p:tgtEl>
                                          <p:spTgt spid="174101"/>
                                        </p:tgtEl>
                                        <p:attrNameLst>
                                          <p:attrName>ppt_w</p:attrName>
                                        </p:attrNameLst>
                                      </p:cBhvr>
                                      <p:tavLst>
                                        <p:tav tm="0">
                                          <p:val>
                                            <p:strVal val="#ppt_w*0.05"/>
                                          </p:val>
                                        </p:tav>
                                        <p:tav tm="100000">
                                          <p:val>
                                            <p:strVal val="#ppt_w"/>
                                          </p:val>
                                        </p:tav>
                                      </p:tavLst>
                                    </p:anim>
                                    <p:anim calcmode="lin" valueType="num">
                                      <p:cBhvr>
                                        <p:cTn id="15" dur="3000" fill="hold"/>
                                        <p:tgtEl>
                                          <p:spTgt spid="174101"/>
                                        </p:tgtEl>
                                        <p:attrNameLst>
                                          <p:attrName>ppt_h</p:attrName>
                                        </p:attrNameLst>
                                      </p:cBhvr>
                                      <p:tavLst>
                                        <p:tav tm="0">
                                          <p:val>
                                            <p:strVal val="#ppt_h"/>
                                          </p:val>
                                        </p:tav>
                                        <p:tav tm="100000">
                                          <p:val>
                                            <p:strVal val="#ppt_h"/>
                                          </p:val>
                                        </p:tav>
                                      </p:tavLst>
                                    </p:anim>
                                    <p:anim calcmode="lin" valueType="num">
                                      <p:cBhvr>
                                        <p:cTn id="16" dur="3000" fill="hold"/>
                                        <p:tgtEl>
                                          <p:spTgt spid="174101"/>
                                        </p:tgtEl>
                                        <p:attrNameLst>
                                          <p:attrName>ppt_x</p:attrName>
                                        </p:attrNameLst>
                                      </p:cBhvr>
                                      <p:tavLst>
                                        <p:tav tm="0">
                                          <p:val>
                                            <p:strVal val="#ppt_x-.2"/>
                                          </p:val>
                                        </p:tav>
                                        <p:tav tm="100000">
                                          <p:val>
                                            <p:strVal val="#ppt_x"/>
                                          </p:val>
                                        </p:tav>
                                      </p:tavLst>
                                    </p:anim>
                                    <p:anim calcmode="lin" valueType="num">
                                      <p:cBhvr>
                                        <p:cTn id="17" dur="3000" fill="hold"/>
                                        <p:tgtEl>
                                          <p:spTgt spid="174101"/>
                                        </p:tgtEl>
                                        <p:attrNameLst>
                                          <p:attrName>ppt_y</p:attrName>
                                        </p:attrNameLst>
                                      </p:cBhvr>
                                      <p:tavLst>
                                        <p:tav tm="0">
                                          <p:val>
                                            <p:strVal val="#ppt_y"/>
                                          </p:val>
                                        </p:tav>
                                        <p:tav tm="100000">
                                          <p:val>
                                            <p:strVal val="#ppt_y"/>
                                          </p:val>
                                        </p:tav>
                                      </p:tavLst>
                                    </p:anim>
                                    <p:animEffect transition="in" filter="fade">
                                      <p:cBhvr>
                                        <p:cTn id="18" dur="3000"/>
                                        <p:tgtEl>
                                          <p:spTgt spid="174101"/>
                                        </p:tgtEl>
                                      </p:cBhvr>
                                    </p:animEffect>
                                  </p:childTnLst>
                                </p:cTn>
                              </p:par>
                            </p:childTnLst>
                          </p:cTn>
                        </p:par>
                        <p:par>
                          <p:cTn id="19" fill="hold" nodeType="afterGroup">
                            <p:stCondLst>
                              <p:cond delay="3000"/>
                            </p:stCondLst>
                            <p:childTnLst>
                              <p:par>
                                <p:cTn id="20" presetID="35" presetClass="entr" presetSubtype="0" fill="hold" nodeType="afterEffect">
                                  <p:stCondLst>
                                    <p:cond delay="2000"/>
                                  </p:stCondLst>
                                  <p:childTnLst>
                                    <p:set>
                                      <p:cBhvr>
                                        <p:cTn id="21" dur="1" fill="hold">
                                          <p:stCondLst>
                                            <p:cond delay="0"/>
                                          </p:stCondLst>
                                        </p:cTn>
                                        <p:tgtEl>
                                          <p:spTgt spid="174090"/>
                                        </p:tgtEl>
                                        <p:attrNameLst>
                                          <p:attrName>style.visibility</p:attrName>
                                        </p:attrNameLst>
                                      </p:cBhvr>
                                      <p:to>
                                        <p:strVal val="visible"/>
                                      </p:to>
                                    </p:set>
                                    <p:animEffect transition="in" filter="fade">
                                      <p:cBhvr>
                                        <p:cTn id="22" dur="5000"/>
                                        <p:tgtEl>
                                          <p:spTgt spid="174090"/>
                                        </p:tgtEl>
                                      </p:cBhvr>
                                    </p:animEffect>
                                    <p:anim calcmode="lin" valueType="num">
                                      <p:cBhvr>
                                        <p:cTn id="23" dur="5000" fill="hold"/>
                                        <p:tgtEl>
                                          <p:spTgt spid="174090"/>
                                        </p:tgtEl>
                                        <p:attrNameLst>
                                          <p:attrName>style.rotation</p:attrName>
                                        </p:attrNameLst>
                                      </p:cBhvr>
                                      <p:tavLst>
                                        <p:tav tm="0">
                                          <p:val>
                                            <p:fltVal val="720"/>
                                          </p:val>
                                        </p:tav>
                                        <p:tav tm="100000">
                                          <p:val>
                                            <p:fltVal val="0"/>
                                          </p:val>
                                        </p:tav>
                                      </p:tavLst>
                                    </p:anim>
                                    <p:anim calcmode="lin" valueType="num">
                                      <p:cBhvr>
                                        <p:cTn id="24" dur="5000" fill="hold"/>
                                        <p:tgtEl>
                                          <p:spTgt spid="174090"/>
                                        </p:tgtEl>
                                        <p:attrNameLst>
                                          <p:attrName>ppt_h</p:attrName>
                                        </p:attrNameLst>
                                      </p:cBhvr>
                                      <p:tavLst>
                                        <p:tav tm="0">
                                          <p:val>
                                            <p:fltVal val="0"/>
                                          </p:val>
                                        </p:tav>
                                        <p:tav tm="100000">
                                          <p:val>
                                            <p:strVal val="#ppt_h"/>
                                          </p:val>
                                        </p:tav>
                                      </p:tavLst>
                                    </p:anim>
                                    <p:anim calcmode="lin" valueType="num">
                                      <p:cBhvr>
                                        <p:cTn id="25" dur="5000" fill="hold"/>
                                        <p:tgtEl>
                                          <p:spTgt spid="17409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1" grpId="0"/>
      <p:bldP spid="174101"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xfrm>
            <a:off x="152400" y="274638"/>
            <a:ext cx="8534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smtClean="0"/>
              <a:t>Structured Academic Discussion</a:t>
            </a:r>
          </a:p>
        </p:txBody>
      </p:sp>
      <p:sp>
        <p:nvSpPr>
          <p:cNvPr id="43011" name="Text Placeholder 2"/>
          <p:cNvSpPr>
            <a:spLocks noGrp="1"/>
          </p:cNvSpPr>
          <p:nvPr>
            <p:ph type="body" sz="half" idx="1"/>
          </p:nvPr>
        </p:nvSpPr>
        <p:spPr bwMode="auto">
          <a:xfrm>
            <a:off x="457200" y="1981200"/>
            <a:ext cx="7543800" cy="4144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Where did many anti-war demonstrations occur?</a:t>
            </a:r>
          </a:p>
          <a:p>
            <a:pPr lvl="1"/>
            <a:r>
              <a:rPr lang="en-US" altLang="en-US" dirty="0" smtClean="0"/>
              <a:t>Many anti-war demonstrations     occurred …</a:t>
            </a:r>
          </a:p>
          <a:p>
            <a:endParaRPr lang="en-US" altLang="en-US" dirty="0" smtClean="0"/>
          </a:p>
        </p:txBody>
      </p:sp>
    </p:spTree>
    <p:extLst>
      <p:ext uri="{BB962C8B-B14F-4D97-AF65-F5344CB8AC3E}">
        <p14:creationId xmlns:p14="http://schemas.microsoft.com/office/powerpoint/2010/main" val="25751311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95" name="Picture 11" descr="vvaw_ai"/>
          <p:cNvPicPr>
            <a:picLocks noGrp="1" noChangeAspect="1" noChangeArrowheads="1"/>
          </p:cNvPicPr>
          <p:nvPr>
            <p:ph sz="quarter"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9800" y="2133600"/>
            <a:ext cx="1924050" cy="178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8" name="Picture 14" descr="stop_war"/>
          <p:cNvPicPr>
            <a:picLocks noGrp="1" noChangeAspect="1" noChangeArrowheads="1"/>
          </p:cNvPicPr>
          <p:nvPr>
            <p:ph sz="quarter" idx="4"/>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rot="19645911">
            <a:off x="5257800" y="466725"/>
            <a:ext cx="1533525" cy="1438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801" name="Picture 17" descr="peace_n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4147">
            <a:off x="3581400" y="5029200"/>
            <a:ext cx="11239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803" name="Picture 19" descr="blue_pea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25583">
            <a:off x="3200400" y="457200"/>
            <a:ext cx="9334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805" name="Picture 21" descr="how_many"/>
          <p:cNvPicPr>
            <a:picLocks noChangeAspect="1" noChangeArrowheads="1"/>
          </p:cNvPicPr>
          <p:nvPr/>
        </p:nvPicPr>
        <p:blipFill>
          <a:blip r:embed="rId6">
            <a:clrChange>
              <a:clrFrom>
                <a:srgbClr val="FFFFFF"/>
              </a:clrFrom>
              <a:clrTo>
                <a:srgbClr val="FFFFFF">
                  <a:alpha val="0"/>
                </a:srgbClr>
              </a:clrTo>
            </a:clrChange>
            <a:lum bright="12000" contrast="6000"/>
            <a:extLst>
              <a:ext uri="{28A0092B-C50C-407E-A947-70E740481C1C}">
                <a14:useLocalDpi xmlns:a14="http://schemas.microsoft.com/office/drawing/2010/main" val="0"/>
              </a:ext>
            </a:extLst>
          </a:blip>
          <a:srcRect/>
          <a:stretch>
            <a:fillRect/>
          </a:stretch>
        </p:blipFill>
        <p:spPr bwMode="auto">
          <a:xfrm>
            <a:off x="5638800" y="4343400"/>
            <a:ext cx="200977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807" name="Picture 23" descr="troops_home_now"/>
          <p:cNvPicPr>
            <a:picLocks noChangeAspect="1" noChangeArrowheads="1"/>
          </p:cNvPicPr>
          <p:nvPr/>
        </p:nvPicPr>
        <p:blipFill>
          <a:blip r:embed="rId7">
            <a:clrChange>
              <a:clrFrom>
                <a:srgbClr val="FFFFFF"/>
              </a:clrFrom>
              <a:clrTo>
                <a:srgbClr val="FFFFFF">
                  <a:alpha val="0"/>
                </a:srgbClr>
              </a:clrTo>
            </a:clrChange>
            <a:lum bright="6000" contrast="18000"/>
            <a:extLst>
              <a:ext uri="{28A0092B-C50C-407E-A947-70E740481C1C}">
                <a14:useLocalDpi xmlns:a14="http://schemas.microsoft.com/office/drawing/2010/main" val="0"/>
              </a:ext>
            </a:extLst>
          </a:blip>
          <a:srcRect/>
          <a:stretch>
            <a:fillRect/>
          </a:stretch>
        </p:blipFill>
        <p:spPr bwMode="auto">
          <a:xfrm rot="1313373">
            <a:off x="1066800" y="1676400"/>
            <a:ext cx="153352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811" name="Picture 27" descr="anti_draft_lrg"/>
          <p:cNvPicPr>
            <a:picLocks noChangeAspect="1" noChangeArrowheads="1"/>
          </p:cNvPicPr>
          <p:nvPr/>
        </p:nvPicPr>
        <p:blipFill>
          <a:blip r:embed="rId8">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685800" y="3886200"/>
            <a:ext cx="22193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813" name="Picture 29" descr="3_5student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25813" y="2209800"/>
            <a:ext cx="2008187"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154687"/>
      </p:ext>
    </p:extLst>
  </p:cSld>
  <p:clrMapOvr>
    <a:masterClrMapping/>
  </p:clrMapOvr>
  <p:transition spd="slow" advClick="0" advTm="3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nodeType="withEffect">
                                  <p:stCondLst>
                                    <p:cond delay="1000"/>
                                  </p:stCondLst>
                                  <p:childTnLst>
                                    <p:set>
                                      <p:cBhvr>
                                        <p:cTn id="6" dur="1" fill="hold">
                                          <p:stCondLst>
                                            <p:cond delay="0"/>
                                          </p:stCondLst>
                                        </p:cTn>
                                        <p:tgtEl>
                                          <p:spTgt spid="118807"/>
                                        </p:tgtEl>
                                        <p:attrNameLst>
                                          <p:attrName>style.visibility</p:attrName>
                                        </p:attrNameLst>
                                      </p:cBhvr>
                                      <p:to>
                                        <p:strVal val="visible"/>
                                      </p:to>
                                    </p:set>
                                    <p:anim calcmode="lin" valueType="num">
                                      <p:cBhvr>
                                        <p:cTn id="7" dur="1000" fill="hold"/>
                                        <p:tgtEl>
                                          <p:spTgt spid="118807"/>
                                        </p:tgtEl>
                                        <p:attrNameLst>
                                          <p:attrName>ppt_w</p:attrName>
                                        </p:attrNameLst>
                                      </p:cBhvr>
                                      <p:tavLst>
                                        <p:tav tm="0">
                                          <p:val>
                                            <p:strVal val="#ppt_w*0.05"/>
                                          </p:val>
                                        </p:tav>
                                        <p:tav tm="100000">
                                          <p:val>
                                            <p:strVal val="#ppt_w"/>
                                          </p:val>
                                        </p:tav>
                                      </p:tavLst>
                                    </p:anim>
                                    <p:anim calcmode="lin" valueType="num">
                                      <p:cBhvr>
                                        <p:cTn id="8" dur="1000" fill="hold"/>
                                        <p:tgtEl>
                                          <p:spTgt spid="118807"/>
                                        </p:tgtEl>
                                        <p:attrNameLst>
                                          <p:attrName>ppt_h</p:attrName>
                                        </p:attrNameLst>
                                      </p:cBhvr>
                                      <p:tavLst>
                                        <p:tav tm="0">
                                          <p:val>
                                            <p:strVal val="#ppt_h"/>
                                          </p:val>
                                        </p:tav>
                                        <p:tav tm="100000">
                                          <p:val>
                                            <p:strVal val="#ppt_h"/>
                                          </p:val>
                                        </p:tav>
                                      </p:tavLst>
                                    </p:anim>
                                    <p:anim calcmode="lin" valueType="num">
                                      <p:cBhvr>
                                        <p:cTn id="9" dur="1000" fill="hold"/>
                                        <p:tgtEl>
                                          <p:spTgt spid="118807"/>
                                        </p:tgtEl>
                                        <p:attrNameLst>
                                          <p:attrName>ppt_x</p:attrName>
                                        </p:attrNameLst>
                                      </p:cBhvr>
                                      <p:tavLst>
                                        <p:tav tm="0">
                                          <p:val>
                                            <p:strVal val="#ppt_x-.2"/>
                                          </p:val>
                                        </p:tav>
                                        <p:tav tm="100000">
                                          <p:val>
                                            <p:strVal val="#ppt_x"/>
                                          </p:val>
                                        </p:tav>
                                      </p:tavLst>
                                    </p:anim>
                                    <p:anim calcmode="lin" valueType="num">
                                      <p:cBhvr>
                                        <p:cTn id="10" dur="1000" fill="hold"/>
                                        <p:tgtEl>
                                          <p:spTgt spid="118807"/>
                                        </p:tgtEl>
                                        <p:attrNameLst>
                                          <p:attrName>ppt_y</p:attrName>
                                        </p:attrNameLst>
                                      </p:cBhvr>
                                      <p:tavLst>
                                        <p:tav tm="0">
                                          <p:val>
                                            <p:strVal val="#ppt_y"/>
                                          </p:val>
                                        </p:tav>
                                        <p:tav tm="100000">
                                          <p:val>
                                            <p:strVal val="#ppt_y"/>
                                          </p:val>
                                        </p:tav>
                                      </p:tavLst>
                                    </p:anim>
                                    <p:animEffect transition="in" filter="fade">
                                      <p:cBhvr>
                                        <p:cTn id="11" dur="1000"/>
                                        <p:tgtEl>
                                          <p:spTgt spid="118807"/>
                                        </p:tgtEl>
                                      </p:cBhvr>
                                    </p:animEffect>
                                  </p:childTnLst>
                                </p:cTn>
                              </p:par>
                            </p:childTnLst>
                          </p:cTn>
                        </p:par>
                        <p:par>
                          <p:cTn id="12" fill="hold" nodeType="afterGroup">
                            <p:stCondLst>
                              <p:cond delay="2000"/>
                            </p:stCondLst>
                            <p:childTnLst>
                              <p:par>
                                <p:cTn id="13" presetID="21" presetClass="entr" presetSubtype="4" fill="hold" nodeType="afterEffect">
                                  <p:stCondLst>
                                    <p:cond delay="2000"/>
                                  </p:stCondLst>
                                  <p:childTnLst>
                                    <p:set>
                                      <p:cBhvr>
                                        <p:cTn id="14" dur="1" fill="hold">
                                          <p:stCondLst>
                                            <p:cond delay="0"/>
                                          </p:stCondLst>
                                        </p:cTn>
                                        <p:tgtEl>
                                          <p:spTgt spid="118803"/>
                                        </p:tgtEl>
                                        <p:attrNameLst>
                                          <p:attrName>style.visibility</p:attrName>
                                        </p:attrNameLst>
                                      </p:cBhvr>
                                      <p:to>
                                        <p:strVal val="visible"/>
                                      </p:to>
                                    </p:set>
                                    <p:animEffect transition="in" filter="wheel(4)">
                                      <p:cBhvr>
                                        <p:cTn id="15" dur="2000"/>
                                        <p:tgtEl>
                                          <p:spTgt spid="118803"/>
                                        </p:tgtEl>
                                      </p:cBhvr>
                                    </p:animEffect>
                                  </p:childTnLst>
                                </p:cTn>
                              </p:par>
                            </p:childTnLst>
                          </p:cTn>
                        </p:par>
                        <p:par>
                          <p:cTn id="16" fill="hold" nodeType="afterGroup">
                            <p:stCondLst>
                              <p:cond delay="6000"/>
                            </p:stCondLst>
                            <p:childTnLst>
                              <p:par>
                                <p:cTn id="17" presetID="51" presetClass="entr" presetSubtype="0" fill="hold" nodeType="afterEffect">
                                  <p:stCondLst>
                                    <p:cond delay="1500"/>
                                  </p:stCondLst>
                                  <p:childTnLst>
                                    <p:set>
                                      <p:cBhvr>
                                        <p:cTn id="18" dur="1" fill="hold">
                                          <p:stCondLst>
                                            <p:cond delay="0"/>
                                          </p:stCondLst>
                                        </p:cTn>
                                        <p:tgtEl>
                                          <p:spTgt spid="118811"/>
                                        </p:tgtEl>
                                        <p:attrNameLst>
                                          <p:attrName>style.visibility</p:attrName>
                                        </p:attrNameLst>
                                      </p:cBhvr>
                                      <p:to>
                                        <p:strVal val="visible"/>
                                      </p:to>
                                    </p:set>
                                    <p:animEffect transition="in" filter="fade">
                                      <p:cBhvr>
                                        <p:cTn id="19" dur="770" decel="100000"/>
                                        <p:tgtEl>
                                          <p:spTgt spid="118811"/>
                                        </p:tgtEl>
                                      </p:cBhvr>
                                    </p:animEffect>
                                    <p:animScale>
                                      <p:cBhvr>
                                        <p:cTn id="20" dur="770" decel="100000"/>
                                        <p:tgtEl>
                                          <p:spTgt spid="118811"/>
                                        </p:tgtEl>
                                      </p:cBhvr>
                                      <p:from x="10000" y="10000"/>
                                      <p:to x="200000" y="450000"/>
                                    </p:animScale>
                                    <p:animScale>
                                      <p:cBhvr>
                                        <p:cTn id="21" dur="1230" accel="100000" fill="hold">
                                          <p:stCondLst>
                                            <p:cond delay="770"/>
                                          </p:stCondLst>
                                        </p:cTn>
                                        <p:tgtEl>
                                          <p:spTgt spid="118811"/>
                                        </p:tgtEl>
                                      </p:cBhvr>
                                      <p:from x="200000" y="450000"/>
                                      <p:to x="100000" y="100000"/>
                                    </p:animScale>
                                    <p:set>
                                      <p:cBhvr>
                                        <p:cTn id="22" dur="770" fill="hold"/>
                                        <p:tgtEl>
                                          <p:spTgt spid="118811"/>
                                        </p:tgtEl>
                                        <p:attrNameLst>
                                          <p:attrName>ppt_x</p:attrName>
                                        </p:attrNameLst>
                                      </p:cBhvr>
                                      <p:to>
                                        <p:strVal val="(0.5)"/>
                                      </p:to>
                                    </p:set>
                                    <p:anim from="(0.5)" to="(#ppt_x)" calcmode="lin" valueType="num">
                                      <p:cBhvr>
                                        <p:cTn id="23" dur="1230" accel="100000" fill="hold">
                                          <p:stCondLst>
                                            <p:cond delay="770"/>
                                          </p:stCondLst>
                                        </p:cTn>
                                        <p:tgtEl>
                                          <p:spTgt spid="118811"/>
                                        </p:tgtEl>
                                        <p:attrNameLst>
                                          <p:attrName>ppt_x</p:attrName>
                                        </p:attrNameLst>
                                      </p:cBhvr>
                                    </p:anim>
                                    <p:set>
                                      <p:cBhvr>
                                        <p:cTn id="24" dur="770" fill="hold"/>
                                        <p:tgtEl>
                                          <p:spTgt spid="118811"/>
                                        </p:tgtEl>
                                        <p:attrNameLst>
                                          <p:attrName>ppt_y</p:attrName>
                                        </p:attrNameLst>
                                      </p:cBhvr>
                                      <p:to>
                                        <p:strVal val="(#ppt_y+0.4)"/>
                                      </p:to>
                                    </p:set>
                                    <p:anim from="(#ppt_y+0.4)" to="(#ppt_y)" calcmode="lin" valueType="num">
                                      <p:cBhvr>
                                        <p:cTn id="25" dur="1230" accel="100000" fill="hold">
                                          <p:stCondLst>
                                            <p:cond delay="770"/>
                                          </p:stCondLst>
                                        </p:cTn>
                                        <p:tgtEl>
                                          <p:spTgt spid="118811"/>
                                        </p:tgtEl>
                                        <p:attrNameLst>
                                          <p:attrName>ppt_y</p:attrName>
                                        </p:attrNameLst>
                                      </p:cBhvr>
                                    </p:anim>
                                  </p:childTnLst>
                                </p:cTn>
                              </p:par>
                            </p:childTnLst>
                          </p:cTn>
                        </p:par>
                        <p:par>
                          <p:cTn id="26" fill="hold" nodeType="afterGroup">
                            <p:stCondLst>
                              <p:cond delay="9500"/>
                            </p:stCondLst>
                            <p:childTnLst>
                              <p:par>
                                <p:cTn id="27" presetID="31" presetClass="entr" presetSubtype="0" fill="hold" nodeType="afterEffect">
                                  <p:stCondLst>
                                    <p:cond delay="1500"/>
                                  </p:stCondLst>
                                  <p:iterate type="lt">
                                    <p:tmPct val="5000"/>
                                  </p:iterate>
                                  <p:childTnLst>
                                    <p:set>
                                      <p:cBhvr>
                                        <p:cTn id="28" dur="1" fill="hold">
                                          <p:stCondLst>
                                            <p:cond delay="0"/>
                                          </p:stCondLst>
                                        </p:cTn>
                                        <p:tgtEl>
                                          <p:spTgt spid="118813"/>
                                        </p:tgtEl>
                                        <p:attrNameLst>
                                          <p:attrName>style.visibility</p:attrName>
                                        </p:attrNameLst>
                                      </p:cBhvr>
                                      <p:to>
                                        <p:strVal val="visible"/>
                                      </p:to>
                                    </p:set>
                                    <p:anim calcmode="lin" valueType="num">
                                      <p:cBhvr>
                                        <p:cTn id="29" dur="2000" fill="hold"/>
                                        <p:tgtEl>
                                          <p:spTgt spid="118813"/>
                                        </p:tgtEl>
                                        <p:attrNameLst>
                                          <p:attrName>ppt_w</p:attrName>
                                        </p:attrNameLst>
                                      </p:cBhvr>
                                      <p:tavLst>
                                        <p:tav tm="0">
                                          <p:val>
                                            <p:fltVal val="0"/>
                                          </p:val>
                                        </p:tav>
                                        <p:tav tm="100000">
                                          <p:val>
                                            <p:strVal val="#ppt_w"/>
                                          </p:val>
                                        </p:tav>
                                      </p:tavLst>
                                    </p:anim>
                                    <p:anim calcmode="lin" valueType="num">
                                      <p:cBhvr>
                                        <p:cTn id="30" dur="2000" fill="hold"/>
                                        <p:tgtEl>
                                          <p:spTgt spid="118813"/>
                                        </p:tgtEl>
                                        <p:attrNameLst>
                                          <p:attrName>ppt_h</p:attrName>
                                        </p:attrNameLst>
                                      </p:cBhvr>
                                      <p:tavLst>
                                        <p:tav tm="0">
                                          <p:val>
                                            <p:fltVal val="0"/>
                                          </p:val>
                                        </p:tav>
                                        <p:tav tm="100000">
                                          <p:val>
                                            <p:strVal val="#ppt_h"/>
                                          </p:val>
                                        </p:tav>
                                      </p:tavLst>
                                    </p:anim>
                                    <p:anim calcmode="lin" valueType="num">
                                      <p:cBhvr>
                                        <p:cTn id="31" dur="2000" fill="hold"/>
                                        <p:tgtEl>
                                          <p:spTgt spid="118813"/>
                                        </p:tgtEl>
                                        <p:attrNameLst>
                                          <p:attrName>style.rotation</p:attrName>
                                        </p:attrNameLst>
                                      </p:cBhvr>
                                      <p:tavLst>
                                        <p:tav tm="0">
                                          <p:val>
                                            <p:fltVal val="90"/>
                                          </p:val>
                                        </p:tav>
                                        <p:tav tm="100000">
                                          <p:val>
                                            <p:fltVal val="0"/>
                                          </p:val>
                                        </p:tav>
                                      </p:tavLst>
                                    </p:anim>
                                    <p:animEffect transition="in" filter="fade">
                                      <p:cBhvr>
                                        <p:cTn id="32" dur="2000"/>
                                        <p:tgtEl>
                                          <p:spTgt spid="118813"/>
                                        </p:tgtEl>
                                      </p:cBhvr>
                                    </p:animEffect>
                                  </p:childTnLst>
                                </p:cTn>
                              </p:par>
                            </p:childTnLst>
                          </p:cTn>
                        </p:par>
                        <p:par>
                          <p:cTn id="33" fill="hold" nodeType="afterGroup">
                            <p:stCondLst>
                              <p:cond delay="13000"/>
                            </p:stCondLst>
                            <p:childTnLst>
                              <p:par>
                                <p:cTn id="34" presetID="10" presetClass="entr" presetSubtype="0" fill="hold" nodeType="afterEffect">
                                  <p:stCondLst>
                                    <p:cond delay="2000"/>
                                  </p:stCondLst>
                                  <p:childTnLst>
                                    <p:set>
                                      <p:cBhvr>
                                        <p:cTn id="35" dur="1" fill="hold">
                                          <p:stCondLst>
                                            <p:cond delay="0"/>
                                          </p:stCondLst>
                                        </p:cTn>
                                        <p:tgtEl>
                                          <p:spTgt spid="118801"/>
                                        </p:tgtEl>
                                        <p:attrNameLst>
                                          <p:attrName>style.visibility</p:attrName>
                                        </p:attrNameLst>
                                      </p:cBhvr>
                                      <p:to>
                                        <p:strVal val="visible"/>
                                      </p:to>
                                    </p:set>
                                    <p:animEffect transition="in" filter="fade">
                                      <p:cBhvr>
                                        <p:cTn id="36" dur="2000"/>
                                        <p:tgtEl>
                                          <p:spTgt spid="118801"/>
                                        </p:tgtEl>
                                      </p:cBhvr>
                                    </p:animEffect>
                                  </p:childTnLst>
                                </p:cTn>
                              </p:par>
                            </p:childTnLst>
                          </p:cTn>
                        </p:par>
                        <p:par>
                          <p:cTn id="37" fill="hold" nodeType="afterGroup">
                            <p:stCondLst>
                              <p:cond delay="17000"/>
                            </p:stCondLst>
                            <p:childTnLst>
                              <p:par>
                                <p:cTn id="38" presetID="16" presetClass="entr" presetSubtype="26" fill="hold" nodeType="afterEffect">
                                  <p:stCondLst>
                                    <p:cond delay="2500"/>
                                  </p:stCondLst>
                                  <p:childTnLst>
                                    <p:set>
                                      <p:cBhvr>
                                        <p:cTn id="39" dur="1" fill="hold">
                                          <p:stCondLst>
                                            <p:cond delay="0"/>
                                          </p:stCondLst>
                                        </p:cTn>
                                        <p:tgtEl>
                                          <p:spTgt spid="118798"/>
                                        </p:tgtEl>
                                        <p:attrNameLst>
                                          <p:attrName>style.visibility</p:attrName>
                                        </p:attrNameLst>
                                      </p:cBhvr>
                                      <p:to>
                                        <p:strVal val="visible"/>
                                      </p:to>
                                    </p:set>
                                    <p:animEffect transition="in" filter="barn(inHorizontal)">
                                      <p:cBhvr>
                                        <p:cTn id="40" dur="1000"/>
                                        <p:tgtEl>
                                          <p:spTgt spid="118798"/>
                                        </p:tgtEl>
                                      </p:cBhvr>
                                    </p:animEffect>
                                  </p:childTnLst>
                                </p:cTn>
                              </p:par>
                            </p:childTnLst>
                          </p:cTn>
                        </p:par>
                        <p:par>
                          <p:cTn id="41" fill="hold" nodeType="afterGroup">
                            <p:stCondLst>
                              <p:cond delay="20500"/>
                            </p:stCondLst>
                            <p:childTnLst>
                              <p:par>
                                <p:cTn id="42" presetID="9" presetClass="entr" presetSubtype="0" fill="hold" nodeType="afterEffect">
                                  <p:stCondLst>
                                    <p:cond delay="2000"/>
                                  </p:stCondLst>
                                  <p:childTnLst>
                                    <p:set>
                                      <p:cBhvr>
                                        <p:cTn id="43" dur="1" fill="hold">
                                          <p:stCondLst>
                                            <p:cond delay="0"/>
                                          </p:stCondLst>
                                        </p:cTn>
                                        <p:tgtEl>
                                          <p:spTgt spid="118795"/>
                                        </p:tgtEl>
                                        <p:attrNameLst>
                                          <p:attrName>style.visibility</p:attrName>
                                        </p:attrNameLst>
                                      </p:cBhvr>
                                      <p:to>
                                        <p:strVal val="visible"/>
                                      </p:to>
                                    </p:set>
                                    <p:animEffect transition="in" filter="dissolve">
                                      <p:cBhvr>
                                        <p:cTn id="44" dur="3000"/>
                                        <p:tgtEl>
                                          <p:spTgt spid="118795"/>
                                        </p:tgtEl>
                                      </p:cBhvr>
                                    </p:animEffect>
                                  </p:childTnLst>
                                </p:cTn>
                              </p:par>
                            </p:childTnLst>
                          </p:cTn>
                        </p:par>
                        <p:par>
                          <p:cTn id="45" fill="hold" nodeType="afterGroup">
                            <p:stCondLst>
                              <p:cond delay="25500"/>
                            </p:stCondLst>
                            <p:childTnLst>
                              <p:par>
                                <p:cTn id="46" presetID="21" presetClass="entr" presetSubtype="4" fill="hold" nodeType="afterEffect">
                                  <p:stCondLst>
                                    <p:cond delay="2000"/>
                                  </p:stCondLst>
                                  <p:childTnLst>
                                    <p:set>
                                      <p:cBhvr>
                                        <p:cTn id="47" dur="1" fill="hold">
                                          <p:stCondLst>
                                            <p:cond delay="0"/>
                                          </p:stCondLst>
                                        </p:cTn>
                                        <p:tgtEl>
                                          <p:spTgt spid="118805"/>
                                        </p:tgtEl>
                                        <p:attrNameLst>
                                          <p:attrName>style.visibility</p:attrName>
                                        </p:attrNameLst>
                                      </p:cBhvr>
                                      <p:to>
                                        <p:strVal val="visible"/>
                                      </p:to>
                                    </p:set>
                                    <p:animEffect transition="in" filter="wheel(4)">
                                      <p:cBhvr>
                                        <p:cTn id="48" dur="3000"/>
                                        <p:tgtEl>
                                          <p:spTgt spid="118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41" name="Picture 9"/>
          <p:cNvPicPr>
            <a:picLocks noGrp="1" noChangeArrowheads="1"/>
          </p:cNvPicPr>
          <p:nvPr>
            <p:ph sz="quarter" idx="1"/>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228600" y="1828800"/>
            <a:ext cx="4794250" cy="3810000"/>
          </a:xfr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0836" name="Rectangle 4"/>
          <p:cNvSpPr>
            <a:spLocks noChangeArrowheads="1"/>
          </p:cNvSpPr>
          <p:nvPr/>
        </p:nvSpPr>
        <p:spPr bwMode="auto">
          <a:xfrm>
            <a:off x="2133600" y="228600"/>
            <a:ext cx="5105400" cy="11906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hlink"/>
                </a:solidFill>
                <a:latin typeface="Britannic Bold" pitchFamily="34" charset="0"/>
              </a:defRPr>
            </a:lvl1pPr>
            <a:lvl2pPr marL="742950" indent="-285750" eaLnBrk="0" hangingPunct="0">
              <a:defRPr sz="3600" b="1">
                <a:solidFill>
                  <a:schemeClr val="hlink"/>
                </a:solidFill>
                <a:latin typeface="Britannic Bold" pitchFamily="34" charset="0"/>
              </a:defRPr>
            </a:lvl2pPr>
            <a:lvl3pPr marL="1143000" indent="-228600" eaLnBrk="0" hangingPunct="0">
              <a:defRPr sz="3600" b="1">
                <a:solidFill>
                  <a:schemeClr val="hlink"/>
                </a:solidFill>
                <a:latin typeface="Britannic Bold" pitchFamily="34" charset="0"/>
              </a:defRPr>
            </a:lvl3pPr>
            <a:lvl4pPr marL="1600200" indent="-228600" eaLnBrk="0" hangingPunct="0">
              <a:defRPr sz="3600" b="1">
                <a:solidFill>
                  <a:schemeClr val="hlink"/>
                </a:solidFill>
                <a:latin typeface="Britannic Bold" pitchFamily="34" charset="0"/>
              </a:defRPr>
            </a:lvl4pPr>
            <a:lvl5pPr marL="2057400" indent="-228600" eaLnBrk="0" hangingPunct="0">
              <a:defRPr sz="3600" b="1">
                <a:solidFill>
                  <a:schemeClr val="hlink"/>
                </a:solidFill>
                <a:latin typeface="Britannic Bold" pitchFamily="34" charset="0"/>
              </a:defRPr>
            </a:lvl5pPr>
            <a:lvl6pPr marL="2514600" indent="-228600" eaLnBrk="0" fontAlgn="base" hangingPunct="0">
              <a:spcBef>
                <a:spcPct val="0"/>
              </a:spcBef>
              <a:spcAft>
                <a:spcPct val="0"/>
              </a:spcAft>
              <a:defRPr sz="3600" b="1">
                <a:solidFill>
                  <a:schemeClr val="hlink"/>
                </a:solidFill>
                <a:latin typeface="Britannic Bold" pitchFamily="34" charset="0"/>
              </a:defRPr>
            </a:lvl6pPr>
            <a:lvl7pPr marL="2971800" indent="-228600" eaLnBrk="0" fontAlgn="base" hangingPunct="0">
              <a:spcBef>
                <a:spcPct val="0"/>
              </a:spcBef>
              <a:spcAft>
                <a:spcPct val="0"/>
              </a:spcAft>
              <a:defRPr sz="3600" b="1">
                <a:solidFill>
                  <a:schemeClr val="hlink"/>
                </a:solidFill>
                <a:latin typeface="Britannic Bold" pitchFamily="34" charset="0"/>
              </a:defRPr>
            </a:lvl7pPr>
            <a:lvl8pPr marL="3429000" indent="-228600" eaLnBrk="0" fontAlgn="base" hangingPunct="0">
              <a:spcBef>
                <a:spcPct val="0"/>
              </a:spcBef>
              <a:spcAft>
                <a:spcPct val="0"/>
              </a:spcAft>
              <a:defRPr sz="3600" b="1">
                <a:solidFill>
                  <a:schemeClr val="hlink"/>
                </a:solidFill>
                <a:latin typeface="Britannic Bold" pitchFamily="34" charset="0"/>
              </a:defRPr>
            </a:lvl8pPr>
            <a:lvl9pPr marL="3886200" indent="-228600" eaLnBrk="0" fontAlgn="base" hangingPunct="0">
              <a:spcBef>
                <a:spcPct val="0"/>
              </a:spcBef>
              <a:spcAft>
                <a:spcPct val="0"/>
              </a:spcAft>
              <a:defRPr sz="3600" b="1">
                <a:solidFill>
                  <a:schemeClr val="hlink"/>
                </a:solidFill>
                <a:latin typeface="Britannic Bold" pitchFamily="34" charset="0"/>
              </a:defRPr>
            </a:lvl9pPr>
          </a:lstStyle>
          <a:p>
            <a:pPr algn="ctr" eaLnBrk="1" hangingPunct="1"/>
            <a:r>
              <a:rPr lang="en-US" altLang="en-US" smtClean="0">
                <a:solidFill>
                  <a:srgbClr val="009900"/>
                </a:solidFill>
                <a:latin typeface="Arial Black" pitchFamily="34" charset="0"/>
                <a:cs typeface="+mn-cs"/>
              </a:rPr>
              <a:t>Anti-War Demonstrations</a:t>
            </a:r>
          </a:p>
        </p:txBody>
      </p:sp>
      <p:sp>
        <p:nvSpPr>
          <p:cNvPr id="120837" name="Text Box 5"/>
          <p:cNvSpPr txBox="1">
            <a:spLocks noChangeArrowheads="1"/>
          </p:cNvSpPr>
          <p:nvPr/>
        </p:nvSpPr>
        <p:spPr bwMode="auto">
          <a:xfrm>
            <a:off x="5181600" y="1676400"/>
            <a:ext cx="2667000" cy="2282825"/>
          </a:xfrm>
          <a:prstGeom prst="rect">
            <a:avLst/>
          </a:prstGeom>
          <a:noFill/>
          <a:ln w="9525">
            <a:noFill/>
            <a:miter lim="800000"/>
            <a:headEnd/>
            <a:tailEnd/>
          </a:ln>
          <a:effectLst/>
        </p:spPr>
        <p:txBody>
          <a:bodyPr>
            <a:spAutoFit/>
          </a:bodyPr>
          <a:lstStyle/>
          <a:p>
            <a:pPr marL="457200" indent="-457200">
              <a:spcBef>
                <a:spcPct val="50000"/>
              </a:spcBef>
              <a:buClr>
                <a:srgbClr val="009900"/>
              </a:buClr>
              <a:buFont typeface="Transport MT" pitchFamily="2" charset="2"/>
              <a:buChar char="z"/>
              <a:defRPr/>
            </a:pPr>
            <a:r>
              <a:rPr lang="en-US" sz="2400" b="1">
                <a:solidFill>
                  <a:srgbClr val="000000"/>
                </a:solidFill>
                <a:effectLst>
                  <a:outerShdw blurRad="38100" dist="38100" dir="2700000" algn="tl">
                    <a:srgbClr val="C0C0C0"/>
                  </a:outerShdw>
                </a:effectLst>
                <a:latin typeface="Comic Sans MS" pitchFamily="66" charset="0"/>
                <a:cs typeface="+mn-cs"/>
              </a:rPr>
              <a:t>May 4, 1970</a:t>
            </a:r>
          </a:p>
          <a:p>
            <a:pPr marL="457200" indent="-457200">
              <a:spcBef>
                <a:spcPct val="50000"/>
              </a:spcBef>
              <a:buClr>
                <a:srgbClr val="009900"/>
              </a:buClr>
              <a:buFont typeface="Transport MT" pitchFamily="2" charset="2"/>
              <a:buChar char="z"/>
              <a:defRPr/>
            </a:pPr>
            <a:r>
              <a:rPr lang="en-US" sz="2400" b="1">
                <a:solidFill>
                  <a:srgbClr val="000000"/>
                </a:solidFill>
                <a:effectLst>
                  <a:outerShdw blurRad="38100" dist="38100" dir="2700000" algn="tl">
                    <a:srgbClr val="C0C0C0"/>
                  </a:outerShdw>
                </a:effectLst>
                <a:latin typeface="Comic Sans MS" pitchFamily="66" charset="0"/>
                <a:cs typeface="+mn-cs"/>
              </a:rPr>
              <a:t>4 students </a:t>
            </a:r>
            <a:br>
              <a:rPr lang="en-US" sz="2400" b="1">
                <a:solidFill>
                  <a:srgbClr val="000000"/>
                </a:solidFill>
                <a:effectLst>
                  <a:outerShdw blurRad="38100" dist="38100" dir="2700000" algn="tl">
                    <a:srgbClr val="C0C0C0"/>
                  </a:outerShdw>
                </a:effectLst>
                <a:latin typeface="Comic Sans MS" pitchFamily="66" charset="0"/>
                <a:cs typeface="+mn-cs"/>
              </a:rPr>
            </a:br>
            <a:r>
              <a:rPr lang="en-US" sz="2400" b="1">
                <a:solidFill>
                  <a:srgbClr val="000000"/>
                </a:solidFill>
                <a:effectLst>
                  <a:outerShdw blurRad="38100" dist="38100" dir="2700000" algn="tl">
                    <a:srgbClr val="C0C0C0"/>
                  </a:outerShdw>
                </a:effectLst>
                <a:latin typeface="Comic Sans MS" pitchFamily="66" charset="0"/>
                <a:cs typeface="+mn-cs"/>
              </a:rPr>
              <a:t>shot dead.</a:t>
            </a:r>
          </a:p>
          <a:p>
            <a:pPr marL="457200" indent="-457200">
              <a:spcBef>
                <a:spcPct val="50000"/>
              </a:spcBef>
              <a:buClr>
                <a:srgbClr val="009900"/>
              </a:buClr>
              <a:buFont typeface="Transport MT" pitchFamily="2" charset="2"/>
              <a:buChar char="z"/>
              <a:defRPr/>
            </a:pPr>
            <a:r>
              <a:rPr lang="en-US" sz="2400" b="1">
                <a:solidFill>
                  <a:srgbClr val="000000"/>
                </a:solidFill>
                <a:effectLst>
                  <a:outerShdw blurRad="38100" dist="38100" dir="2700000" algn="tl">
                    <a:srgbClr val="C0C0C0"/>
                  </a:outerShdw>
                </a:effectLst>
                <a:latin typeface="Comic Sans MS" pitchFamily="66" charset="0"/>
                <a:cs typeface="+mn-cs"/>
              </a:rPr>
              <a:t>11 students </a:t>
            </a:r>
            <a:br>
              <a:rPr lang="en-US" sz="2400" b="1">
                <a:solidFill>
                  <a:srgbClr val="000000"/>
                </a:solidFill>
                <a:effectLst>
                  <a:outerShdw blurRad="38100" dist="38100" dir="2700000" algn="tl">
                    <a:srgbClr val="C0C0C0"/>
                  </a:outerShdw>
                </a:effectLst>
                <a:latin typeface="Comic Sans MS" pitchFamily="66" charset="0"/>
                <a:cs typeface="+mn-cs"/>
              </a:rPr>
            </a:br>
            <a:r>
              <a:rPr lang="en-US" sz="2400" b="1">
                <a:solidFill>
                  <a:srgbClr val="000000"/>
                </a:solidFill>
                <a:effectLst>
                  <a:outerShdw blurRad="38100" dist="38100" dir="2700000" algn="tl">
                    <a:srgbClr val="C0C0C0"/>
                  </a:outerShdw>
                </a:effectLst>
                <a:latin typeface="Comic Sans MS" pitchFamily="66" charset="0"/>
                <a:cs typeface="+mn-cs"/>
              </a:rPr>
              <a:t>wounded</a:t>
            </a:r>
          </a:p>
        </p:txBody>
      </p:sp>
      <p:sp>
        <p:nvSpPr>
          <p:cNvPr id="120838" name="Text Box 6"/>
          <p:cNvSpPr txBox="1">
            <a:spLocks noChangeArrowheads="1"/>
          </p:cNvSpPr>
          <p:nvPr/>
        </p:nvSpPr>
        <p:spPr bwMode="auto">
          <a:xfrm>
            <a:off x="0" y="5867400"/>
            <a:ext cx="5257800" cy="549275"/>
          </a:xfrm>
          <a:prstGeom prst="rect">
            <a:avLst/>
          </a:prstGeom>
          <a:noFill/>
          <a:ln w="9525">
            <a:noFill/>
            <a:miter lim="800000"/>
            <a:headEnd/>
            <a:tailEnd/>
          </a:ln>
          <a:effectLst/>
        </p:spPr>
        <p:txBody>
          <a:bodyPr>
            <a:spAutoFit/>
          </a:bodyPr>
          <a:lstStyle/>
          <a:p>
            <a:pPr algn="ctr">
              <a:spcBef>
                <a:spcPct val="50000"/>
              </a:spcBef>
              <a:defRPr/>
            </a:pPr>
            <a:r>
              <a:rPr lang="en-US" sz="3000" b="1">
                <a:solidFill>
                  <a:srgbClr val="FF3300"/>
                </a:solidFill>
                <a:effectLst>
                  <a:outerShdw blurRad="38100" dist="38100" dir="2700000" algn="tl">
                    <a:srgbClr val="C0C0C0"/>
                  </a:outerShdw>
                </a:effectLst>
                <a:latin typeface="Comic Sans MS" pitchFamily="66" charset="0"/>
                <a:cs typeface="+mn-cs"/>
              </a:rPr>
              <a:t>Kent State University</a:t>
            </a:r>
          </a:p>
        </p:txBody>
      </p:sp>
      <p:sp>
        <p:nvSpPr>
          <p:cNvPr id="120848" name="Text Box 16"/>
          <p:cNvSpPr txBox="1">
            <a:spLocks noChangeArrowheads="1"/>
          </p:cNvSpPr>
          <p:nvPr/>
        </p:nvSpPr>
        <p:spPr bwMode="auto">
          <a:xfrm>
            <a:off x="5181600" y="4267200"/>
            <a:ext cx="3352800" cy="2282825"/>
          </a:xfrm>
          <a:prstGeom prst="rect">
            <a:avLst/>
          </a:prstGeom>
          <a:noFill/>
          <a:ln w="9525">
            <a:noFill/>
            <a:miter lim="800000"/>
            <a:headEnd/>
            <a:tailEnd/>
          </a:ln>
          <a:effectLst/>
        </p:spPr>
        <p:txBody>
          <a:bodyPr>
            <a:spAutoFit/>
          </a:bodyPr>
          <a:lstStyle/>
          <a:p>
            <a:pPr marL="515938" indent="-515938">
              <a:spcBef>
                <a:spcPct val="50000"/>
              </a:spcBef>
              <a:buClr>
                <a:srgbClr val="009900"/>
              </a:buClr>
              <a:buFont typeface="Transport MT" pitchFamily="2" charset="2"/>
              <a:buChar char="z"/>
              <a:defRPr/>
            </a:pPr>
            <a:r>
              <a:rPr lang="en-US" sz="2400" b="1">
                <a:solidFill>
                  <a:srgbClr val="FF3300"/>
                </a:solidFill>
                <a:effectLst>
                  <a:outerShdw blurRad="38100" dist="38100" dir="2700000" algn="tl">
                    <a:srgbClr val="C0C0C0"/>
                  </a:outerShdw>
                </a:effectLst>
                <a:latin typeface="Comic Sans MS" pitchFamily="66" charset="0"/>
                <a:cs typeface="+mn-cs"/>
              </a:rPr>
              <a:t>Jackson State</a:t>
            </a:r>
            <a:br>
              <a:rPr lang="en-US" sz="2400" b="1">
                <a:solidFill>
                  <a:srgbClr val="FF3300"/>
                </a:solidFill>
                <a:effectLst>
                  <a:outerShdw blurRad="38100" dist="38100" dir="2700000" algn="tl">
                    <a:srgbClr val="C0C0C0"/>
                  </a:outerShdw>
                </a:effectLst>
                <a:latin typeface="Comic Sans MS" pitchFamily="66" charset="0"/>
                <a:cs typeface="+mn-cs"/>
              </a:rPr>
            </a:br>
            <a:r>
              <a:rPr lang="en-US" sz="2400" b="1">
                <a:solidFill>
                  <a:srgbClr val="FF3300"/>
                </a:solidFill>
                <a:effectLst>
                  <a:outerShdw blurRad="38100" dist="38100" dir="2700000" algn="tl">
                    <a:srgbClr val="C0C0C0"/>
                  </a:outerShdw>
                </a:effectLst>
                <a:latin typeface="Comic Sans MS" pitchFamily="66" charset="0"/>
                <a:cs typeface="+mn-cs"/>
              </a:rPr>
              <a:t>University</a:t>
            </a:r>
          </a:p>
          <a:p>
            <a:pPr marL="515938" indent="-515938">
              <a:spcBef>
                <a:spcPct val="50000"/>
              </a:spcBef>
              <a:buClr>
                <a:srgbClr val="009900"/>
              </a:buClr>
              <a:buFont typeface="Transport MT" pitchFamily="2" charset="2"/>
              <a:buChar char="z"/>
              <a:defRPr/>
            </a:pPr>
            <a:r>
              <a:rPr lang="en-US" sz="2400" b="1">
                <a:solidFill>
                  <a:srgbClr val="000000"/>
                </a:solidFill>
                <a:effectLst>
                  <a:outerShdw blurRad="38100" dist="38100" dir="2700000" algn="tl">
                    <a:srgbClr val="C0C0C0"/>
                  </a:outerShdw>
                </a:effectLst>
                <a:latin typeface="Comic Sans MS" pitchFamily="66" charset="0"/>
                <a:cs typeface="+mn-cs"/>
              </a:rPr>
              <a:t>May 10, 1970</a:t>
            </a:r>
          </a:p>
          <a:p>
            <a:pPr marL="515938" indent="-515938">
              <a:spcBef>
                <a:spcPct val="50000"/>
              </a:spcBef>
              <a:buClr>
                <a:srgbClr val="009900"/>
              </a:buClr>
              <a:buFont typeface="Transport MT" pitchFamily="2" charset="2"/>
              <a:buChar char="z"/>
              <a:defRPr/>
            </a:pPr>
            <a:r>
              <a:rPr lang="en-US" sz="2400" b="1">
                <a:solidFill>
                  <a:srgbClr val="000000"/>
                </a:solidFill>
                <a:effectLst>
                  <a:outerShdw blurRad="38100" dist="38100" dir="2700000" algn="tl">
                    <a:srgbClr val="C0C0C0"/>
                  </a:outerShdw>
                </a:effectLst>
                <a:latin typeface="Comic Sans MS" pitchFamily="66" charset="0"/>
                <a:cs typeface="+mn-cs"/>
              </a:rPr>
              <a:t>2 dead; 12 </a:t>
            </a:r>
            <a:br>
              <a:rPr lang="en-US" sz="2400" b="1">
                <a:solidFill>
                  <a:srgbClr val="000000"/>
                </a:solidFill>
                <a:effectLst>
                  <a:outerShdw blurRad="38100" dist="38100" dir="2700000" algn="tl">
                    <a:srgbClr val="C0C0C0"/>
                  </a:outerShdw>
                </a:effectLst>
                <a:latin typeface="Comic Sans MS" pitchFamily="66" charset="0"/>
                <a:cs typeface="+mn-cs"/>
              </a:rPr>
            </a:br>
            <a:r>
              <a:rPr lang="en-US" sz="2400" b="1">
                <a:solidFill>
                  <a:srgbClr val="000000"/>
                </a:solidFill>
                <a:effectLst>
                  <a:outerShdw blurRad="38100" dist="38100" dir="2700000" algn="tl">
                    <a:srgbClr val="C0C0C0"/>
                  </a:outerShdw>
                </a:effectLst>
                <a:latin typeface="Comic Sans MS" pitchFamily="66" charset="0"/>
                <a:cs typeface="+mn-cs"/>
              </a:rPr>
              <a:t>wounded</a:t>
            </a:r>
          </a:p>
        </p:txBody>
      </p:sp>
      <p:sp>
        <p:nvSpPr>
          <p:cNvPr id="120849" name="Line 17"/>
          <p:cNvSpPr>
            <a:spLocks noChangeShapeType="1"/>
          </p:cNvSpPr>
          <p:nvPr/>
        </p:nvSpPr>
        <p:spPr bwMode="auto">
          <a:xfrm>
            <a:off x="5334000" y="4038600"/>
            <a:ext cx="2590800" cy="0"/>
          </a:xfrm>
          <a:prstGeom prst="line">
            <a:avLst/>
          </a:prstGeom>
          <a:noFill/>
          <a:ln w="38100">
            <a:solidFill>
              <a:srgbClr val="EC2D00"/>
            </a:solidFill>
            <a:round/>
            <a:headEnd/>
            <a:tailEnd/>
          </a:ln>
          <a:extLst>
            <a:ext uri="{909E8E84-426E-40DD-AFC4-6F175D3DCCD1}">
              <a14:hiddenFill xmlns:a14="http://schemas.microsoft.com/office/drawing/2010/main">
                <a:noFill/>
              </a14:hiddenFill>
            </a:ext>
          </a:extLst>
        </p:spPr>
        <p:txBody>
          <a:bodyPr wrap="none"/>
          <a:lstStyle/>
          <a:p>
            <a:endParaRPr lang="en-US" sz="3600" b="1" smtClean="0">
              <a:solidFill>
                <a:srgbClr val="FF3300"/>
              </a:solidFill>
              <a:latin typeface="Britannic Bold" pitchFamily="34" charset="0"/>
              <a:cs typeface="+mn-cs"/>
            </a:endParaRPr>
          </a:p>
        </p:txBody>
      </p:sp>
    </p:spTree>
    <p:extLst>
      <p:ext uri="{BB962C8B-B14F-4D97-AF65-F5344CB8AC3E}">
        <p14:creationId xmlns:p14="http://schemas.microsoft.com/office/powerpoint/2010/main" val="4240634296"/>
      </p:ext>
    </p:extLst>
  </p:cSld>
  <p:clrMapOvr>
    <a:masterClrMapping/>
  </p:clrMapOvr>
  <p:transition advClick="0" advTm="28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0836"/>
                                        </p:tgtEl>
                                        <p:attrNameLst>
                                          <p:attrName>style.visibility</p:attrName>
                                        </p:attrNameLst>
                                      </p:cBhvr>
                                      <p:to>
                                        <p:strVal val="visible"/>
                                      </p:to>
                                    </p:set>
                                    <p:animEffect transition="in" filter="fade">
                                      <p:cBhvr>
                                        <p:cTn id="7" dur="3000"/>
                                        <p:tgtEl>
                                          <p:spTgt spid="120836"/>
                                        </p:tgtEl>
                                      </p:cBhvr>
                                    </p:animEffect>
                                  </p:childTnLst>
                                </p:cTn>
                              </p:par>
                            </p:childTnLst>
                          </p:cTn>
                        </p:par>
                        <p:par>
                          <p:cTn id="8" fill="hold" nodeType="afterGroup">
                            <p:stCondLst>
                              <p:cond delay="3000"/>
                            </p:stCondLst>
                            <p:childTnLst>
                              <p:par>
                                <p:cTn id="9" presetID="10" presetClass="entr" presetSubtype="0" fill="hold" nodeType="afterEffect">
                                  <p:stCondLst>
                                    <p:cond delay="1000"/>
                                  </p:stCondLst>
                                  <p:childTnLst>
                                    <p:set>
                                      <p:cBhvr>
                                        <p:cTn id="10" dur="1" fill="hold">
                                          <p:stCondLst>
                                            <p:cond delay="0"/>
                                          </p:stCondLst>
                                        </p:cTn>
                                        <p:tgtEl>
                                          <p:spTgt spid="120837">
                                            <p:txEl>
                                              <p:pRg st="0" end="0"/>
                                            </p:txEl>
                                          </p:spTgt>
                                        </p:tgtEl>
                                        <p:attrNameLst>
                                          <p:attrName>style.visibility</p:attrName>
                                        </p:attrNameLst>
                                      </p:cBhvr>
                                      <p:to>
                                        <p:strVal val="visible"/>
                                      </p:to>
                                    </p:set>
                                    <p:animEffect transition="in" filter="fade">
                                      <p:cBhvr>
                                        <p:cTn id="11" dur="2000"/>
                                        <p:tgtEl>
                                          <p:spTgt spid="120837">
                                            <p:txEl>
                                              <p:pRg st="0" end="0"/>
                                            </p:txEl>
                                          </p:spTgt>
                                        </p:tgtEl>
                                      </p:cBhvr>
                                    </p:animEffect>
                                  </p:childTnLst>
                                </p:cTn>
                              </p:par>
                            </p:childTnLst>
                          </p:cTn>
                        </p:par>
                        <p:par>
                          <p:cTn id="12" fill="hold" nodeType="afterGroup">
                            <p:stCondLst>
                              <p:cond delay="6000"/>
                            </p:stCondLst>
                            <p:childTnLst>
                              <p:par>
                                <p:cTn id="13" presetID="31" presetClass="entr" presetSubtype="0" fill="hold" nodeType="afterEffect">
                                  <p:stCondLst>
                                    <p:cond delay="1500"/>
                                  </p:stCondLst>
                                  <p:iterate type="lt">
                                    <p:tmPct val="5000"/>
                                  </p:iterate>
                                  <p:childTnLst>
                                    <p:set>
                                      <p:cBhvr>
                                        <p:cTn id="14" dur="1" fill="hold">
                                          <p:stCondLst>
                                            <p:cond delay="0"/>
                                          </p:stCondLst>
                                        </p:cTn>
                                        <p:tgtEl>
                                          <p:spTgt spid="120841"/>
                                        </p:tgtEl>
                                        <p:attrNameLst>
                                          <p:attrName>style.visibility</p:attrName>
                                        </p:attrNameLst>
                                      </p:cBhvr>
                                      <p:to>
                                        <p:strVal val="visible"/>
                                      </p:to>
                                    </p:set>
                                    <p:anim calcmode="lin" valueType="num">
                                      <p:cBhvr>
                                        <p:cTn id="15" dur="5000" fill="hold"/>
                                        <p:tgtEl>
                                          <p:spTgt spid="120841"/>
                                        </p:tgtEl>
                                        <p:attrNameLst>
                                          <p:attrName>ppt_w</p:attrName>
                                        </p:attrNameLst>
                                      </p:cBhvr>
                                      <p:tavLst>
                                        <p:tav tm="0">
                                          <p:val>
                                            <p:fltVal val="0"/>
                                          </p:val>
                                        </p:tav>
                                        <p:tav tm="100000">
                                          <p:val>
                                            <p:strVal val="#ppt_w"/>
                                          </p:val>
                                        </p:tav>
                                      </p:tavLst>
                                    </p:anim>
                                    <p:anim calcmode="lin" valueType="num">
                                      <p:cBhvr>
                                        <p:cTn id="16" dur="5000" fill="hold"/>
                                        <p:tgtEl>
                                          <p:spTgt spid="120841"/>
                                        </p:tgtEl>
                                        <p:attrNameLst>
                                          <p:attrName>ppt_h</p:attrName>
                                        </p:attrNameLst>
                                      </p:cBhvr>
                                      <p:tavLst>
                                        <p:tav tm="0">
                                          <p:val>
                                            <p:fltVal val="0"/>
                                          </p:val>
                                        </p:tav>
                                        <p:tav tm="100000">
                                          <p:val>
                                            <p:strVal val="#ppt_h"/>
                                          </p:val>
                                        </p:tav>
                                      </p:tavLst>
                                    </p:anim>
                                    <p:anim calcmode="lin" valueType="num">
                                      <p:cBhvr>
                                        <p:cTn id="17" dur="5000" fill="hold"/>
                                        <p:tgtEl>
                                          <p:spTgt spid="120841"/>
                                        </p:tgtEl>
                                        <p:attrNameLst>
                                          <p:attrName>style.rotation</p:attrName>
                                        </p:attrNameLst>
                                      </p:cBhvr>
                                      <p:tavLst>
                                        <p:tav tm="0">
                                          <p:val>
                                            <p:fltVal val="90"/>
                                          </p:val>
                                        </p:tav>
                                        <p:tav tm="100000">
                                          <p:val>
                                            <p:fltVal val="0"/>
                                          </p:val>
                                        </p:tav>
                                      </p:tavLst>
                                    </p:anim>
                                    <p:animEffect transition="in" filter="fade">
                                      <p:cBhvr>
                                        <p:cTn id="18" dur="5000"/>
                                        <p:tgtEl>
                                          <p:spTgt spid="120841"/>
                                        </p:tgtEl>
                                      </p:cBhvr>
                                    </p:animEffect>
                                  </p:childTnLst>
                                </p:cTn>
                              </p:par>
                            </p:childTnLst>
                          </p:cTn>
                        </p:par>
                        <p:par>
                          <p:cTn id="19" fill="hold" nodeType="afterGroup">
                            <p:stCondLst>
                              <p:cond delay="12500"/>
                            </p:stCondLst>
                            <p:childTnLst>
                              <p:par>
                                <p:cTn id="20" presetID="10" presetClass="entr" presetSubtype="0" fill="hold" nodeType="afterEffect">
                                  <p:stCondLst>
                                    <p:cond delay="1500"/>
                                  </p:stCondLst>
                                  <p:childTnLst>
                                    <p:set>
                                      <p:cBhvr>
                                        <p:cTn id="21" dur="1" fill="hold">
                                          <p:stCondLst>
                                            <p:cond delay="0"/>
                                          </p:stCondLst>
                                        </p:cTn>
                                        <p:tgtEl>
                                          <p:spTgt spid="120837">
                                            <p:txEl>
                                              <p:pRg st="1" end="1"/>
                                            </p:txEl>
                                          </p:spTgt>
                                        </p:tgtEl>
                                        <p:attrNameLst>
                                          <p:attrName>style.visibility</p:attrName>
                                        </p:attrNameLst>
                                      </p:cBhvr>
                                      <p:to>
                                        <p:strVal val="visible"/>
                                      </p:to>
                                    </p:set>
                                    <p:animEffect transition="in" filter="fade">
                                      <p:cBhvr>
                                        <p:cTn id="22" dur="2000"/>
                                        <p:tgtEl>
                                          <p:spTgt spid="120837">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0838"/>
                                        </p:tgtEl>
                                        <p:attrNameLst>
                                          <p:attrName>style.visibility</p:attrName>
                                        </p:attrNameLst>
                                      </p:cBhvr>
                                      <p:to>
                                        <p:strVal val="visible"/>
                                      </p:to>
                                    </p:set>
                                    <p:animEffect transition="in" filter="fade">
                                      <p:cBhvr>
                                        <p:cTn id="25" dur="500"/>
                                        <p:tgtEl>
                                          <p:spTgt spid="120838"/>
                                        </p:tgtEl>
                                      </p:cBhvr>
                                    </p:animEffect>
                                  </p:childTnLst>
                                </p:cTn>
                              </p:par>
                              <p:par>
                                <p:cTn id="26" presetID="26" presetClass="emph" presetSubtype="0" fill="hold" grpId="1" nodeType="withEffect">
                                  <p:stCondLst>
                                    <p:cond delay="0"/>
                                  </p:stCondLst>
                                  <p:childTnLst>
                                    <p:animEffect transition="out" filter="fade">
                                      <p:cBhvr>
                                        <p:cTn id="27" dur="500" tmFilter="0, 0; .2, .5; .8, .5; 1, 0"/>
                                        <p:tgtEl>
                                          <p:spTgt spid="120838"/>
                                        </p:tgtEl>
                                      </p:cBhvr>
                                    </p:animEffect>
                                    <p:animScale>
                                      <p:cBhvr>
                                        <p:cTn id="28" dur="250" autoRev="1" fill="hold"/>
                                        <p:tgtEl>
                                          <p:spTgt spid="120838"/>
                                        </p:tgtEl>
                                      </p:cBhvr>
                                      <p:by x="105000" y="105000"/>
                                    </p:animScale>
                                  </p:childTnLst>
                                </p:cTn>
                              </p:par>
                            </p:childTnLst>
                          </p:cTn>
                        </p:par>
                        <p:par>
                          <p:cTn id="29" fill="hold" nodeType="afterGroup">
                            <p:stCondLst>
                              <p:cond delay="16000"/>
                            </p:stCondLst>
                            <p:childTnLst>
                              <p:par>
                                <p:cTn id="30" presetID="10" presetClass="entr" presetSubtype="0" fill="hold" nodeType="afterEffect">
                                  <p:stCondLst>
                                    <p:cond delay="2500"/>
                                  </p:stCondLst>
                                  <p:childTnLst>
                                    <p:set>
                                      <p:cBhvr>
                                        <p:cTn id="31" dur="1" fill="hold">
                                          <p:stCondLst>
                                            <p:cond delay="0"/>
                                          </p:stCondLst>
                                        </p:cTn>
                                        <p:tgtEl>
                                          <p:spTgt spid="120837">
                                            <p:txEl>
                                              <p:pRg st="2" end="2"/>
                                            </p:txEl>
                                          </p:spTgt>
                                        </p:tgtEl>
                                        <p:attrNameLst>
                                          <p:attrName>style.visibility</p:attrName>
                                        </p:attrNameLst>
                                      </p:cBhvr>
                                      <p:to>
                                        <p:strVal val="visible"/>
                                      </p:to>
                                    </p:set>
                                    <p:animEffect transition="in" filter="fade">
                                      <p:cBhvr>
                                        <p:cTn id="32" dur="2000"/>
                                        <p:tgtEl>
                                          <p:spTgt spid="120837">
                                            <p:txEl>
                                              <p:pRg st="2" end="2"/>
                                            </p:txEl>
                                          </p:spTgt>
                                        </p:tgtEl>
                                      </p:cBhvr>
                                    </p:animEffect>
                                  </p:childTnLst>
                                </p:cTn>
                              </p:par>
                              <p:par>
                                <p:cTn id="33" presetID="10" presetClass="entr" presetSubtype="0" fill="hold" grpId="0" nodeType="withEffect">
                                  <p:stCondLst>
                                    <p:cond delay="2500"/>
                                  </p:stCondLst>
                                  <p:childTnLst>
                                    <p:set>
                                      <p:cBhvr>
                                        <p:cTn id="34" dur="1" fill="hold">
                                          <p:stCondLst>
                                            <p:cond delay="0"/>
                                          </p:stCondLst>
                                        </p:cTn>
                                        <p:tgtEl>
                                          <p:spTgt spid="120849"/>
                                        </p:tgtEl>
                                        <p:attrNameLst>
                                          <p:attrName>style.visibility</p:attrName>
                                        </p:attrNameLst>
                                      </p:cBhvr>
                                      <p:to>
                                        <p:strVal val="visible"/>
                                      </p:to>
                                    </p:set>
                                    <p:animEffect transition="in" filter="fade">
                                      <p:cBhvr>
                                        <p:cTn id="35" dur="2000"/>
                                        <p:tgtEl>
                                          <p:spTgt spid="120849"/>
                                        </p:tgtEl>
                                      </p:cBhvr>
                                    </p:animEffect>
                                  </p:childTnLst>
                                </p:cTn>
                              </p:par>
                            </p:childTnLst>
                          </p:cTn>
                        </p:par>
                        <p:par>
                          <p:cTn id="36" fill="hold" nodeType="afterGroup">
                            <p:stCondLst>
                              <p:cond delay="20500"/>
                            </p:stCondLst>
                            <p:childTnLst>
                              <p:par>
                                <p:cTn id="37" presetID="10" presetClass="entr" presetSubtype="0" fill="hold" nodeType="afterEffect">
                                  <p:stCondLst>
                                    <p:cond delay="1500"/>
                                  </p:stCondLst>
                                  <p:childTnLst>
                                    <p:set>
                                      <p:cBhvr>
                                        <p:cTn id="38" dur="1" fill="hold">
                                          <p:stCondLst>
                                            <p:cond delay="0"/>
                                          </p:stCondLst>
                                        </p:cTn>
                                        <p:tgtEl>
                                          <p:spTgt spid="120848">
                                            <p:txEl>
                                              <p:pRg st="0" end="0"/>
                                            </p:txEl>
                                          </p:spTgt>
                                        </p:tgtEl>
                                        <p:attrNameLst>
                                          <p:attrName>style.visibility</p:attrName>
                                        </p:attrNameLst>
                                      </p:cBhvr>
                                      <p:to>
                                        <p:strVal val="visible"/>
                                      </p:to>
                                    </p:set>
                                    <p:animEffect transition="in" filter="fade">
                                      <p:cBhvr>
                                        <p:cTn id="39" dur="2000"/>
                                        <p:tgtEl>
                                          <p:spTgt spid="120848">
                                            <p:txEl>
                                              <p:pRg st="0" end="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20848">
                                            <p:txEl>
                                              <p:pRg st="1" end="1"/>
                                            </p:txEl>
                                          </p:spTgt>
                                        </p:tgtEl>
                                        <p:attrNameLst>
                                          <p:attrName>style.visibility</p:attrName>
                                        </p:attrNameLst>
                                      </p:cBhvr>
                                      <p:to>
                                        <p:strVal val="visible"/>
                                      </p:to>
                                    </p:set>
                                    <p:animEffect transition="in" filter="fade">
                                      <p:cBhvr>
                                        <p:cTn id="42" dur="2000"/>
                                        <p:tgtEl>
                                          <p:spTgt spid="120848">
                                            <p:txEl>
                                              <p:pRg st="1" end="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20848">
                                            <p:txEl>
                                              <p:pRg st="2" end="2"/>
                                            </p:txEl>
                                          </p:spTgt>
                                        </p:tgtEl>
                                        <p:attrNameLst>
                                          <p:attrName>style.visibility</p:attrName>
                                        </p:attrNameLst>
                                      </p:cBhvr>
                                      <p:to>
                                        <p:strVal val="visible"/>
                                      </p:to>
                                    </p:set>
                                    <p:animEffect transition="in" filter="fade">
                                      <p:cBhvr>
                                        <p:cTn id="45" dur="2000"/>
                                        <p:tgtEl>
                                          <p:spTgt spid="1208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6" grpId="0"/>
      <p:bldP spid="120838" grpId="0"/>
      <p:bldP spid="120838" grpId="1"/>
      <p:bldP spid="1208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xfrm>
            <a:off x="152400" y="274638"/>
            <a:ext cx="8534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smtClean="0"/>
              <a:t>Structured Academic Discussion</a:t>
            </a:r>
          </a:p>
        </p:txBody>
      </p:sp>
      <p:sp>
        <p:nvSpPr>
          <p:cNvPr id="43011" name="Text Placeholder 2"/>
          <p:cNvSpPr>
            <a:spLocks noGrp="1"/>
          </p:cNvSpPr>
          <p:nvPr>
            <p:ph type="body" sz="half" idx="1"/>
          </p:nvPr>
        </p:nvSpPr>
        <p:spPr bwMode="auto">
          <a:xfrm>
            <a:off x="457200" y="1981200"/>
            <a:ext cx="7543800" cy="4144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Name one event from the Vietnam War on the timeline that sparked increased opposition.</a:t>
            </a:r>
          </a:p>
          <a:p>
            <a:pPr lvl="1"/>
            <a:r>
              <a:rPr lang="en-US" altLang="en-US" dirty="0" smtClean="0"/>
              <a:t>One event the sparked increased opposition was …</a:t>
            </a:r>
          </a:p>
          <a:p>
            <a:endParaRPr lang="en-US" altLang="en-US" dirty="0" smtClean="0"/>
          </a:p>
        </p:txBody>
      </p:sp>
    </p:spTree>
    <p:extLst>
      <p:ext uri="{BB962C8B-B14F-4D97-AF65-F5344CB8AC3E}">
        <p14:creationId xmlns:p14="http://schemas.microsoft.com/office/powerpoint/2010/main" val="343110121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xfrm>
            <a:off x="152400" y="274638"/>
            <a:ext cx="8534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dirty="0" smtClean="0"/>
              <a:t>DOCUMENTS:</a:t>
            </a:r>
          </a:p>
        </p:txBody>
      </p:sp>
      <p:sp>
        <p:nvSpPr>
          <p:cNvPr id="43011" name="Text Placeholder 2"/>
          <p:cNvSpPr>
            <a:spLocks noGrp="1"/>
          </p:cNvSpPr>
          <p:nvPr>
            <p:ph type="body" sz="half" idx="1"/>
          </p:nvPr>
        </p:nvSpPr>
        <p:spPr bwMode="auto">
          <a:xfrm>
            <a:off x="0" y="1295400"/>
            <a:ext cx="8001000" cy="4830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Analyzing Documents steps:</a:t>
            </a:r>
          </a:p>
          <a:p>
            <a:pPr marL="742950" indent="-742950">
              <a:buFont typeface="+mj-lt"/>
              <a:buAutoNum type="arabicParenR"/>
            </a:pPr>
            <a:endParaRPr lang="en-US" altLang="en-US" sz="1000" dirty="0" smtClean="0"/>
          </a:p>
          <a:p>
            <a:pPr marL="742950" indent="-742950">
              <a:buFont typeface="+mj-lt"/>
              <a:buAutoNum type="arabicParenR"/>
            </a:pPr>
            <a:r>
              <a:rPr lang="en-US" altLang="en-US" dirty="0" smtClean="0"/>
              <a:t>Look at the graphic organizer</a:t>
            </a:r>
          </a:p>
          <a:p>
            <a:pPr marL="742950" indent="-742950">
              <a:buFont typeface="+mj-lt"/>
              <a:buAutoNum type="arabicParenR"/>
            </a:pPr>
            <a:r>
              <a:rPr lang="en-US" altLang="en-US" dirty="0" smtClean="0"/>
              <a:t>Read the document</a:t>
            </a:r>
          </a:p>
          <a:p>
            <a:pPr marL="742950" indent="-742950">
              <a:buFont typeface="+mj-lt"/>
              <a:buAutoNum type="arabicParenR"/>
            </a:pPr>
            <a:r>
              <a:rPr lang="en-US" altLang="en-US" dirty="0" smtClean="0"/>
              <a:t>Highlight key information</a:t>
            </a:r>
          </a:p>
          <a:p>
            <a:pPr marL="742950" indent="-742950">
              <a:buFont typeface="+mj-lt"/>
              <a:buAutoNum type="arabicParenR"/>
            </a:pPr>
            <a:r>
              <a:rPr lang="en-US" altLang="en-US" dirty="0" smtClean="0"/>
              <a:t>Fill in the graphic organizer</a:t>
            </a:r>
          </a:p>
          <a:p>
            <a:pPr marL="0" indent="0">
              <a:buNone/>
            </a:pPr>
            <a:endParaRPr lang="en-US" altLang="en-US" sz="1000" dirty="0"/>
          </a:p>
          <a:p>
            <a:pPr marL="0" indent="0" algn="ctr">
              <a:buNone/>
            </a:pPr>
            <a:r>
              <a:rPr lang="en-US" altLang="en-US" b="1" u="sng" dirty="0" smtClean="0">
                <a:effectLst>
                  <a:outerShdw blurRad="38100" dist="38100" dir="2700000" algn="tl">
                    <a:srgbClr val="000000">
                      <a:alpha val="43137"/>
                    </a:srgbClr>
                  </a:outerShdw>
                </a:effectLst>
              </a:rPr>
              <a:t>FOCUS QUESTION:</a:t>
            </a:r>
          </a:p>
          <a:p>
            <a:pPr marL="0" indent="0">
              <a:buNone/>
            </a:pPr>
            <a:r>
              <a:rPr lang="en-US" altLang="en-US" dirty="0" smtClean="0"/>
              <a:t>Why did Americans oppose the Vietnam War?</a:t>
            </a:r>
          </a:p>
          <a:p>
            <a:endParaRPr lang="en-US" altLang="en-US" dirty="0" smtClean="0"/>
          </a:p>
        </p:txBody>
      </p:sp>
    </p:spTree>
    <p:extLst>
      <p:ext uri="{BB962C8B-B14F-4D97-AF65-F5344CB8AC3E}">
        <p14:creationId xmlns:p14="http://schemas.microsoft.com/office/powerpoint/2010/main" val="41913175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xfrm>
            <a:off x="152400" y="274638"/>
            <a:ext cx="8534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dirty="0" smtClean="0"/>
              <a:t>CLOSURE</a:t>
            </a:r>
            <a:br>
              <a:rPr lang="en-US" altLang="en-US" sz="3600" dirty="0" smtClean="0"/>
            </a:br>
            <a:r>
              <a:rPr lang="en-US" altLang="en-US" sz="3600" dirty="0" smtClean="0"/>
              <a:t>Protest Discussion</a:t>
            </a:r>
          </a:p>
        </p:txBody>
      </p:sp>
      <p:sp>
        <p:nvSpPr>
          <p:cNvPr id="43011" name="Text Placeholder 2"/>
          <p:cNvSpPr>
            <a:spLocks noGrp="1"/>
          </p:cNvSpPr>
          <p:nvPr>
            <p:ph type="body" sz="half" idx="1"/>
          </p:nvPr>
        </p:nvSpPr>
        <p:spPr bwMode="auto">
          <a:xfrm>
            <a:off x="457200" y="1981200"/>
            <a:ext cx="7543800" cy="4144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Based on everything we’ve looked at today, why did many Americans oppose the Vietnam War?</a:t>
            </a:r>
          </a:p>
          <a:p>
            <a:pPr lvl="1"/>
            <a:r>
              <a:rPr lang="en-US" altLang="en-US" dirty="0" smtClean="0"/>
              <a:t>One reason many Americans opposed the Vietnam War was …</a:t>
            </a:r>
          </a:p>
          <a:p>
            <a:endParaRPr lang="en-US" altLang="en-US" dirty="0" smtClean="0"/>
          </a:p>
        </p:txBody>
      </p:sp>
    </p:spTree>
    <p:extLst>
      <p:ext uri="{BB962C8B-B14F-4D97-AF65-F5344CB8AC3E}">
        <p14:creationId xmlns:p14="http://schemas.microsoft.com/office/powerpoint/2010/main" val="20028368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rgbClr val="FFFF00"/>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8229600" cy="487362"/>
          </a:xfrm>
        </p:spPr>
        <p:txBody>
          <a:bodyPr/>
          <a:lstStyle/>
          <a:p>
            <a:pPr eaLnBrk="1" hangingPunct="1"/>
            <a:r>
              <a:rPr lang="en-US" altLang="en-US" sz="4000" smtClean="0">
                <a:solidFill>
                  <a:srgbClr val="FF0000"/>
                </a:solidFill>
                <a:latin typeface="Comic Sans MS" pitchFamily="66" charset="0"/>
              </a:rPr>
              <a:t>Vietnam War unpopular in US</a:t>
            </a:r>
          </a:p>
        </p:txBody>
      </p:sp>
      <p:pic>
        <p:nvPicPr>
          <p:cNvPr id="48131" name="Picture 9" descr="afp_us_iraq_protest_washington_195_eng_15sep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838200"/>
            <a:ext cx="570865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1078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rgbClr val="FF3300"/>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563562"/>
          </a:xfrm>
        </p:spPr>
        <p:txBody>
          <a:bodyPr/>
          <a:lstStyle/>
          <a:p>
            <a:r>
              <a:rPr lang="en-US" altLang="en-US" sz="3600">
                <a:solidFill>
                  <a:schemeClr val="bg1"/>
                </a:solidFill>
                <a:latin typeface="Comic Sans MS" pitchFamily="66" charset="0"/>
              </a:rPr>
              <a:t>Unpopular War</a:t>
            </a:r>
          </a:p>
        </p:txBody>
      </p:sp>
      <p:sp>
        <p:nvSpPr>
          <p:cNvPr id="27651" name="Rectangle 3"/>
          <p:cNvSpPr>
            <a:spLocks noGrp="1" noChangeArrowheads="1"/>
          </p:cNvSpPr>
          <p:nvPr>
            <p:ph type="body" idx="1"/>
          </p:nvPr>
        </p:nvSpPr>
        <p:spPr>
          <a:xfrm>
            <a:off x="228600" y="990600"/>
            <a:ext cx="8915400" cy="5562600"/>
          </a:xfrm>
        </p:spPr>
        <p:txBody>
          <a:bodyPr/>
          <a:lstStyle/>
          <a:p>
            <a:pPr>
              <a:buFontTx/>
              <a:buNone/>
            </a:pPr>
            <a:r>
              <a:rPr lang="en-US" altLang="en-US" sz="2800">
                <a:solidFill>
                  <a:schemeClr val="bg1"/>
                </a:solidFill>
                <a:latin typeface="Comic Sans MS" pitchFamily="66" charset="0"/>
              </a:rPr>
              <a:t>Draft--men 18-26 must serve in the military</a:t>
            </a:r>
          </a:p>
          <a:p>
            <a:pPr>
              <a:buFontTx/>
              <a:buNone/>
            </a:pPr>
            <a:r>
              <a:rPr lang="en-US" altLang="en-US" sz="2800">
                <a:latin typeface="Comic Sans MS" pitchFamily="66" charset="0"/>
              </a:rPr>
              <a:t>Most soldiers fighting in Vietnam were drafted</a:t>
            </a:r>
          </a:p>
          <a:p>
            <a:pPr>
              <a:buFontTx/>
              <a:buNone/>
            </a:pPr>
            <a:endParaRPr lang="en-US" altLang="en-US" sz="2800">
              <a:latin typeface="Comic Sans MS" pitchFamily="66" charset="0"/>
            </a:endParaRPr>
          </a:p>
          <a:p>
            <a:pPr>
              <a:buFontTx/>
              <a:buNone/>
            </a:pPr>
            <a:r>
              <a:rPr lang="en-US" altLang="en-US" sz="2800">
                <a:solidFill>
                  <a:schemeClr val="bg1"/>
                </a:solidFill>
                <a:latin typeface="Comic Sans MS" pitchFamily="66" charset="0"/>
              </a:rPr>
              <a:t>Men looked for ways to avoid the Draft</a:t>
            </a:r>
          </a:p>
          <a:p>
            <a:pPr>
              <a:buFontTx/>
              <a:buNone/>
            </a:pPr>
            <a:r>
              <a:rPr lang="en-US" altLang="en-US" sz="2800">
                <a:solidFill>
                  <a:schemeClr val="bg1"/>
                </a:solidFill>
                <a:latin typeface="Comic Sans MS" pitchFamily="66" charset="0"/>
              </a:rPr>
              <a:t>Most Deferments given to Whites with money</a:t>
            </a:r>
          </a:p>
          <a:p>
            <a:pPr>
              <a:buFontTx/>
              <a:buNone/>
            </a:pPr>
            <a:r>
              <a:rPr lang="en-US" altLang="en-US" sz="2800">
                <a:solidFill>
                  <a:schemeClr val="bg1"/>
                </a:solidFill>
                <a:latin typeface="Comic Sans MS" pitchFamily="66" charset="0"/>
              </a:rPr>
              <a:t>College Deferments  &amp; Medical Exceptions</a:t>
            </a:r>
          </a:p>
          <a:p>
            <a:pPr>
              <a:buFontTx/>
              <a:buNone/>
            </a:pPr>
            <a:r>
              <a:rPr lang="en-US" altLang="en-US" sz="2800">
                <a:solidFill>
                  <a:schemeClr val="bg1"/>
                </a:solidFill>
                <a:latin typeface="Comic Sans MS" pitchFamily="66" charset="0"/>
              </a:rPr>
              <a:t>Join National Guard or Coast Guard</a:t>
            </a:r>
          </a:p>
          <a:p>
            <a:pPr>
              <a:buFontTx/>
              <a:buNone/>
            </a:pPr>
            <a:endParaRPr lang="en-US" altLang="en-US" sz="2800">
              <a:solidFill>
                <a:schemeClr val="bg1"/>
              </a:solidFill>
              <a:latin typeface="Comic Sans MS" pitchFamily="66" charset="0"/>
            </a:endParaRPr>
          </a:p>
          <a:p>
            <a:pPr>
              <a:buFontTx/>
              <a:buNone/>
            </a:pPr>
            <a:r>
              <a:rPr lang="en-US" altLang="en-US" sz="2800">
                <a:solidFill>
                  <a:schemeClr val="bg1"/>
                </a:solidFill>
                <a:latin typeface="Comic Sans MS" pitchFamily="66" charset="0"/>
              </a:rPr>
              <a:t>80% of the Soldiers (lower economic &amp; social levels)</a:t>
            </a:r>
          </a:p>
          <a:p>
            <a:pPr>
              <a:buFontTx/>
              <a:buNone/>
            </a:pPr>
            <a:r>
              <a:rPr lang="en-US" altLang="en-US" sz="2800">
                <a:solidFill>
                  <a:schemeClr val="bg1"/>
                </a:solidFill>
                <a:latin typeface="Comic Sans MS" pitchFamily="66" charset="0"/>
              </a:rPr>
              <a:t>Vietnam was a working class war</a:t>
            </a:r>
          </a:p>
          <a:p>
            <a:pPr>
              <a:buFontTx/>
              <a:buNone/>
            </a:pPr>
            <a:endParaRPr lang="en-US" altLang="en-US" sz="2800">
              <a:solidFill>
                <a:schemeClr val="bg1"/>
              </a:solidFill>
              <a:latin typeface="Comic Sans MS" pitchFamily="66" charset="0"/>
            </a:endParaRPr>
          </a:p>
          <a:p>
            <a:pPr>
              <a:buFontTx/>
              <a:buNone/>
            </a:pPr>
            <a:endParaRPr lang="en-US" altLang="en-US" sz="2800">
              <a:latin typeface="Comic Sans MS" pitchFamily="66" charset="0"/>
            </a:endParaRPr>
          </a:p>
          <a:p>
            <a:pPr>
              <a:buFontTx/>
              <a:buNone/>
            </a:pPr>
            <a:endParaRPr lang="en-US" altLang="en-US" sz="2800">
              <a:latin typeface="Comic Sans MS" pitchFamily="66" charset="0"/>
            </a:endParaRPr>
          </a:p>
        </p:txBody>
      </p:sp>
    </p:spTree>
    <p:extLst>
      <p:ext uri="{BB962C8B-B14F-4D97-AF65-F5344CB8AC3E}">
        <p14:creationId xmlns:p14="http://schemas.microsoft.com/office/powerpoint/2010/main" val="3697519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linds(horizontal)">
                                      <p:cBhvr>
                                        <p:cTn id="7" dur="5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blinds(horizontal)">
                                      <p:cBhvr>
                                        <p:cTn id="12" dur="500"/>
                                        <p:tgtEl>
                                          <p:spTgt spid="27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7651">
                                            <p:txEl>
                                              <p:pRg st="3" end="3"/>
                                            </p:txEl>
                                          </p:spTgt>
                                        </p:tgtEl>
                                        <p:attrNameLst>
                                          <p:attrName>style.visibility</p:attrName>
                                        </p:attrNameLst>
                                      </p:cBhvr>
                                      <p:to>
                                        <p:strVal val="visible"/>
                                      </p:to>
                                    </p:set>
                                    <p:animEffect transition="in" filter="blinds(horizontal)">
                                      <p:cBhvr>
                                        <p:cTn id="17" dur="500"/>
                                        <p:tgtEl>
                                          <p:spTgt spid="2765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7651">
                                            <p:txEl>
                                              <p:pRg st="4" end="4"/>
                                            </p:txEl>
                                          </p:spTgt>
                                        </p:tgtEl>
                                        <p:attrNameLst>
                                          <p:attrName>style.visibility</p:attrName>
                                        </p:attrNameLst>
                                      </p:cBhvr>
                                      <p:to>
                                        <p:strVal val="visible"/>
                                      </p:to>
                                    </p:set>
                                    <p:animEffect transition="in" filter="blinds(horizontal)">
                                      <p:cBhvr>
                                        <p:cTn id="22" dur="500"/>
                                        <p:tgtEl>
                                          <p:spTgt spid="2765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27651">
                                            <p:txEl>
                                              <p:pRg st="5" end="5"/>
                                            </p:txEl>
                                          </p:spTgt>
                                        </p:tgtEl>
                                        <p:attrNameLst>
                                          <p:attrName>style.visibility</p:attrName>
                                        </p:attrNameLst>
                                      </p:cBhvr>
                                      <p:to>
                                        <p:strVal val="visible"/>
                                      </p:to>
                                    </p:set>
                                    <p:animEffect transition="in" filter="box(in)">
                                      <p:cBhvr>
                                        <p:cTn id="27" dur="500"/>
                                        <p:tgtEl>
                                          <p:spTgt spid="2765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27651">
                                            <p:txEl>
                                              <p:pRg st="6" end="6"/>
                                            </p:txEl>
                                          </p:spTgt>
                                        </p:tgtEl>
                                        <p:attrNameLst>
                                          <p:attrName>style.visibility</p:attrName>
                                        </p:attrNameLst>
                                      </p:cBhvr>
                                      <p:to>
                                        <p:strVal val="visible"/>
                                      </p:to>
                                    </p:set>
                                    <p:animEffect transition="in" filter="box(in)">
                                      <p:cBhvr>
                                        <p:cTn id="32" dur="500"/>
                                        <p:tgtEl>
                                          <p:spTgt spid="27651">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7651">
                                            <p:txEl>
                                              <p:pRg st="8" end="8"/>
                                            </p:txEl>
                                          </p:spTgt>
                                        </p:tgtEl>
                                        <p:attrNameLst>
                                          <p:attrName>style.visibility</p:attrName>
                                        </p:attrNameLst>
                                      </p:cBhvr>
                                      <p:to>
                                        <p:strVal val="visible"/>
                                      </p:to>
                                    </p:set>
                                    <p:animEffect transition="in" filter="blinds(horizontal)">
                                      <p:cBhvr>
                                        <p:cTn id="37" dur="500"/>
                                        <p:tgtEl>
                                          <p:spTgt spid="27651">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27651">
                                            <p:txEl>
                                              <p:pRg st="9" end="9"/>
                                            </p:txEl>
                                          </p:spTgt>
                                        </p:tgtEl>
                                        <p:attrNameLst>
                                          <p:attrName>style.visibility</p:attrName>
                                        </p:attrNameLst>
                                      </p:cBhvr>
                                      <p:to>
                                        <p:strVal val="visible"/>
                                      </p:to>
                                    </p:set>
                                    <p:animEffect transition="in" filter="blinds(horizontal)">
                                      <p:cBhvr>
                                        <p:cTn id="42" dur="500"/>
                                        <p:tgtEl>
                                          <p:spTgt spid="276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rgbClr val="FF3300"/>
        </a:solidFill>
        <a:effectLst/>
      </p:bgPr>
    </p:bg>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533400" y="1066800"/>
            <a:ext cx="8229600" cy="4525963"/>
          </a:xfrm>
        </p:spPr>
        <p:txBody>
          <a:bodyPr/>
          <a:lstStyle/>
          <a:p>
            <a:pPr>
              <a:buFontTx/>
              <a:buNone/>
            </a:pPr>
            <a:r>
              <a:rPr lang="en-US" altLang="en-US">
                <a:solidFill>
                  <a:schemeClr val="bg1"/>
                </a:solidFill>
                <a:latin typeface="Comic Sans MS" pitchFamily="66" charset="0"/>
              </a:rPr>
              <a:t>US is  a Nation Divided</a:t>
            </a:r>
          </a:p>
          <a:p>
            <a:pPr>
              <a:buFontTx/>
              <a:buNone/>
            </a:pPr>
            <a:r>
              <a:rPr lang="en-US" altLang="en-US">
                <a:solidFill>
                  <a:schemeClr val="bg1"/>
                </a:solidFill>
                <a:latin typeface="Comic Sans MS" pitchFamily="66" charset="0"/>
              </a:rPr>
              <a:t> Doves oppose the war</a:t>
            </a:r>
          </a:p>
          <a:p>
            <a:pPr>
              <a:buFontTx/>
              <a:buNone/>
            </a:pPr>
            <a:r>
              <a:rPr lang="en-US" altLang="en-US">
                <a:solidFill>
                  <a:schemeClr val="bg1"/>
                </a:solidFill>
                <a:latin typeface="Comic Sans MS" pitchFamily="66" charset="0"/>
              </a:rPr>
              <a:t> Hawks want to win the war</a:t>
            </a:r>
          </a:p>
          <a:p>
            <a:pPr>
              <a:buFontTx/>
              <a:buNone/>
            </a:pPr>
            <a:r>
              <a:rPr lang="en-US" altLang="en-US">
                <a:solidFill>
                  <a:schemeClr val="bg1"/>
                </a:solidFill>
                <a:latin typeface="Comic Sans MS" pitchFamily="66" charset="0"/>
              </a:rPr>
              <a:t> Silent Majority supports the</a:t>
            </a:r>
            <a:r>
              <a:rPr lang="en-US" altLang="en-US">
                <a:latin typeface="Comic Sans MS" pitchFamily="66" charset="0"/>
              </a:rPr>
              <a:t> </a:t>
            </a:r>
            <a:r>
              <a:rPr lang="en-US" altLang="en-US">
                <a:solidFill>
                  <a:schemeClr val="bg1"/>
                </a:solidFill>
                <a:latin typeface="Comic Sans MS" pitchFamily="66" charset="0"/>
              </a:rPr>
              <a:t>war</a:t>
            </a:r>
          </a:p>
          <a:p>
            <a:pPr>
              <a:buFontTx/>
              <a:buNone/>
            </a:pPr>
            <a:r>
              <a:rPr lang="en-US" altLang="en-US">
                <a:latin typeface="Comic Sans MS" pitchFamily="66" charset="0"/>
              </a:rPr>
              <a:t> Protesters are Disloyal</a:t>
            </a:r>
          </a:p>
          <a:p>
            <a:pPr>
              <a:buFontTx/>
              <a:buNone/>
            </a:pPr>
            <a:r>
              <a:rPr lang="en-US" altLang="en-US">
                <a:latin typeface="Comic Sans MS" pitchFamily="66" charset="0"/>
              </a:rPr>
              <a:t>(America Love It or Leave It)</a:t>
            </a:r>
          </a:p>
          <a:p>
            <a:pPr>
              <a:buFontTx/>
              <a:buNone/>
            </a:pPr>
            <a:r>
              <a:rPr lang="en-US" altLang="en-US">
                <a:solidFill>
                  <a:schemeClr val="bg1"/>
                </a:solidFill>
                <a:latin typeface="Comic Sans MS" pitchFamily="66" charset="0"/>
              </a:rPr>
              <a:t>LBJ continues to slowly escalate the war</a:t>
            </a:r>
          </a:p>
        </p:txBody>
      </p:sp>
    </p:spTree>
    <p:extLst>
      <p:ext uri="{BB962C8B-B14F-4D97-AF65-F5344CB8AC3E}">
        <p14:creationId xmlns:p14="http://schemas.microsoft.com/office/powerpoint/2010/main" val="197113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animEffect transition="in" filter="blinds(horizontal)">
                                      <p:cBhvr>
                                        <p:cTn id="7" dur="500"/>
                                        <p:tgtEl>
                                          <p:spTgt spid="348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4819">
                                            <p:txEl>
                                              <p:pRg st="2" end="2"/>
                                            </p:txEl>
                                          </p:spTgt>
                                        </p:tgtEl>
                                        <p:attrNameLst>
                                          <p:attrName>style.visibility</p:attrName>
                                        </p:attrNameLst>
                                      </p:cBhvr>
                                      <p:to>
                                        <p:strVal val="visible"/>
                                      </p:to>
                                    </p:set>
                                    <p:animEffect transition="in" filter="blinds(horizontal)">
                                      <p:cBhvr>
                                        <p:cTn id="12" dur="500"/>
                                        <p:tgtEl>
                                          <p:spTgt spid="348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4819">
                                            <p:txEl>
                                              <p:pRg st="3" end="3"/>
                                            </p:txEl>
                                          </p:spTgt>
                                        </p:tgtEl>
                                        <p:attrNameLst>
                                          <p:attrName>style.visibility</p:attrName>
                                        </p:attrNameLst>
                                      </p:cBhvr>
                                      <p:to>
                                        <p:strVal val="visible"/>
                                      </p:to>
                                    </p:set>
                                    <p:animEffect transition="in" filter="blinds(horizontal)">
                                      <p:cBhvr>
                                        <p:cTn id="17" dur="500"/>
                                        <p:tgtEl>
                                          <p:spTgt spid="3481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4819">
                                            <p:txEl>
                                              <p:pRg st="4" end="4"/>
                                            </p:txEl>
                                          </p:spTgt>
                                        </p:tgtEl>
                                        <p:attrNameLst>
                                          <p:attrName>style.visibility</p:attrName>
                                        </p:attrNameLst>
                                      </p:cBhvr>
                                      <p:to>
                                        <p:strVal val="visible"/>
                                      </p:to>
                                    </p:set>
                                    <p:animEffect transition="in" filter="blinds(horizontal)">
                                      <p:cBhvr>
                                        <p:cTn id="22" dur="500"/>
                                        <p:tgtEl>
                                          <p:spTgt spid="3481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4819">
                                            <p:txEl>
                                              <p:pRg st="5" end="5"/>
                                            </p:txEl>
                                          </p:spTgt>
                                        </p:tgtEl>
                                        <p:attrNameLst>
                                          <p:attrName>style.visibility</p:attrName>
                                        </p:attrNameLst>
                                      </p:cBhvr>
                                      <p:to>
                                        <p:strVal val="visible"/>
                                      </p:to>
                                    </p:set>
                                    <p:animEffect transition="in" filter="blinds(horizontal)">
                                      <p:cBhvr>
                                        <p:cTn id="27" dur="500"/>
                                        <p:tgtEl>
                                          <p:spTgt spid="3481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4819">
                                            <p:txEl>
                                              <p:pRg st="6" end="6"/>
                                            </p:txEl>
                                          </p:spTgt>
                                        </p:tgtEl>
                                        <p:attrNameLst>
                                          <p:attrName>style.visibility</p:attrName>
                                        </p:attrNameLst>
                                      </p:cBhvr>
                                      <p:to>
                                        <p:strVal val="visible"/>
                                      </p:to>
                                    </p:set>
                                    <p:animEffect transition="in" filter="blinds(horizontal)">
                                      <p:cBhvr>
                                        <p:cTn id="32" dur="500"/>
                                        <p:tgtEl>
                                          <p:spTgt spid="348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xfrm>
            <a:off x="152400" y="25400"/>
            <a:ext cx="8534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dirty="0" smtClean="0"/>
              <a:t>PRIOR</a:t>
            </a:r>
            <a:br>
              <a:rPr lang="en-US" altLang="en-US" sz="3600" dirty="0" smtClean="0"/>
            </a:br>
            <a:r>
              <a:rPr lang="en-US" altLang="en-US" sz="3600" dirty="0" smtClean="0"/>
              <a:t>KNOWLEDGE</a:t>
            </a:r>
          </a:p>
        </p:txBody>
      </p:sp>
      <p:sp>
        <p:nvSpPr>
          <p:cNvPr id="43011" name="Text Placeholder 2"/>
          <p:cNvSpPr>
            <a:spLocks noGrp="1"/>
          </p:cNvSpPr>
          <p:nvPr>
            <p:ph type="body" sz="half" idx="1"/>
          </p:nvPr>
        </p:nvSpPr>
        <p:spPr bwMode="auto">
          <a:xfrm>
            <a:off x="0" y="1219200"/>
            <a:ext cx="8001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r>
              <a:rPr lang="en-US" altLang="en-US" dirty="0" smtClean="0"/>
              <a:t>Use the section of the timeline labeled “Prior Knowledge”</a:t>
            </a:r>
          </a:p>
          <a:p>
            <a:pPr lvl="1"/>
            <a:r>
              <a:rPr lang="en-US" altLang="en-US" dirty="0" smtClean="0"/>
              <a:t>How many troops had the U.S. sent to Vietnam by 1965?  What about 1967?</a:t>
            </a:r>
          </a:p>
          <a:p>
            <a:pPr lvl="2">
              <a:buClr>
                <a:srgbClr val="5F5F5F"/>
              </a:buClr>
            </a:pPr>
            <a:r>
              <a:rPr lang="en-US" altLang="en-US" dirty="0">
                <a:solidFill>
                  <a:srgbClr val="FF0000"/>
                </a:solidFill>
              </a:rPr>
              <a:t>By 19__, the U.S. had sent _________ troops</a:t>
            </a:r>
          </a:p>
          <a:p>
            <a:pPr lvl="1"/>
            <a:endParaRPr lang="en-US" altLang="en-US" dirty="0" smtClean="0"/>
          </a:p>
          <a:p>
            <a:pPr lvl="1"/>
            <a:r>
              <a:rPr lang="en-US" altLang="en-US" dirty="0" smtClean="0"/>
              <a:t>How did Americans respond to the Tet Offensive?</a:t>
            </a:r>
          </a:p>
          <a:p>
            <a:pPr lvl="2"/>
            <a:r>
              <a:rPr lang="en-US" altLang="en-US" dirty="0" smtClean="0">
                <a:solidFill>
                  <a:srgbClr val="FF0000"/>
                </a:solidFill>
              </a:rPr>
              <a:t>Americans were ________ in response to the Tet Offensive.</a:t>
            </a:r>
          </a:p>
          <a:p>
            <a:pPr lvl="1"/>
            <a:endParaRPr lang="en-US" altLang="en-US" dirty="0" smtClean="0"/>
          </a:p>
          <a:p>
            <a:pPr lvl="1"/>
            <a:r>
              <a:rPr lang="en-US" altLang="en-US" dirty="0" smtClean="0"/>
              <a:t>What % of Americans disapproved of President LBJ’s handling of the war?</a:t>
            </a:r>
          </a:p>
          <a:p>
            <a:pPr lvl="2"/>
            <a:r>
              <a:rPr lang="en-US" altLang="en-US" dirty="0" smtClean="0">
                <a:solidFill>
                  <a:srgbClr val="FF0000"/>
                </a:solidFill>
              </a:rPr>
              <a:t>_______% of Americans disapproved of LBJ’s handling of the Vietnam War.</a:t>
            </a:r>
          </a:p>
        </p:txBody>
      </p:sp>
    </p:spTree>
    <p:extLst>
      <p:ext uri="{BB962C8B-B14F-4D97-AF65-F5344CB8AC3E}">
        <p14:creationId xmlns:p14="http://schemas.microsoft.com/office/powerpoint/2010/main" val="199641488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bg>
      <p:bgPr>
        <a:gradFill rotWithShape="0">
          <a:gsLst>
            <a:gs pos="0">
              <a:srgbClr val="FF3300"/>
            </a:gs>
            <a:gs pos="50000">
              <a:schemeClr val="accent2"/>
            </a:gs>
            <a:gs pos="100000">
              <a:srgbClr val="FF3300"/>
            </a:gs>
          </a:gsLst>
          <a:lin ang="18900000" scaled="1"/>
        </a:gra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274638"/>
            <a:ext cx="9144000" cy="639762"/>
          </a:xfrm>
        </p:spPr>
        <p:txBody>
          <a:bodyPr/>
          <a:lstStyle/>
          <a:p>
            <a:pPr eaLnBrk="1" hangingPunct="1"/>
            <a:r>
              <a:rPr lang="en-US" altLang="en-US" sz="2800" smtClean="0">
                <a:solidFill>
                  <a:srgbClr val="FFFF00"/>
                </a:solidFill>
                <a:latin typeface="Comic Sans MS" pitchFamily="66" charset="0"/>
              </a:rPr>
              <a:t>May 4, 1970 - National Guard kills 4 at Kent State</a:t>
            </a:r>
          </a:p>
        </p:txBody>
      </p:sp>
      <p:pic>
        <p:nvPicPr>
          <p:cNvPr id="25603" name="Picture 7" descr="Alan Canfora waves a black flag as he faces the men who will shoot h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3795713"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9" descr="photo: John Fil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219200"/>
            <a:ext cx="454501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2" name="Text Box 10"/>
          <p:cNvSpPr txBox="1">
            <a:spLocks noChangeArrowheads="1"/>
          </p:cNvSpPr>
          <p:nvPr/>
        </p:nvSpPr>
        <p:spPr bwMode="auto">
          <a:xfrm>
            <a:off x="-14288" y="6042025"/>
            <a:ext cx="9144001"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smtClean="0">
                <a:solidFill>
                  <a:srgbClr val="FFFF00"/>
                </a:solidFill>
                <a:latin typeface="Comic Sans MS" pitchFamily="66" charset="0"/>
                <a:cs typeface="+mn-cs"/>
              </a:rPr>
              <a:t>110 days later-</a:t>
            </a:r>
            <a:r>
              <a:rPr lang="en-US" altLang="en-US" sz="2800" smtClean="0">
                <a:solidFill>
                  <a:srgbClr val="FFFF00"/>
                </a:solidFill>
                <a:latin typeface="Comic Sans MS" pitchFamily="66" charset="0"/>
                <a:cs typeface="+mn-cs"/>
              </a:rPr>
              <a:t>National Guard kills 2 at Jackson State</a:t>
            </a:r>
          </a:p>
        </p:txBody>
      </p:sp>
    </p:spTree>
    <p:extLst>
      <p:ext uri="{BB962C8B-B14F-4D97-AF65-F5344CB8AC3E}">
        <p14:creationId xmlns:p14="http://schemas.microsoft.com/office/powerpoint/2010/main" val="3549377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blinds(horizontal)">
                                      <p:cBhvr>
                                        <p:cTn id="7" dur="500"/>
                                        <p:tgtEl>
                                          <p:spTgt spid="491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9162">
                                            <p:txEl>
                                              <p:pRg st="0" end="0"/>
                                            </p:txEl>
                                          </p:spTgt>
                                        </p:tgtEl>
                                        <p:attrNameLst>
                                          <p:attrName>style.visibility</p:attrName>
                                        </p:attrNameLst>
                                      </p:cBhvr>
                                      <p:to>
                                        <p:strVal val="visible"/>
                                      </p:to>
                                    </p:set>
                                    <p:animEffect transition="in" filter="blinds(horizontal)">
                                      <p:cBhvr>
                                        <p:cTn id="12" dur="500"/>
                                        <p:tgtEl>
                                          <p:spTgt spid="491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9144000" cy="762000"/>
          </a:xfrm>
        </p:spPr>
        <p:txBody>
          <a:bodyPr/>
          <a:lstStyle/>
          <a:p>
            <a:r>
              <a:rPr lang="en-US" altLang="en-US" b="1" smtClean="0">
                <a:latin typeface="Arial" pitchFamily="34" charset="0"/>
              </a:rPr>
              <a:t>Vietnam Quick Write – The Draft</a:t>
            </a:r>
          </a:p>
        </p:txBody>
      </p:sp>
      <p:sp>
        <p:nvSpPr>
          <p:cNvPr id="3" name="Content Placeholder 2"/>
          <p:cNvSpPr>
            <a:spLocks noGrp="1"/>
          </p:cNvSpPr>
          <p:nvPr>
            <p:ph idx="1"/>
          </p:nvPr>
        </p:nvSpPr>
        <p:spPr>
          <a:xfrm>
            <a:off x="0" y="762000"/>
            <a:ext cx="9144000" cy="6096000"/>
          </a:xfrm>
        </p:spPr>
        <p:txBody>
          <a:bodyPr>
            <a:normAutofit fontScale="77500" lnSpcReduction="20000"/>
          </a:bodyPr>
          <a:lstStyle/>
          <a:p>
            <a:pPr marL="0" indent="0" algn="ctr">
              <a:buFont typeface="Arial" charset="0"/>
              <a:buNone/>
              <a:defRPr/>
            </a:pPr>
            <a:r>
              <a:rPr lang="en-US" sz="3600" b="1" u="sng" dirty="0" smtClean="0"/>
              <a:t>Resist The Draft or Serve Your Country?</a:t>
            </a:r>
          </a:p>
          <a:p>
            <a:pPr marL="0" indent="0" algn="ctr">
              <a:buFont typeface="Arial" charset="0"/>
              <a:buNone/>
              <a:defRPr/>
            </a:pPr>
            <a:endParaRPr lang="en-US" sz="1300" b="1" u="sng" dirty="0" smtClean="0"/>
          </a:p>
          <a:p>
            <a:pPr marL="0" indent="0">
              <a:buFont typeface="Arial" charset="0"/>
              <a:buNone/>
              <a:defRPr/>
            </a:pPr>
            <a:r>
              <a:rPr lang="en-US" sz="3100" dirty="0" smtClean="0"/>
              <a:t>As the fighting in Vietnam intensified, young men of draft age who opposed the war found themselves considering one of two options: register with the draft board and risk heading off to war, or find a way to avoid military service.  Ways to avoid service included medical &amp; educational deferments.  But a great many men did not qualify for these.  The choices that remained, such as fleeing the country, going to jail, or giving in and joining the ranks, came with a high price.  Once a decision was made, there was no turning back.</a:t>
            </a:r>
          </a:p>
          <a:p>
            <a:pPr marL="0" indent="0">
              <a:buFont typeface="Arial" charset="0"/>
              <a:buNone/>
              <a:defRPr/>
            </a:pPr>
            <a:endParaRPr lang="en-US" sz="1300" dirty="0" smtClean="0"/>
          </a:p>
          <a:p>
            <a:pPr marL="514350" indent="-514350">
              <a:buFont typeface="Arial" charset="0"/>
              <a:buAutoNum type="arabicParenR"/>
              <a:defRPr/>
            </a:pPr>
            <a:r>
              <a:rPr lang="en-US" dirty="0" smtClean="0"/>
              <a:t>Imagine you oppose the war and are called to serve in Vietnam.  What decision would you make?  Would you feel guilty if you avoided the draft?  If you chose to serve, how would you view those who did not serve your country?</a:t>
            </a:r>
          </a:p>
          <a:p>
            <a:pPr marL="514350" indent="-514350">
              <a:buFont typeface="Arial" charset="0"/>
              <a:buAutoNum type="arabicParenR"/>
              <a:defRPr/>
            </a:pPr>
            <a:endParaRPr lang="en-US" sz="1300" dirty="0" smtClean="0"/>
          </a:p>
          <a:p>
            <a:pPr marL="514350" indent="-514350">
              <a:buFont typeface="Arial" charset="0"/>
              <a:buAutoNum type="arabicParenR"/>
              <a:defRPr/>
            </a:pPr>
            <a:r>
              <a:rPr lang="en-US" dirty="0" smtClean="0"/>
              <a:t>Do you think more men would have been willing to serve had this been a different war?  Explain.</a:t>
            </a:r>
            <a:endParaRPr lang="en-US" dirty="0"/>
          </a:p>
        </p:txBody>
      </p:sp>
    </p:spTree>
    <p:extLst>
      <p:ext uri="{BB962C8B-B14F-4D97-AF65-F5344CB8AC3E}">
        <p14:creationId xmlns:p14="http://schemas.microsoft.com/office/powerpoint/2010/main" val="462245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xfrm>
            <a:off x="152400" y="274638"/>
            <a:ext cx="8534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dirty="0" smtClean="0"/>
              <a:t>VIDEO</a:t>
            </a:r>
            <a:br>
              <a:rPr lang="en-US" altLang="en-US" sz="3600" dirty="0" smtClean="0"/>
            </a:br>
            <a:r>
              <a:rPr lang="en-US" altLang="en-US" sz="3600" dirty="0" smtClean="0"/>
              <a:t>Discussion</a:t>
            </a:r>
            <a:br>
              <a:rPr lang="en-US" altLang="en-US" sz="3600" dirty="0" smtClean="0"/>
            </a:br>
            <a:r>
              <a:rPr lang="en-US" altLang="en-US" sz="3600" dirty="0" smtClean="0"/>
              <a:t>Questions</a:t>
            </a:r>
          </a:p>
        </p:txBody>
      </p:sp>
      <p:sp>
        <p:nvSpPr>
          <p:cNvPr id="43011" name="Text Placeholder 2"/>
          <p:cNvSpPr>
            <a:spLocks noGrp="1"/>
          </p:cNvSpPr>
          <p:nvPr>
            <p:ph type="body" sz="half" idx="1"/>
          </p:nvPr>
        </p:nvSpPr>
        <p:spPr bwMode="auto">
          <a:xfrm>
            <a:off x="457200" y="1981200"/>
            <a:ext cx="7543800" cy="4144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As you watch the video, think about:</a:t>
            </a:r>
          </a:p>
          <a:p>
            <a:pPr lvl="1"/>
            <a:r>
              <a:rPr lang="en-US" altLang="en-US" dirty="0" smtClean="0"/>
              <a:t>Why did Americans oppose the Vietnam War?</a:t>
            </a:r>
          </a:p>
          <a:p>
            <a:pPr lvl="2"/>
            <a:r>
              <a:rPr lang="en-US" altLang="en-US" dirty="0" smtClean="0">
                <a:solidFill>
                  <a:srgbClr val="FF0000"/>
                </a:solidFill>
              </a:rPr>
              <a:t>Based on the video, Americans opposed the Vietnam War because …</a:t>
            </a:r>
          </a:p>
          <a:p>
            <a:pPr lvl="1"/>
            <a:r>
              <a:rPr lang="en-US" altLang="en-US" dirty="0" smtClean="0"/>
              <a:t>How did Americans show their opposition to the war?</a:t>
            </a:r>
          </a:p>
          <a:p>
            <a:pPr lvl="2"/>
            <a:r>
              <a:rPr lang="en-US" altLang="en-US" dirty="0" smtClean="0">
                <a:solidFill>
                  <a:srgbClr val="FF0000"/>
                </a:solidFill>
              </a:rPr>
              <a:t>Based on the video, Americans showed their opposition by …</a:t>
            </a:r>
          </a:p>
          <a:p>
            <a:endParaRPr lang="en-US" altLang="en-US" dirty="0" smtClean="0"/>
          </a:p>
        </p:txBody>
      </p:sp>
    </p:spTree>
    <p:extLst>
      <p:ext uri="{BB962C8B-B14F-4D97-AF65-F5344CB8AC3E}">
        <p14:creationId xmlns:p14="http://schemas.microsoft.com/office/powerpoint/2010/main" val="207824154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639762"/>
          </a:xfrm>
        </p:spPr>
        <p:txBody>
          <a:bodyPr/>
          <a:lstStyle/>
          <a:p>
            <a:r>
              <a:rPr lang="en-US" altLang="en-US" sz="3200" b="1" u="sng" dirty="0" smtClean="0">
                <a:solidFill>
                  <a:schemeClr val="bg1"/>
                </a:solidFill>
                <a:effectLst>
                  <a:outerShdw blurRad="38100" dist="38100" dir="2700000" algn="tl">
                    <a:srgbClr val="000000">
                      <a:alpha val="43137"/>
                    </a:srgbClr>
                  </a:outerShdw>
                </a:effectLst>
                <a:latin typeface="Comic Sans MS" pitchFamily="66" charset="0"/>
              </a:rPr>
              <a:t>CONCEPT:</a:t>
            </a:r>
            <a:br>
              <a:rPr lang="en-US" altLang="en-US" sz="3200" b="1" u="sng" dirty="0" smtClean="0">
                <a:solidFill>
                  <a:schemeClr val="bg1"/>
                </a:solidFill>
                <a:effectLst>
                  <a:outerShdw blurRad="38100" dist="38100" dir="2700000" algn="tl">
                    <a:srgbClr val="000000">
                      <a:alpha val="43137"/>
                    </a:srgbClr>
                  </a:outerShdw>
                </a:effectLst>
                <a:latin typeface="Comic Sans MS" pitchFamily="66" charset="0"/>
              </a:rPr>
            </a:br>
            <a:r>
              <a:rPr lang="en-US" altLang="en-US" sz="3200" b="1" u="sng" dirty="0" smtClean="0">
                <a:solidFill>
                  <a:schemeClr val="bg1"/>
                </a:solidFill>
                <a:effectLst>
                  <a:outerShdw blurRad="38100" dist="38100" dir="2700000" algn="tl">
                    <a:srgbClr val="000000">
                      <a:alpha val="43137"/>
                    </a:srgbClr>
                  </a:outerShdw>
                </a:effectLst>
                <a:latin typeface="Comic Sans MS" pitchFamily="66" charset="0"/>
              </a:rPr>
              <a:t>College Opposition to the War</a:t>
            </a:r>
            <a:endParaRPr lang="en-US" altLang="en-US" sz="3200" b="1" u="sng" dirty="0">
              <a:solidFill>
                <a:schemeClr val="bg1"/>
              </a:solidFill>
              <a:effectLst>
                <a:outerShdw blurRad="38100" dist="38100" dir="2700000" algn="tl">
                  <a:srgbClr val="000000">
                    <a:alpha val="43137"/>
                  </a:srgbClr>
                </a:outerShdw>
              </a:effectLst>
              <a:latin typeface="Comic Sans MS" pitchFamily="66" charset="0"/>
            </a:endParaRPr>
          </a:p>
        </p:txBody>
      </p:sp>
      <p:sp>
        <p:nvSpPr>
          <p:cNvPr id="28675" name="Rectangle 3"/>
          <p:cNvSpPr>
            <a:spLocks noGrp="1" noChangeArrowheads="1"/>
          </p:cNvSpPr>
          <p:nvPr>
            <p:ph type="body" idx="1"/>
          </p:nvPr>
        </p:nvSpPr>
        <p:spPr>
          <a:xfrm>
            <a:off x="152400" y="1219200"/>
            <a:ext cx="8839200" cy="5638800"/>
          </a:xfrm>
        </p:spPr>
        <p:txBody>
          <a:bodyPr/>
          <a:lstStyle/>
          <a:p>
            <a:pPr>
              <a:buFontTx/>
              <a:buNone/>
            </a:pPr>
            <a:r>
              <a:rPr lang="en-US" altLang="en-US">
                <a:latin typeface="Comic Sans MS" pitchFamily="66" charset="0"/>
              </a:rPr>
              <a:t>College Students powerful &amp; vocal protesters</a:t>
            </a:r>
          </a:p>
          <a:p>
            <a:pPr>
              <a:buFontTx/>
              <a:buNone/>
            </a:pPr>
            <a:r>
              <a:rPr lang="en-US" altLang="en-US">
                <a:solidFill>
                  <a:schemeClr val="bg1"/>
                </a:solidFill>
                <a:latin typeface="Comic Sans MS" pitchFamily="66" charset="0"/>
              </a:rPr>
              <a:t>New Left Demand Changes in Society</a:t>
            </a:r>
          </a:p>
          <a:p>
            <a:pPr>
              <a:buFontTx/>
              <a:buNone/>
            </a:pPr>
            <a:r>
              <a:rPr lang="en-US" altLang="en-US">
                <a:latin typeface="Comic Sans MS" pitchFamily="66" charset="0"/>
              </a:rPr>
              <a:t>                        </a:t>
            </a:r>
          </a:p>
          <a:p>
            <a:pPr>
              <a:buFontTx/>
              <a:buNone/>
            </a:pPr>
            <a:endParaRPr lang="en-US" altLang="en-US">
              <a:latin typeface="Comic Sans MS" pitchFamily="66" charset="0"/>
            </a:endParaRPr>
          </a:p>
          <a:p>
            <a:pPr>
              <a:buFontTx/>
              <a:buNone/>
            </a:pPr>
            <a:r>
              <a:rPr lang="en-US" altLang="en-US">
                <a:latin typeface="Comic Sans MS" pitchFamily="66" charset="0"/>
              </a:rPr>
              <a:t> </a:t>
            </a:r>
          </a:p>
        </p:txBody>
      </p:sp>
      <p:pic>
        <p:nvPicPr>
          <p:cNvPr id="28677" name="Picture 5" descr="newnewleft"/>
          <p:cNvPicPr>
            <a:picLocks noChangeAspect="1" noChangeArrowheads="1"/>
          </p:cNvPicPr>
          <p:nvPr/>
        </p:nvPicPr>
        <p:blipFill>
          <a:blip r:embed="rId2">
            <a:extLst>
              <a:ext uri="{28A0092B-C50C-407E-A947-70E740481C1C}">
                <a14:useLocalDpi xmlns:a14="http://schemas.microsoft.com/office/drawing/2010/main" val="0"/>
              </a:ext>
            </a:extLst>
          </a:blip>
          <a:srcRect b="41881"/>
          <a:stretch>
            <a:fillRect/>
          </a:stretch>
        </p:blipFill>
        <p:spPr bwMode="auto">
          <a:xfrm>
            <a:off x="3200400" y="2590800"/>
            <a:ext cx="3078163" cy="3962400"/>
          </a:xfrm>
          <a:prstGeom prst="rect">
            <a:avLst/>
          </a:prstGeom>
          <a:noFill/>
          <a:extLst>
            <a:ext uri="{909E8E84-426E-40DD-AFC4-6F175D3DCCD1}">
              <a14:hiddenFill xmlns:a14="http://schemas.microsoft.com/office/drawing/2010/main">
                <a:solidFill>
                  <a:srgbClr val="FFFFFF"/>
                </a:solidFill>
              </a14:hiddenFill>
            </a:ext>
          </a:extLst>
        </p:spPr>
      </p:pic>
      <p:pic>
        <p:nvPicPr>
          <p:cNvPr id="28681" name="Picture 9" descr="enddraftn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590800"/>
            <a:ext cx="2582863" cy="4029075"/>
          </a:xfrm>
          <a:prstGeom prst="rect">
            <a:avLst/>
          </a:prstGeom>
          <a:noFill/>
          <a:extLst>
            <a:ext uri="{909E8E84-426E-40DD-AFC4-6F175D3DCCD1}">
              <a14:hiddenFill xmlns:a14="http://schemas.microsoft.com/office/drawing/2010/main">
                <a:solidFill>
                  <a:srgbClr val="FFFFFF"/>
                </a:solidFill>
              </a14:hiddenFill>
            </a:ext>
          </a:extLst>
        </p:spPr>
      </p:pic>
      <p:pic>
        <p:nvPicPr>
          <p:cNvPr id="28682" name="Picture 10" descr="peac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590800"/>
            <a:ext cx="2895600"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688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990600"/>
            <a:ext cx="8229600" cy="563562"/>
          </a:xfrm>
        </p:spPr>
        <p:txBody>
          <a:bodyPr/>
          <a:lstStyle/>
          <a:p>
            <a:r>
              <a:rPr lang="en-US" altLang="en-US" sz="3600" dirty="0">
                <a:solidFill>
                  <a:schemeClr val="bg1"/>
                </a:solidFill>
                <a:latin typeface="Comic Sans MS" pitchFamily="66" charset="0"/>
              </a:rPr>
              <a:t>Students for a Democratic Society</a:t>
            </a:r>
          </a:p>
        </p:txBody>
      </p:sp>
      <p:sp>
        <p:nvSpPr>
          <p:cNvPr id="29699" name="Rectangle 3"/>
          <p:cNvSpPr>
            <a:spLocks noGrp="1" noChangeArrowheads="1"/>
          </p:cNvSpPr>
          <p:nvPr>
            <p:ph type="body" idx="1"/>
          </p:nvPr>
        </p:nvSpPr>
        <p:spPr>
          <a:xfrm>
            <a:off x="228600" y="1493837"/>
            <a:ext cx="8763000" cy="5135563"/>
          </a:xfrm>
        </p:spPr>
        <p:txBody>
          <a:bodyPr/>
          <a:lstStyle/>
          <a:p>
            <a:pPr>
              <a:buFontTx/>
              <a:buNone/>
            </a:pPr>
            <a:r>
              <a:rPr lang="en-US" altLang="en-US" dirty="0">
                <a:solidFill>
                  <a:schemeClr val="bg1"/>
                </a:solidFill>
                <a:latin typeface="Comic Sans MS" pitchFamily="66" charset="0"/>
              </a:rPr>
              <a:t>                      Stop the War </a:t>
            </a:r>
          </a:p>
          <a:p>
            <a:pPr>
              <a:buFontTx/>
              <a:buNone/>
            </a:pPr>
            <a:r>
              <a:rPr lang="en-US" altLang="en-US" dirty="0">
                <a:solidFill>
                  <a:schemeClr val="bg1"/>
                </a:solidFill>
                <a:latin typeface="Comic Sans MS" pitchFamily="66" charset="0"/>
              </a:rPr>
              <a:t>Restore “Participatory Democracy”</a:t>
            </a:r>
          </a:p>
        </p:txBody>
      </p:sp>
      <p:pic>
        <p:nvPicPr>
          <p:cNvPr id="29701" name="Picture 5" descr="97808090953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590800"/>
            <a:ext cx="3535363" cy="4038600"/>
          </a:xfrm>
          <a:prstGeom prst="rect">
            <a:avLst/>
          </a:prstGeom>
          <a:noFill/>
          <a:extLst>
            <a:ext uri="{909E8E84-426E-40DD-AFC4-6F175D3DCCD1}">
              <a14:hiddenFill xmlns:a14="http://schemas.microsoft.com/office/drawing/2010/main">
                <a:solidFill>
                  <a:srgbClr val="FFFFFF"/>
                </a:solidFill>
              </a14:hiddenFill>
            </a:ext>
          </a:extLst>
        </p:spPr>
      </p:pic>
      <p:pic>
        <p:nvPicPr>
          <p:cNvPr id="29707" name="Picture 11" descr="sds_days_of_r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590800"/>
            <a:ext cx="3543300" cy="4086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457200" y="152400"/>
            <a:ext cx="82296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en-US" altLang="en-US" sz="3200" b="1" u="sng" kern="0" dirty="0" smtClean="0">
                <a:solidFill>
                  <a:schemeClr val="bg1"/>
                </a:solidFill>
                <a:effectLst>
                  <a:outerShdw blurRad="38100" dist="38100" dir="2700000" algn="tl">
                    <a:srgbClr val="000000">
                      <a:alpha val="43137"/>
                    </a:srgbClr>
                  </a:outerShdw>
                </a:effectLst>
                <a:latin typeface="Comic Sans MS" pitchFamily="66" charset="0"/>
              </a:rPr>
              <a:t>CONCEPT:</a:t>
            </a:r>
            <a:br>
              <a:rPr lang="en-US" altLang="en-US" sz="3200" b="1" u="sng" kern="0" dirty="0" smtClean="0">
                <a:solidFill>
                  <a:schemeClr val="bg1"/>
                </a:solidFill>
                <a:effectLst>
                  <a:outerShdw blurRad="38100" dist="38100" dir="2700000" algn="tl">
                    <a:srgbClr val="000000">
                      <a:alpha val="43137"/>
                    </a:srgbClr>
                  </a:outerShdw>
                </a:effectLst>
                <a:latin typeface="Comic Sans MS" pitchFamily="66" charset="0"/>
              </a:rPr>
            </a:br>
            <a:r>
              <a:rPr lang="en-US" altLang="en-US" sz="3200" b="1" u="sng" kern="0" dirty="0" smtClean="0">
                <a:solidFill>
                  <a:schemeClr val="bg1"/>
                </a:solidFill>
                <a:effectLst>
                  <a:outerShdw blurRad="38100" dist="38100" dir="2700000" algn="tl">
                    <a:srgbClr val="000000">
                      <a:alpha val="43137"/>
                    </a:srgbClr>
                  </a:outerShdw>
                </a:effectLst>
                <a:latin typeface="Comic Sans MS" pitchFamily="66" charset="0"/>
              </a:rPr>
              <a:t>College Opposition to the War</a:t>
            </a:r>
            <a:endParaRPr lang="en-US" altLang="en-US" sz="3200" b="1" u="sng" kern="0" dirty="0">
              <a:solidFill>
                <a:schemeClr val="bg1"/>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2771526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990600"/>
            <a:ext cx="8229600" cy="715962"/>
          </a:xfrm>
        </p:spPr>
        <p:txBody>
          <a:bodyPr/>
          <a:lstStyle/>
          <a:p>
            <a:r>
              <a:rPr lang="en-US" altLang="en-US" sz="3600" dirty="0">
                <a:solidFill>
                  <a:schemeClr val="bg1"/>
                </a:solidFill>
                <a:latin typeface="Comic Sans MS" pitchFamily="66" charset="0"/>
              </a:rPr>
              <a:t>Free Speech Movement</a:t>
            </a:r>
          </a:p>
        </p:txBody>
      </p:sp>
      <p:sp>
        <p:nvSpPr>
          <p:cNvPr id="31747" name="Rectangle 3"/>
          <p:cNvSpPr>
            <a:spLocks noGrp="1" noChangeArrowheads="1"/>
          </p:cNvSpPr>
          <p:nvPr>
            <p:ph type="body" idx="1"/>
          </p:nvPr>
        </p:nvSpPr>
        <p:spPr>
          <a:xfrm>
            <a:off x="124691" y="1676400"/>
            <a:ext cx="8991600" cy="5562600"/>
          </a:xfrm>
        </p:spPr>
        <p:txBody>
          <a:bodyPr/>
          <a:lstStyle/>
          <a:p>
            <a:pPr>
              <a:buFontTx/>
              <a:buNone/>
            </a:pPr>
            <a:r>
              <a:rPr lang="en-US" altLang="en-US" dirty="0">
                <a:solidFill>
                  <a:schemeClr val="bg1"/>
                </a:solidFill>
                <a:latin typeface="Comic Sans MS" pitchFamily="66" charset="0"/>
              </a:rPr>
              <a:t>Protest the Vietnam War</a:t>
            </a:r>
          </a:p>
          <a:p>
            <a:pPr>
              <a:buFontTx/>
              <a:buNone/>
            </a:pPr>
            <a:r>
              <a:rPr lang="en-US" altLang="en-US" dirty="0">
                <a:latin typeface="Comic Sans MS" pitchFamily="66" charset="0"/>
              </a:rPr>
              <a:t>University of California at Berkeley</a:t>
            </a:r>
          </a:p>
          <a:p>
            <a:pPr>
              <a:buFontTx/>
              <a:buNone/>
            </a:pPr>
            <a:r>
              <a:rPr lang="en-US" altLang="en-US" sz="2800" dirty="0">
                <a:solidFill>
                  <a:schemeClr val="bg1"/>
                </a:solidFill>
                <a:latin typeface="Comic Sans MS" pitchFamily="66" charset="0"/>
              </a:rPr>
              <a:t>Criticized powerful business &amp; </a:t>
            </a:r>
            <a:r>
              <a:rPr lang="en-US" altLang="en-US" sz="2800" dirty="0" err="1">
                <a:solidFill>
                  <a:schemeClr val="bg1"/>
                </a:solidFill>
                <a:latin typeface="Comic Sans MS" pitchFamily="66" charset="0"/>
              </a:rPr>
              <a:t>govt</a:t>
            </a:r>
            <a:r>
              <a:rPr lang="en-US" altLang="en-US" sz="2800" dirty="0">
                <a:solidFill>
                  <a:schemeClr val="bg1"/>
                </a:solidFill>
                <a:latin typeface="Comic Sans MS" pitchFamily="66" charset="0"/>
              </a:rPr>
              <a:t> institutions</a:t>
            </a:r>
          </a:p>
        </p:txBody>
      </p:sp>
      <p:pic>
        <p:nvPicPr>
          <p:cNvPr id="31763" name="Picture 19" descr="106787-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333750"/>
            <a:ext cx="6248400" cy="35242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bwMode="auto">
          <a:xfrm>
            <a:off x="457200" y="152400"/>
            <a:ext cx="82296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en-US" altLang="en-US" sz="3200" b="1" u="sng" kern="0" smtClean="0">
                <a:solidFill>
                  <a:schemeClr val="bg1"/>
                </a:solidFill>
                <a:effectLst>
                  <a:outerShdw blurRad="38100" dist="38100" dir="2700000" algn="tl">
                    <a:srgbClr val="000000">
                      <a:alpha val="43137"/>
                    </a:srgbClr>
                  </a:outerShdw>
                </a:effectLst>
                <a:latin typeface="Comic Sans MS" pitchFamily="66" charset="0"/>
              </a:rPr>
              <a:t>CONCEPT:</a:t>
            </a:r>
            <a:br>
              <a:rPr lang="en-US" altLang="en-US" sz="3200" b="1" u="sng" kern="0" smtClean="0">
                <a:solidFill>
                  <a:schemeClr val="bg1"/>
                </a:solidFill>
                <a:effectLst>
                  <a:outerShdw blurRad="38100" dist="38100" dir="2700000" algn="tl">
                    <a:srgbClr val="000000">
                      <a:alpha val="43137"/>
                    </a:srgbClr>
                  </a:outerShdw>
                </a:effectLst>
                <a:latin typeface="Comic Sans MS" pitchFamily="66" charset="0"/>
              </a:rPr>
            </a:br>
            <a:r>
              <a:rPr lang="en-US" altLang="en-US" sz="3200" b="1" u="sng" kern="0" smtClean="0">
                <a:solidFill>
                  <a:schemeClr val="bg1"/>
                </a:solidFill>
                <a:effectLst>
                  <a:outerShdw blurRad="38100" dist="38100" dir="2700000" algn="tl">
                    <a:srgbClr val="000000">
                      <a:alpha val="43137"/>
                    </a:srgbClr>
                  </a:outerShdw>
                </a:effectLst>
                <a:latin typeface="Comic Sans MS" pitchFamily="66" charset="0"/>
              </a:rPr>
              <a:t>College Opposition to the War</a:t>
            </a:r>
            <a:endParaRPr lang="en-US" altLang="en-US" sz="3200" b="1" u="sng" kern="0" dirty="0">
              <a:solidFill>
                <a:schemeClr val="bg1"/>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3961327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Grp="1" noChangeArrowheads="1"/>
          </p:cNvPicPr>
          <p:nvPr>
            <p:ph sz="half" idx="1"/>
          </p:nvPr>
        </p:nvPicPr>
        <p:blipFill>
          <a:blip r:embed="rId2">
            <a:lum bright="12000" contrast="18000"/>
            <a:extLst>
              <a:ext uri="{28A0092B-C50C-407E-A947-70E740481C1C}">
                <a14:useLocalDpi xmlns:a14="http://schemas.microsoft.com/office/drawing/2010/main" val="0"/>
              </a:ext>
            </a:extLst>
          </a:blip>
          <a:srcRect/>
          <a:stretch>
            <a:fillRect/>
          </a:stretch>
        </p:blipFill>
        <p:spPr bwMode="auto">
          <a:xfrm>
            <a:off x="457200" y="1722438"/>
            <a:ext cx="3660775" cy="4525962"/>
          </a:xfr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0533" name="Rectangle 5"/>
          <p:cNvSpPr>
            <a:spLocks noChangeArrowheads="1"/>
          </p:cNvSpPr>
          <p:nvPr/>
        </p:nvSpPr>
        <p:spPr bwMode="auto">
          <a:xfrm>
            <a:off x="2133600" y="228600"/>
            <a:ext cx="5105400" cy="13112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hlink"/>
                </a:solidFill>
                <a:latin typeface="Britannic Bold" pitchFamily="34" charset="0"/>
              </a:defRPr>
            </a:lvl1pPr>
            <a:lvl2pPr marL="742950" indent="-285750" eaLnBrk="0" hangingPunct="0">
              <a:defRPr sz="3600" b="1">
                <a:solidFill>
                  <a:schemeClr val="hlink"/>
                </a:solidFill>
                <a:latin typeface="Britannic Bold" pitchFamily="34" charset="0"/>
              </a:defRPr>
            </a:lvl2pPr>
            <a:lvl3pPr marL="1143000" indent="-228600" eaLnBrk="0" hangingPunct="0">
              <a:defRPr sz="3600" b="1">
                <a:solidFill>
                  <a:schemeClr val="hlink"/>
                </a:solidFill>
                <a:latin typeface="Britannic Bold" pitchFamily="34" charset="0"/>
              </a:defRPr>
            </a:lvl3pPr>
            <a:lvl4pPr marL="1600200" indent="-228600" eaLnBrk="0" hangingPunct="0">
              <a:defRPr sz="3600" b="1">
                <a:solidFill>
                  <a:schemeClr val="hlink"/>
                </a:solidFill>
                <a:latin typeface="Britannic Bold" pitchFamily="34" charset="0"/>
              </a:defRPr>
            </a:lvl4pPr>
            <a:lvl5pPr marL="2057400" indent="-228600" eaLnBrk="0" hangingPunct="0">
              <a:defRPr sz="3600" b="1">
                <a:solidFill>
                  <a:schemeClr val="hlink"/>
                </a:solidFill>
                <a:latin typeface="Britannic Bold" pitchFamily="34" charset="0"/>
              </a:defRPr>
            </a:lvl5pPr>
            <a:lvl6pPr marL="2514600" indent="-228600" eaLnBrk="0" fontAlgn="base" hangingPunct="0">
              <a:spcBef>
                <a:spcPct val="0"/>
              </a:spcBef>
              <a:spcAft>
                <a:spcPct val="0"/>
              </a:spcAft>
              <a:defRPr sz="3600" b="1">
                <a:solidFill>
                  <a:schemeClr val="hlink"/>
                </a:solidFill>
                <a:latin typeface="Britannic Bold" pitchFamily="34" charset="0"/>
              </a:defRPr>
            </a:lvl6pPr>
            <a:lvl7pPr marL="2971800" indent="-228600" eaLnBrk="0" fontAlgn="base" hangingPunct="0">
              <a:spcBef>
                <a:spcPct val="0"/>
              </a:spcBef>
              <a:spcAft>
                <a:spcPct val="0"/>
              </a:spcAft>
              <a:defRPr sz="3600" b="1">
                <a:solidFill>
                  <a:schemeClr val="hlink"/>
                </a:solidFill>
                <a:latin typeface="Britannic Bold" pitchFamily="34" charset="0"/>
              </a:defRPr>
            </a:lvl7pPr>
            <a:lvl8pPr marL="3429000" indent="-228600" eaLnBrk="0" fontAlgn="base" hangingPunct="0">
              <a:spcBef>
                <a:spcPct val="0"/>
              </a:spcBef>
              <a:spcAft>
                <a:spcPct val="0"/>
              </a:spcAft>
              <a:defRPr sz="3600" b="1">
                <a:solidFill>
                  <a:schemeClr val="hlink"/>
                </a:solidFill>
                <a:latin typeface="Britannic Bold" pitchFamily="34" charset="0"/>
              </a:defRPr>
            </a:lvl8pPr>
            <a:lvl9pPr marL="3886200" indent="-228600" eaLnBrk="0" fontAlgn="base" hangingPunct="0">
              <a:spcBef>
                <a:spcPct val="0"/>
              </a:spcBef>
              <a:spcAft>
                <a:spcPct val="0"/>
              </a:spcAft>
              <a:defRPr sz="3600" b="1">
                <a:solidFill>
                  <a:schemeClr val="hlink"/>
                </a:solidFill>
                <a:latin typeface="Britannic Bold" pitchFamily="34" charset="0"/>
              </a:defRPr>
            </a:lvl9pPr>
          </a:lstStyle>
          <a:p>
            <a:pPr algn="ctr" eaLnBrk="1" hangingPunct="1"/>
            <a:r>
              <a:rPr lang="en-US" altLang="en-US" sz="4000" smtClean="0">
                <a:solidFill>
                  <a:srgbClr val="009900"/>
                </a:solidFill>
                <a:latin typeface="Arial Black" pitchFamily="34" charset="0"/>
                <a:cs typeface="+mn-cs"/>
              </a:rPr>
              <a:t>Anti-War</a:t>
            </a:r>
          </a:p>
          <a:p>
            <a:pPr algn="ctr" eaLnBrk="1" hangingPunct="1"/>
            <a:r>
              <a:rPr lang="en-US" altLang="en-US" sz="4000" smtClean="0">
                <a:solidFill>
                  <a:srgbClr val="009900"/>
                </a:solidFill>
                <a:latin typeface="Arial Black" pitchFamily="34" charset="0"/>
                <a:cs typeface="+mn-cs"/>
              </a:rPr>
              <a:t>Demonstrations</a:t>
            </a:r>
          </a:p>
        </p:txBody>
      </p:sp>
      <p:sp>
        <p:nvSpPr>
          <p:cNvPr id="150536" name="Text Box 8"/>
          <p:cNvSpPr txBox="1">
            <a:spLocks noChangeArrowheads="1"/>
          </p:cNvSpPr>
          <p:nvPr/>
        </p:nvSpPr>
        <p:spPr bwMode="auto">
          <a:xfrm>
            <a:off x="4114800" y="5334000"/>
            <a:ext cx="4267200" cy="946150"/>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000000"/>
                </a:solidFill>
                <a:effectLst>
                  <a:outerShdw blurRad="38100" dist="38100" dir="2700000" algn="tl">
                    <a:srgbClr val="C0C0C0"/>
                  </a:outerShdw>
                </a:effectLst>
                <a:latin typeface="Comic Sans MS" pitchFamily="66" charset="0"/>
                <a:cs typeface="+mn-cs"/>
              </a:rPr>
              <a:t>Columbia University</a:t>
            </a:r>
            <a:br>
              <a:rPr lang="en-US" sz="2800" b="1">
                <a:solidFill>
                  <a:srgbClr val="000000"/>
                </a:solidFill>
                <a:effectLst>
                  <a:outerShdw blurRad="38100" dist="38100" dir="2700000" algn="tl">
                    <a:srgbClr val="C0C0C0"/>
                  </a:outerShdw>
                </a:effectLst>
                <a:latin typeface="Comic Sans MS" pitchFamily="66" charset="0"/>
                <a:cs typeface="+mn-cs"/>
              </a:rPr>
            </a:br>
            <a:r>
              <a:rPr lang="en-US" sz="2800" b="1">
                <a:solidFill>
                  <a:srgbClr val="000000"/>
                </a:solidFill>
                <a:effectLst>
                  <a:outerShdw blurRad="38100" dist="38100" dir="2700000" algn="tl">
                    <a:srgbClr val="C0C0C0"/>
                  </a:outerShdw>
                </a:effectLst>
                <a:latin typeface="Comic Sans MS" pitchFamily="66" charset="0"/>
                <a:cs typeface="+mn-cs"/>
              </a:rPr>
              <a:t>1967</a:t>
            </a:r>
          </a:p>
        </p:txBody>
      </p:sp>
      <p:pic>
        <p:nvPicPr>
          <p:cNvPr id="150540" name="Picture 12" descr="Columbia Students-1967"/>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bwMode="auto">
          <a:xfrm>
            <a:off x="4343400" y="1981200"/>
            <a:ext cx="4114800" cy="3070225"/>
          </a:xfr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218941"/>
      </p:ext>
    </p:extLst>
  </p:cSld>
  <p:clrMapOvr>
    <a:masterClrMapping/>
  </p:clrMapOvr>
  <p:transition spd="slow" advClick="0" advTm="4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withEffect">
                                  <p:stCondLst>
                                    <p:cond delay="1500"/>
                                  </p:stCondLst>
                                  <p:childTnLst>
                                    <p:set>
                                      <p:cBhvr>
                                        <p:cTn id="6" dur="1" fill="hold">
                                          <p:stCondLst>
                                            <p:cond delay="0"/>
                                          </p:stCondLst>
                                        </p:cTn>
                                        <p:tgtEl>
                                          <p:spTgt spid="150533"/>
                                        </p:tgtEl>
                                        <p:attrNameLst>
                                          <p:attrName>style.visibility</p:attrName>
                                        </p:attrNameLst>
                                      </p:cBhvr>
                                      <p:to>
                                        <p:strVal val="visible"/>
                                      </p:to>
                                    </p:set>
                                    <p:anim calcmode="lin" valueType="num">
                                      <p:cBhvr>
                                        <p:cTn id="7" dur="5000" fill="hold"/>
                                        <p:tgtEl>
                                          <p:spTgt spid="150533"/>
                                        </p:tgtEl>
                                        <p:attrNameLst>
                                          <p:attrName>ppt_w</p:attrName>
                                        </p:attrNameLst>
                                      </p:cBhvr>
                                      <p:tavLst>
                                        <p:tav tm="0">
                                          <p:val>
                                            <p:strVal val="#ppt_w*0.05"/>
                                          </p:val>
                                        </p:tav>
                                        <p:tav tm="100000">
                                          <p:val>
                                            <p:strVal val="#ppt_w"/>
                                          </p:val>
                                        </p:tav>
                                      </p:tavLst>
                                    </p:anim>
                                    <p:anim calcmode="lin" valueType="num">
                                      <p:cBhvr>
                                        <p:cTn id="8" dur="5000" fill="hold"/>
                                        <p:tgtEl>
                                          <p:spTgt spid="150533"/>
                                        </p:tgtEl>
                                        <p:attrNameLst>
                                          <p:attrName>ppt_h</p:attrName>
                                        </p:attrNameLst>
                                      </p:cBhvr>
                                      <p:tavLst>
                                        <p:tav tm="0">
                                          <p:val>
                                            <p:strVal val="#ppt_h"/>
                                          </p:val>
                                        </p:tav>
                                        <p:tav tm="100000">
                                          <p:val>
                                            <p:strVal val="#ppt_h"/>
                                          </p:val>
                                        </p:tav>
                                      </p:tavLst>
                                    </p:anim>
                                    <p:anim calcmode="lin" valueType="num">
                                      <p:cBhvr>
                                        <p:cTn id="9" dur="5000" fill="hold"/>
                                        <p:tgtEl>
                                          <p:spTgt spid="150533"/>
                                        </p:tgtEl>
                                        <p:attrNameLst>
                                          <p:attrName>ppt_x</p:attrName>
                                        </p:attrNameLst>
                                      </p:cBhvr>
                                      <p:tavLst>
                                        <p:tav tm="0">
                                          <p:val>
                                            <p:strVal val="#ppt_x-.2"/>
                                          </p:val>
                                        </p:tav>
                                        <p:tav tm="100000">
                                          <p:val>
                                            <p:strVal val="#ppt_x"/>
                                          </p:val>
                                        </p:tav>
                                      </p:tavLst>
                                    </p:anim>
                                    <p:anim calcmode="lin" valueType="num">
                                      <p:cBhvr>
                                        <p:cTn id="10" dur="5000" fill="hold"/>
                                        <p:tgtEl>
                                          <p:spTgt spid="150533"/>
                                        </p:tgtEl>
                                        <p:attrNameLst>
                                          <p:attrName>ppt_y</p:attrName>
                                        </p:attrNameLst>
                                      </p:cBhvr>
                                      <p:tavLst>
                                        <p:tav tm="0">
                                          <p:val>
                                            <p:strVal val="#ppt_y"/>
                                          </p:val>
                                        </p:tav>
                                        <p:tav tm="100000">
                                          <p:val>
                                            <p:strVal val="#ppt_y"/>
                                          </p:val>
                                        </p:tav>
                                      </p:tavLst>
                                    </p:anim>
                                    <p:animEffect transition="in" filter="fade">
                                      <p:cBhvr>
                                        <p:cTn id="11" dur="5000"/>
                                        <p:tgtEl>
                                          <p:spTgt spid="150533"/>
                                        </p:tgtEl>
                                      </p:cBhvr>
                                    </p:animEffect>
                                  </p:childTnLst>
                                </p:cTn>
                              </p:par>
                            </p:childTnLst>
                          </p:cTn>
                        </p:par>
                        <p:par>
                          <p:cTn id="12" fill="hold" nodeType="afterGroup">
                            <p:stCondLst>
                              <p:cond delay="6500"/>
                            </p:stCondLst>
                            <p:childTnLst>
                              <p:par>
                                <p:cTn id="13" presetID="9" presetClass="entr" presetSubtype="0" fill="hold" nodeType="afterEffect">
                                  <p:stCondLst>
                                    <p:cond delay="3500"/>
                                  </p:stCondLst>
                                  <p:childTnLst>
                                    <p:set>
                                      <p:cBhvr>
                                        <p:cTn id="14" dur="1" fill="hold">
                                          <p:stCondLst>
                                            <p:cond delay="0"/>
                                          </p:stCondLst>
                                        </p:cTn>
                                        <p:tgtEl>
                                          <p:spTgt spid="150530"/>
                                        </p:tgtEl>
                                        <p:attrNameLst>
                                          <p:attrName>style.visibility</p:attrName>
                                        </p:attrNameLst>
                                      </p:cBhvr>
                                      <p:to>
                                        <p:strVal val="visible"/>
                                      </p:to>
                                    </p:set>
                                    <p:animEffect transition="in" filter="dissolve">
                                      <p:cBhvr>
                                        <p:cTn id="15" dur="5000"/>
                                        <p:tgtEl>
                                          <p:spTgt spid="150530"/>
                                        </p:tgtEl>
                                      </p:cBhvr>
                                    </p:animEffect>
                                  </p:childTnLst>
                                </p:cTn>
                              </p:par>
                            </p:childTnLst>
                          </p:cTn>
                        </p:par>
                        <p:par>
                          <p:cTn id="16" fill="hold" nodeType="afterGroup">
                            <p:stCondLst>
                              <p:cond delay="15000"/>
                            </p:stCondLst>
                            <p:childTnLst>
                              <p:par>
                                <p:cTn id="17" presetID="22" presetClass="entr" presetSubtype="2" fill="hold" nodeType="afterEffect">
                                  <p:stCondLst>
                                    <p:cond delay="4000"/>
                                  </p:stCondLst>
                                  <p:childTnLst>
                                    <p:set>
                                      <p:cBhvr>
                                        <p:cTn id="18" dur="1" fill="hold">
                                          <p:stCondLst>
                                            <p:cond delay="0"/>
                                          </p:stCondLst>
                                        </p:cTn>
                                        <p:tgtEl>
                                          <p:spTgt spid="150540"/>
                                        </p:tgtEl>
                                        <p:attrNameLst>
                                          <p:attrName>style.visibility</p:attrName>
                                        </p:attrNameLst>
                                      </p:cBhvr>
                                      <p:to>
                                        <p:strVal val="visible"/>
                                      </p:to>
                                    </p:set>
                                    <p:animEffect transition="in" filter="wipe(right)">
                                      <p:cBhvr>
                                        <p:cTn id="19" dur="5000"/>
                                        <p:tgtEl>
                                          <p:spTgt spid="150540"/>
                                        </p:tgtEl>
                                      </p:cBhvr>
                                    </p:animEffect>
                                  </p:childTnLst>
                                </p:cTn>
                              </p:par>
                            </p:childTnLst>
                          </p:cTn>
                        </p:par>
                        <p:par>
                          <p:cTn id="20" fill="hold" nodeType="afterGroup">
                            <p:stCondLst>
                              <p:cond delay="24000"/>
                            </p:stCondLst>
                            <p:childTnLst>
                              <p:par>
                                <p:cTn id="21" presetID="16" presetClass="entr" presetSubtype="37" fill="hold" grpId="0" nodeType="afterEffect">
                                  <p:stCondLst>
                                    <p:cond delay="4000"/>
                                  </p:stCondLst>
                                  <p:childTnLst>
                                    <p:set>
                                      <p:cBhvr>
                                        <p:cTn id="22" dur="1" fill="hold">
                                          <p:stCondLst>
                                            <p:cond delay="0"/>
                                          </p:stCondLst>
                                        </p:cTn>
                                        <p:tgtEl>
                                          <p:spTgt spid="150536"/>
                                        </p:tgtEl>
                                        <p:attrNameLst>
                                          <p:attrName>style.visibility</p:attrName>
                                        </p:attrNameLst>
                                      </p:cBhvr>
                                      <p:to>
                                        <p:strVal val="visible"/>
                                      </p:to>
                                    </p:set>
                                    <p:animEffect transition="in" filter="barn(outVertical)">
                                      <p:cBhvr>
                                        <p:cTn id="23" dur="5000"/>
                                        <p:tgtEl>
                                          <p:spTgt spid="150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3" grpId="0"/>
      <p:bldP spid="1505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9" name="Picture 7" descr="005"/>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648200" y="3429000"/>
            <a:ext cx="3878263" cy="2941638"/>
          </a:xfr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2048" name="Picture 16" descr="1968 Democratic Convention Photo"/>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304800" y="1905000"/>
            <a:ext cx="4114800" cy="3455988"/>
          </a:xfr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2050" name="Text Box 18"/>
          <p:cNvSpPr txBox="1">
            <a:spLocks noChangeArrowheads="1"/>
          </p:cNvSpPr>
          <p:nvPr/>
        </p:nvSpPr>
        <p:spPr bwMode="auto">
          <a:xfrm>
            <a:off x="457200" y="5486400"/>
            <a:ext cx="3810000" cy="885825"/>
          </a:xfrm>
          <a:prstGeom prst="rect">
            <a:avLst/>
          </a:prstGeom>
          <a:noFill/>
          <a:ln w="9525">
            <a:noFill/>
            <a:miter lim="800000"/>
            <a:headEnd/>
            <a:tailEnd/>
          </a:ln>
          <a:effectLst/>
        </p:spPr>
        <p:txBody>
          <a:bodyPr>
            <a:spAutoFit/>
          </a:bodyPr>
          <a:lstStyle/>
          <a:p>
            <a:pPr algn="ctr">
              <a:spcBef>
                <a:spcPct val="50000"/>
              </a:spcBef>
              <a:defRPr/>
            </a:pPr>
            <a:r>
              <a:rPr lang="en-US" sz="2600" b="1">
                <a:solidFill>
                  <a:srgbClr val="000000"/>
                </a:solidFill>
                <a:effectLst>
                  <a:outerShdw blurRad="38100" dist="38100" dir="2700000" algn="tl">
                    <a:srgbClr val="C0C0C0"/>
                  </a:outerShdw>
                </a:effectLst>
                <a:latin typeface="Comic Sans MS" pitchFamily="66" charset="0"/>
                <a:cs typeface="+mn-cs"/>
              </a:rPr>
              <a:t>Democratic Convention in Chicago, 1968</a:t>
            </a:r>
          </a:p>
        </p:txBody>
      </p:sp>
      <p:sp>
        <p:nvSpPr>
          <p:cNvPr id="172051" name="Text Box 19"/>
          <p:cNvSpPr txBox="1">
            <a:spLocks noChangeArrowheads="1"/>
          </p:cNvSpPr>
          <p:nvPr/>
        </p:nvSpPr>
        <p:spPr bwMode="auto">
          <a:xfrm>
            <a:off x="4572000" y="1981200"/>
            <a:ext cx="3657600" cy="1282700"/>
          </a:xfrm>
          <a:prstGeom prst="rect">
            <a:avLst/>
          </a:prstGeom>
          <a:noFill/>
          <a:ln w="9525">
            <a:noFill/>
            <a:miter lim="800000"/>
            <a:headEnd/>
            <a:tailEnd/>
          </a:ln>
          <a:effectLst/>
        </p:spPr>
        <p:txBody>
          <a:bodyPr>
            <a:spAutoFit/>
          </a:bodyPr>
          <a:lstStyle/>
          <a:p>
            <a:pPr algn="ctr">
              <a:spcBef>
                <a:spcPct val="50000"/>
              </a:spcBef>
              <a:defRPr/>
            </a:pPr>
            <a:r>
              <a:rPr lang="en-US" sz="2600" b="1">
                <a:solidFill>
                  <a:srgbClr val="000000"/>
                </a:solidFill>
                <a:effectLst>
                  <a:outerShdw blurRad="38100" dist="38100" dir="2700000" algn="tl">
                    <a:srgbClr val="C0C0C0"/>
                  </a:outerShdw>
                </a:effectLst>
                <a:latin typeface="Comic Sans MS" pitchFamily="66" charset="0"/>
                <a:cs typeface="+mn-cs"/>
              </a:rPr>
              <a:t>Student Protestors </a:t>
            </a:r>
            <a:br>
              <a:rPr lang="en-US" sz="2600" b="1">
                <a:solidFill>
                  <a:srgbClr val="000000"/>
                </a:solidFill>
                <a:effectLst>
                  <a:outerShdw blurRad="38100" dist="38100" dir="2700000" algn="tl">
                    <a:srgbClr val="C0C0C0"/>
                  </a:outerShdw>
                </a:effectLst>
                <a:latin typeface="Comic Sans MS" pitchFamily="66" charset="0"/>
                <a:cs typeface="+mn-cs"/>
              </a:rPr>
            </a:br>
            <a:r>
              <a:rPr lang="en-US" sz="2600" b="1">
                <a:solidFill>
                  <a:srgbClr val="000000"/>
                </a:solidFill>
                <a:effectLst>
                  <a:outerShdw blurRad="38100" dist="38100" dir="2700000" algn="tl">
                    <a:srgbClr val="C0C0C0"/>
                  </a:outerShdw>
                </a:effectLst>
                <a:latin typeface="Comic Sans MS" pitchFamily="66" charset="0"/>
                <a:cs typeface="+mn-cs"/>
              </a:rPr>
              <a:t>at Univ. of CA </a:t>
            </a:r>
            <a:br>
              <a:rPr lang="en-US" sz="2600" b="1">
                <a:solidFill>
                  <a:srgbClr val="000000"/>
                </a:solidFill>
                <a:effectLst>
                  <a:outerShdw blurRad="38100" dist="38100" dir="2700000" algn="tl">
                    <a:srgbClr val="C0C0C0"/>
                  </a:outerShdw>
                </a:effectLst>
                <a:latin typeface="Comic Sans MS" pitchFamily="66" charset="0"/>
                <a:cs typeface="+mn-cs"/>
              </a:rPr>
            </a:br>
            <a:r>
              <a:rPr lang="en-US" sz="2600" b="1">
                <a:solidFill>
                  <a:srgbClr val="000000"/>
                </a:solidFill>
                <a:effectLst>
                  <a:outerShdw blurRad="38100" dist="38100" dir="2700000" algn="tl">
                    <a:srgbClr val="C0C0C0"/>
                  </a:outerShdw>
                </a:effectLst>
                <a:latin typeface="Comic Sans MS" pitchFamily="66" charset="0"/>
                <a:cs typeface="+mn-cs"/>
              </a:rPr>
              <a:t>in Berkeley, 1968</a:t>
            </a:r>
          </a:p>
        </p:txBody>
      </p:sp>
      <p:sp>
        <p:nvSpPr>
          <p:cNvPr id="172052" name="Rectangle 20"/>
          <p:cNvSpPr>
            <a:spLocks noChangeArrowheads="1"/>
          </p:cNvSpPr>
          <p:nvPr/>
        </p:nvSpPr>
        <p:spPr bwMode="auto">
          <a:xfrm>
            <a:off x="2133600" y="228600"/>
            <a:ext cx="5105400" cy="13112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hlink"/>
                </a:solidFill>
                <a:latin typeface="Britannic Bold" pitchFamily="34" charset="0"/>
              </a:defRPr>
            </a:lvl1pPr>
            <a:lvl2pPr marL="742950" indent="-285750" eaLnBrk="0" hangingPunct="0">
              <a:defRPr sz="3600" b="1">
                <a:solidFill>
                  <a:schemeClr val="hlink"/>
                </a:solidFill>
                <a:latin typeface="Britannic Bold" pitchFamily="34" charset="0"/>
              </a:defRPr>
            </a:lvl2pPr>
            <a:lvl3pPr marL="1143000" indent="-228600" eaLnBrk="0" hangingPunct="0">
              <a:defRPr sz="3600" b="1">
                <a:solidFill>
                  <a:schemeClr val="hlink"/>
                </a:solidFill>
                <a:latin typeface="Britannic Bold" pitchFamily="34" charset="0"/>
              </a:defRPr>
            </a:lvl3pPr>
            <a:lvl4pPr marL="1600200" indent="-228600" eaLnBrk="0" hangingPunct="0">
              <a:defRPr sz="3600" b="1">
                <a:solidFill>
                  <a:schemeClr val="hlink"/>
                </a:solidFill>
                <a:latin typeface="Britannic Bold" pitchFamily="34" charset="0"/>
              </a:defRPr>
            </a:lvl4pPr>
            <a:lvl5pPr marL="2057400" indent="-228600" eaLnBrk="0" hangingPunct="0">
              <a:defRPr sz="3600" b="1">
                <a:solidFill>
                  <a:schemeClr val="hlink"/>
                </a:solidFill>
                <a:latin typeface="Britannic Bold" pitchFamily="34" charset="0"/>
              </a:defRPr>
            </a:lvl5pPr>
            <a:lvl6pPr marL="2514600" indent="-228600" eaLnBrk="0" fontAlgn="base" hangingPunct="0">
              <a:spcBef>
                <a:spcPct val="0"/>
              </a:spcBef>
              <a:spcAft>
                <a:spcPct val="0"/>
              </a:spcAft>
              <a:defRPr sz="3600" b="1">
                <a:solidFill>
                  <a:schemeClr val="hlink"/>
                </a:solidFill>
                <a:latin typeface="Britannic Bold" pitchFamily="34" charset="0"/>
              </a:defRPr>
            </a:lvl6pPr>
            <a:lvl7pPr marL="2971800" indent="-228600" eaLnBrk="0" fontAlgn="base" hangingPunct="0">
              <a:spcBef>
                <a:spcPct val="0"/>
              </a:spcBef>
              <a:spcAft>
                <a:spcPct val="0"/>
              </a:spcAft>
              <a:defRPr sz="3600" b="1">
                <a:solidFill>
                  <a:schemeClr val="hlink"/>
                </a:solidFill>
                <a:latin typeface="Britannic Bold" pitchFamily="34" charset="0"/>
              </a:defRPr>
            </a:lvl7pPr>
            <a:lvl8pPr marL="3429000" indent="-228600" eaLnBrk="0" fontAlgn="base" hangingPunct="0">
              <a:spcBef>
                <a:spcPct val="0"/>
              </a:spcBef>
              <a:spcAft>
                <a:spcPct val="0"/>
              </a:spcAft>
              <a:defRPr sz="3600" b="1">
                <a:solidFill>
                  <a:schemeClr val="hlink"/>
                </a:solidFill>
                <a:latin typeface="Britannic Bold" pitchFamily="34" charset="0"/>
              </a:defRPr>
            </a:lvl8pPr>
            <a:lvl9pPr marL="3886200" indent="-228600" eaLnBrk="0" fontAlgn="base" hangingPunct="0">
              <a:spcBef>
                <a:spcPct val="0"/>
              </a:spcBef>
              <a:spcAft>
                <a:spcPct val="0"/>
              </a:spcAft>
              <a:defRPr sz="3600" b="1">
                <a:solidFill>
                  <a:schemeClr val="hlink"/>
                </a:solidFill>
                <a:latin typeface="Britannic Bold" pitchFamily="34" charset="0"/>
              </a:defRPr>
            </a:lvl9pPr>
          </a:lstStyle>
          <a:p>
            <a:pPr algn="ctr" eaLnBrk="1" hangingPunct="1"/>
            <a:r>
              <a:rPr lang="en-US" altLang="en-US" sz="4000" smtClean="0">
                <a:solidFill>
                  <a:srgbClr val="009900"/>
                </a:solidFill>
                <a:latin typeface="Arial Black" pitchFamily="34" charset="0"/>
                <a:cs typeface="+mn-cs"/>
              </a:rPr>
              <a:t>Anti-War Demonstrations</a:t>
            </a:r>
          </a:p>
        </p:txBody>
      </p:sp>
    </p:spTree>
    <p:extLst>
      <p:ext uri="{BB962C8B-B14F-4D97-AF65-F5344CB8AC3E}">
        <p14:creationId xmlns:p14="http://schemas.microsoft.com/office/powerpoint/2010/main" val="2545493780"/>
      </p:ext>
    </p:extLst>
  </p:cSld>
  <p:clrMapOvr>
    <a:masterClrMapping/>
  </p:clrMapOvr>
  <p:transition spd="slow" advClick="0"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1" nodeType="withEffect">
                                  <p:stCondLst>
                                    <p:cond delay="0"/>
                                  </p:stCondLst>
                                  <p:childTnLst>
                                    <p:set>
                                      <p:cBhvr>
                                        <p:cTn id="6" dur="1" fill="hold">
                                          <p:stCondLst>
                                            <p:cond delay="0"/>
                                          </p:stCondLst>
                                        </p:cTn>
                                        <p:tgtEl>
                                          <p:spTgt spid="172052"/>
                                        </p:tgtEl>
                                        <p:attrNameLst>
                                          <p:attrName>style.visibility</p:attrName>
                                        </p:attrNameLst>
                                      </p:cBhvr>
                                      <p:to>
                                        <p:strVal val="visible"/>
                                      </p:to>
                                    </p:set>
                                    <p:anim calcmode="lin" valueType="num">
                                      <p:cBhvr>
                                        <p:cTn id="7" dur="3000" fill="hold"/>
                                        <p:tgtEl>
                                          <p:spTgt spid="172052"/>
                                        </p:tgtEl>
                                        <p:attrNameLst>
                                          <p:attrName>ppt_w</p:attrName>
                                        </p:attrNameLst>
                                      </p:cBhvr>
                                      <p:tavLst>
                                        <p:tav tm="0">
                                          <p:val>
                                            <p:strVal val="#ppt_w*0.05"/>
                                          </p:val>
                                        </p:tav>
                                        <p:tav tm="100000">
                                          <p:val>
                                            <p:strVal val="#ppt_w"/>
                                          </p:val>
                                        </p:tav>
                                      </p:tavLst>
                                    </p:anim>
                                    <p:anim calcmode="lin" valueType="num">
                                      <p:cBhvr>
                                        <p:cTn id="8" dur="3000" fill="hold"/>
                                        <p:tgtEl>
                                          <p:spTgt spid="172052"/>
                                        </p:tgtEl>
                                        <p:attrNameLst>
                                          <p:attrName>ppt_h</p:attrName>
                                        </p:attrNameLst>
                                      </p:cBhvr>
                                      <p:tavLst>
                                        <p:tav tm="0">
                                          <p:val>
                                            <p:strVal val="#ppt_h"/>
                                          </p:val>
                                        </p:tav>
                                        <p:tav tm="100000">
                                          <p:val>
                                            <p:strVal val="#ppt_h"/>
                                          </p:val>
                                        </p:tav>
                                      </p:tavLst>
                                    </p:anim>
                                    <p:anim calcmode="lin" valueType="num">
                                      <p:cBhvr>
                                        <p:cTn id="9" dur="3000" fill="hold"/>
                                        <p:tgtEl>
                                          <p:spTgt spid="172052"/>
                                        </p:tgtEl>
                                        <p:attrNameLst>
                                          <p:attrName>ppt_x</p:attrName>
                                        </p:attrNameLst>
                                      </p:cBhvr>
                                      <p:tavLst>
                                        <p:tav tm="0">
                                          <p:val>
                                            <p:strVal val="#ppt_x-.2"/>
                                          </p:val>
                                        </p:tav>
                                        <p:tav tm="100000">
                                          <p:val>
                                            <p:strVal val="#ppt_x"/>
                                          </p:val>
                                        </p:tav>
                                      </p:tavLst>
                                    </p:anim>
                                    <p:anim calcmode="lin" valueType="num">
                                      <p:cBhvr>
                                        <p:cTn id="10" dur="3000" fill="hold"/>
                                        <p:tgtEl>
                                          <p:spTgt spid="172052"/>
                                        </p:tgtEl>
                                        <p:attrNameLst>
                                          <p:attrName>ppt_y</p:attrName>
                                        </p:attrNameLst>
                                      </p:cBhvr>
                                      <p:tavLst>
                                        <p:tav tm="0">
                                          <p:val>
                                            <p:strVal val="#ppt_y"/>
                                          </p:val>
                                        </p:tav>
                                        <p:tav tm="100000">
                                          <p:val>
                                            <p:strVal val="#ppt_y"/>
                                          </p:val>
                                        </p:tav>
                                      </p:tavLst>
                                    </p:anim>
                                    <p:animEffect transition="in" filter="fade">
                                      <p:cBhvr>
                                        <p:cTn id="11" dur="3000"/>
                                        <p:tgtEl>
                                          <p:spTgt spid="172052"/>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172052"/>
                                        </p:tgtEl>
                                        <p:attrNameLst>
                                          <p:attrName>style.visibility</p:attrName>
                                        </p:attrNameLst>
                                      </p:cBhvr>
                                      <p:to>
                                        <p:strVal val="visible"/>
                                      </p:to>
                                    </p:set>
                                    <p:anim calcmode="lin" valueType="num">
                                      <p:cBhvr>
                                        <p:cTn id="14" dur="3000" fill="hold"/>
                                        <p:tgtEl>
                                          <p:spTgt spid="172052"/>
                                        </p:tgtEl>
                                        <p:attrNameLst>
                                          <p:attrName>ppt_w</p:attrName>
                                        </p:attrNameLst>
                                      </p:cBhvr>
                                      <p:tavLst>
                                        <p:tav tm="0">
                                          <p:val>
                                            <p:strVal val="#ppt_w*0.05"/>
                                          </p:val>
                                        </p:tav>
                                        <p:tav tm="100000">
                                          <p:val>
                                            <p:strVal val="#ppt_w"/>
                                          </p:val>
                                        </p:tav>
                                      </p:tavLst>
                                    </p:anim>
                                    <p:anim calcmode="lin" valueType="num">
                                      <p:cBhvr>
                                        <p:cTn id="15" dur="3000" fill="hold"/>
                                        <p:tgtEl>
                                          <p:spTgt spid="172052"/>
                                        </p:tgtEl>
                                        <p:attrNameLst>
                                          <p:attrName>ppt_h</p:attrName>
                                        </p:attrNameLst>
                                      </p:cBhvr>
                                      <p:tavLst>
                                        <p:tav tm="0">
                                          <p:val>
                                            <p:strVal val="#ppt_h"/>
                                          </p:val>
                                        </p:tav>
                                        <p:tav tm="100000">
                                          <p:val>
                                            <p:strVal val="#ppt_h"/>
                                          </p:val>
                                        </p:tav>
                                      </p:tavLst>
                                    </p:anim>
                                    <p:anim calcmode="lin" valueType="num">
                                      <p:cBhvr>
                                        <p:cTn id="16" dur="3000" fill="hold"/>
                                        <p:tgtEl>
                                          <p:spTgt spid="172052"/>
                                        </p:tgtEl>
                                        <p:attrNameLst>
                                          <p:attrName>ppt_x</p:attrName>
                                        </p:attrNameLst>
                                      </p:cBhvr>
                                      <p:tavLst>
                                        <p:tav tm="0">
                                          <p:val>
                                            <p:strVal val="#ppt_x-.2"/>
                                          </p:val>
                                        </p:tav>
                                        <p:tav tm="100000">
                                          <p:val>
                                            <p:strVal val="#ppt_x"/>
                                          </p:val>
                                        </p:tav>
                                      </p:tavLst>
                                    </p:anim>
                                    <p:anim calcmode="lin" valueType="num">
                                      <p:cBhvr>
                                        <p:cTn id="17" dur="3000" fill="hold"/>
                                        <p:tgtEl>
                                          <p:spTgt spid="172052"/>
                                        </p:tgtEl>
                                        <p:attrNameLst>
                                          <p:attrName>ppt_y</p:attrName>
                                        </p:attrNameLst>
                                      </p:cBhvr>
                                      <p:tavLst>
                                        <p:tav tm="0">
                                          <p:val>
                                            <p:strVal val="#ppt_y"/>
                                          </p:val>
                                        </p:tav>
                                        <p:tav tm="100000">
                                          <p:val>
                                            <p:strVal val="#ppt_y"/>
                                          </p:val>
                                        </p:tav>
                                      </p:tavLst>
                                    </p:anim>
                                    <p:animEffect transition="in" filter="fade">
                                      <p:cBhvr>
                                        <p:cTn id="18" dur="3000"/>
                                        <p:tgtEl>
                                          <p:spTgt spid="172052"/>
                                        </p:tgtEl>
                                      </p:cBhvr>
                                    </p:animEffect>
                                  </p:childTnLst>
                                </p:cTn>
                              </p:par>
                            </p:childTnLst>
                          </p:cTn>
                        </p:par>
                        <p:par>
                          <p:cTn id="19" fill="hold" nodeType="afterGroup">
                            <p:stCondLst>
                              <p:cond delay="3000"/>
                            </p:stCondLst>
                            <p:childTnLst>
                              <p:par>
                                <p:cTn id="20" presetID="16" presetClass="entr" presetSubtype="26" fill="hold" nodeType="afterEffect">
                                  <p:stCondLst>
                                    <p:cond delay="2500"/>
                                  </p:stCondLst>
                                  <p:childTnLst>
                                    <p:set>
                                      <p:cBhvr>
                                        <p:cTn id="21" dur="1" fill="hold">
                                          <p:stCondLst>
                                            <p:cond delay="0"/>
                                          </p:stCondLst>
                                        </p:cTn>
                                        <p:tgtEl>
                                          <p:spTgt spid="172048"/>
                                        </p:tgtEl>
                                        <p:attrNameLst>
                                          <p:attrName>style.visibility</p:attrName>
                                        </p:attrNameLst>
                                      </p:cBhvr>
                                      <p:to>
                                        <p:strVal val="visible"/>
                                      </p:to>
                                    </p:set>
                                    <p:animEffect transition="in" filter="barn(inHorizontal)">
                                      <p:cBhvr>
                                        <p:cTn id="22" dur="2000"/>
                                        <p:tgtEl>
                                          <p:spTgt spid="172048"/>
                                        </p:tgtEl>
                                      </p:cBhvr>
                                    </p:animEffect>
                                  </p:childTnLst>
                                </p:cTn>
                              </p:par>
                              <p:par>
                                <p:cTn id="23" presetID="16" presetClass="entr" presetSubtype="26" fill="hold" grpId="0" nodeType="withEffect">
                                  <p:stCondLst>
                                    <p:cond delay="0"/>
                                  </p:stCondLst>
                                  <p:childTnLst>
                                    <p:set>
                                      <p:cBhvr>
                                        <p:cTn id="24" dur="1" fill="hold">
                                          <p:stCondLst>
                                            <p:cond delay="0"/>
                                          </p:stCondLst>
                                        </p:cTn>
                                        <p:tgtEl>
                                          <p:spTgt spid="172050"/>
                                        </p:tgtEl>
                                        <p:attrNameLst>
                                          <p:attrName>style.visibility</p:attrName>
                                        </p:attrNameLst>
                                      </p:cBhvr>
                                      <p:to>
                                        <p:strVal val="visible"/>
                                      </p:to>
                                    </p:set>
                                    <p:animEffect transition="in" filter="barn(inHorizontal)">
                                      <p:cBhvr>
                                        <p:cTn id="25" dur="2000"/>
                                        <p:tgtEl>
                                          <p:spTgt spid="172050"/>
                                        </p:tgtEl>
                                      </p:cBhvr>
                                    </p:animEffect>
                                  </p:childTnLst>
                                </p:cTn>
                              </p:par>
                            </p:childTnLst>
                          </p:cTn>
                        </p:par>
                        <p:par>
                          <p:cTn id="26" fill="hold" nodeType="afterGroup">
                            <p:stCondLst>
                              <p:cond delay="7500"/>
                            </p:stCondLst>
                            <p:childTnLst>
                              <p:par>
                                <p:cTn id="27" presetID="10" presetClass="entr" presetSubtype="0" fill="hold" nodeType="afterEffect">
                                  <p:stCondLst>
                                    <p:cond delay="2000"/>
                                  </p:stCondLst>
                                  <p:childTnLst>
                                    <p:set>
                                      <p:cBhvr>
                                        <p:cTn id="28" dur="1" fill="hold">
                                          <p:stCondLst>
                                            <p:cond delay="0"/>
                                          </p:stCondLst>
                                        </p:cTn>
                                        <p:tgtEl>
                                          <p:spTgt spid="172039"/>
                                        </p:tgtEl>
                                        <p:attrNameLst>
                                          <p:attrName>style.visibility</p:attrName>
                                        </p:attrNameLst>
                                      </p:cBhvr>
                                      <p:to>
                                        <p:strVal val="visible"/>
                                      </p:to>
                                    </p:set>
                                    <p:animEffect transition="in" filter="fade">
                                      <p:cBhvr>
                                        <p:cTn id="29" dur="2000"/>
                                        <p:tgtEl>
                                          <p:spTgt spid="17203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2051"/>
                                        </p:tgtEl>
                                        <p:attrNameLst>
                                          <p:attrName>style.visibility</p:attrName>
                                        </p:attrNameLst>
                                      </p:cBhvr>
                                      <p:to>
                                        <p:strVal val="visible"/>
                                      </p:to>
                                    </p:set>
                                    <p:animEffect transition="in" filter="fade">
                                      <p:cBhvr>
                                        <p:cTn id="32" dur="2000"/>
                                        <p:tgtEl>
                                          <p:spTgt spid="17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50" grpId="0"/>
      <p:bldP spid="172051" grpId="0"/>
      <p:bldP spid="172052" grpId="0"/>
      <p:bldP spid="172052"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229600" cy="792162"/>
          </a:xfrm>
        </p:spPr>
        <p:txBody>
          <a:bodyPr/>
          <a:lstStyle/>
          <a:p>
            <a:r>
              <a:rPr lang="en-US" altLang="en-US" sz="3600">
                <a:solidFill>
                  <a:schemeClr val="bg1"/>
                </a:solidFill>
                <a:latin typeface="Comic Sans MS" pitchFamily="66" charset="0"/>
              </a:rPr>
              <a:t>Protest to Resistance</a:t>
            </a:r>
          </a:p>
        </p:txBody>
      </p:sp>
      <p:sp>
        <p:nvSpPr>
          <p:cNvPr id="32771" name="Rectangle 3"/>
          <p:cNvSpPr>
            <a:spLocks noGrp="1" noChangeArrowheads="1"/>
          </p:cNvSpPr>
          <p:nvPr>
            <p:ph type="body" idx="1"/>
          </p:nvPr>
        </p:nvSpPr>
        <p:spPr>
          <a:xfrm>
            <a:off x="228600" y="1066800"/>
            <a:ext cx="8686800" cy="5410200"/>
          </a:xfrm>
        </p:spPr>
        <p:txBody>
          <a:bodyPr/>
          <a:lstStyle/>
          <a:p>
            <a:pPr>
              <a:buFontTx/>
              <a:buNone/>
            </a:pPr>
            <a:r>
              <a:rPr lang="en-US" altLang="en-US">
                <a:solidFill>
                  <a:schemeClr val="bg1"/>
                </a:solidFill>
                <a:latin typeface="Comic Sans MS" pitchFamily="66" charset="0"/>
              </a:rPr>
              <a:t>Anti War Demonstrations become Violent</a:t>
            </a:r>
          </a:p>
          <a:p>
            <a:pPr>
              <a:buFontTx/>
              <a:buNone/>
            </a:pPr>
            <a:r>
              <a:rPr lang="en-US" altLang="en-US">
                <a:latin typeface="Comic Sans MS" pitchFamily="66" charset="0"/>
              </a:rPr>
              <a:t>Burn Draft Card</a:t>
            </a:r>
          </a:p>
          <a:p>
            <a:pPr>
              <a:buFontTx/>
              <a:buNone/>
            </a:pPr>
            <a:r>
              <a:rPr lang="en-US" altLang="en-US">
                <a:latin typeface="Comic Sans MS" pitchFamily="66" charset="0"/>
              </a:rPr>
              <a:t>Refuse to Serve</a:t>
            </a:r>
          </a:p>
          <a:p>
            <a:pPr>
              <a:buFontTx/>
              <a:buNone/>
            </a:pPr>
            <a:r>
              <a:rPr lang="en-US" altLang="en-US">
                <a:latin typeface="Comic Sans MS" pitchFamily="66" charset="0"/>
              </a:rPr>
              <a:t>Flee to Canada</a:t>
            </a:r>
          </a:p>
        </p:txBody>
      </p:sp>
      <p:pic>
        <p:nvPicPr>
          <p:cNvPr id="32779" name="Picture 11" descr="DraftBurning_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600200"/>
            <a:ext cx="2857500" cy="2076450"/>
          </a:xfrm>
          <a:prstGeom prst="rect">
            <a:avLst/>
          </a:prstGeom>
          <a:noFill/>
          <a:extLst>
            <a:ext uri="{909E8E84-426E-40DD-AFC4-6F175D3DCCD1}">
              <a14:hiddenFill xmlns:a14="http://schemas.microsoft.com/office/drawing/2010/main">
                <a:solidFill>
                  <a:srgbClr val="FFFFFF"/>
                </a:solidFill>
              </a14:hiddenFill>
            </a:ext>
          </a:extLst>
        </p:spPr>
      </p:pic>
      <p:pic>
        <p:nvPicPr>
          <p:cNvPr id="32781" name="Picture 13" descr="DraftCardBurning_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600200"/>
            <a:ext cx="238125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2783" name="Picture 15" descr="dsc_561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810000"/>
            <a:ext cx="4572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32785" name="Picture 17" descr="Ca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840163"/>
            <a:ext cx="3829050" cy="2789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118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box(in)">
                                      <p:cBhvr>
                                        <p:cTn id="7" dur="5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blinds(horizontal)">
                                      <p:cBhvr>
                                        <p:cTn id="12" dur="500"/>
                                        <p:tgtEl>
                                          <p:spTgt spid="327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blinds(horizontal)">
                                      <p:cBhvr>
                                        <p:cTn id="17" dur="500"/>
                                        <p:tgtEl>
                                          <p:spTgt spid="327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Effect transition="in" filter="blinds(horizontal)">
                                      <p:cBhvr>
                                        <p:cTn id="22" dur="500"/>
                                        <p:tgtEl>
                                          <p:spTgt spid="32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5_TP0300040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2_TP03000403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asic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ransition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Basic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Basic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BAMBOO">
  <a:themeElements>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fontScheme name="BAMBOO">
      <a:majorFont>
        <a:latin typeface="Arial Black"/>
        <a:ea typeface=""/>
        <a:cs typeface=""/>
      </a:majorFont>
      <a:minorFont>
        <a:latin typeface="Britannic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hlink"/>
            </a:solidFill>
            <a:effectLst/>
            <a:latin typeface="Britannic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hlink"/>
            </a:solidFill>
            <a:effectLst/>
            <a:latin typeface="Britannic Bold" pitchFamily="34" charset="0"/>
          </a:defRPr>
        </a:defPPr>
      </a:lstStyle>
    </a:lnDef>
  </a:objectDefaults>
  <a:extraClrSchemeLst>
    <a:extraClrScheme>
      <a:clrScheme name="BAMBOO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BAMBO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BAMBOO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2_TP0300040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2_TP03000403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8646</TotalTime>
  <Words>725</Words>
  <Application>Microsoft Office PowerPoint</Application>
  <PresentationFormat>On-screen Show (4:3)</PresentationFormat>
  <Paragraphs>116</Paragraphs>
  <Slides>21</Slides>
  <Notes>0</Notes>
  <HiddenSlides>5</HiddenSlides>
  <MMClips>0</MMClips>
  <ScaleCrop>false</ScaleCrop>
  <HeadingPairs>
    <vt:vector size="4" baseType="variant">
      <vt:variant>
        <vt:lpstr>Theme</vt:lpstr>
      </vt:variant>
      <vt:variant>
        <vt:i4>11</vt:i4>
      </vt:variant>
      <vt:variant>
        <vt:lpstr>Slide Titles</vt:lpstr>
      </vt:variant>
      <vt:variant>
        <vt:i4>21</vt:i4>
      </vt:variant>
    </vt:vector>
  </HeadingPairs>
  <TitlesOfParts>
    <vt:vector size="32" baseType="lpstr">
      <vt:lpstr>15_TP030004031</vt:lpstr>
      <vt:lpstr>Title Slide</vt:lpstr>
      <vt:lpstr>Basic Slide</vt:lpstr>
      <vt:lpstr>Transition Slide</vt:lpstr>
      <vt:lpstr>1_Basic Slide</vt:lpstr>
      <vt:lpstr>2_Basic Slide</vt:lpstr>
      <vt:lpstr>1_BAMBOO</vt:lpstr>
      <vt:lpstr>17_Default Design</vt:lpstr>
      <vt:lpstr>12_TP030004031</vt:lpstr>
      <vt:lpstr>Default Design</vt:lpstr>
      <vt:lpstr>1_Default Design</vt:lpstr>
      <vt:lpstr>Monday May 11, 2015 Mr. Goblirsch – U.S. History</vt:lpstr>
      <vt:lpstr>PRIOR KNOWLEDGE</vt:lpstr>
      <vt:lpstr>VIDEO Discussion Questions</vt:lpstr>
      <vt:lpstr>CONCEPT: College Opposition to the War</vt:lpstr>
      <vt:lpstr>Students for a Democratic Society</vt:lpstr>
      <vt:lpstr>Free Speech Movement</vt:lpstr>
      <vt:lpstr>PowerPoint Presentation</vt:lpstr>
      <vt:lpstr>PowerPoint Presentation</vt:lpstr>
      <vt:lpstr>Protest to Resistance</vt:lpstr>
      <vt:lpstr>PowerPoint Presentation</vt:lpstr>
      <vt:lpstr>Structured Academic Discussion</vt:lpstr>
      <vt:lpstr>PowerPoint Presentation</vt:lpstr>
      <vt:lpstr>PowerPoint Presentation</vt:lpstr>
      <vt:lpstr>Structured Academic Discussion</vt:lpstr>
      <vt:lpstr>DOCUMENTS:</vt:lpstr>
      <vt:lpstr>CLOSURE Protest Discussion</vt:lpstr>
      <vt:lpstr>Vietnam War unpopular in US</vt:lpstr>
      <vt:lpstr>Unpopular War</vt:lpstr>
      <vt:lpstr>PowerPoint Presentation</vt:lpstr>
      <vt:lpstr>May 4, 1970 - National Guard kills 4 at Kent State</vt:lpstr>
      <vt:lpstr>Vietnam Quick Write – The Draft</vt:lpstr>
    </vt:vector>
  </TitlesOfParts>
  <Company>Manteca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Wednesday October 23, 2013 U.S. History – Mr. Goblirsch</dc:title>
  <dc:creator>Windows User</dc:creator>
  <cp:lastModifiedBy>cgoblirsch</cp:lastModifiedBy>
  <cp:revision>318</cp:revision>
  <cp:lastPrinted>2015-05-11T13:32:39Z</cp:lastPrinted>
  <dcterms:created xsi:type="dcterms:W3CDTF">2013-10-22T21:15:14Z</dcterms:created>
  <dcterms:modified xsi:type="dcterms:W3CDTF">2015-05-13T18:33:39Z</dcterms:modified>
</cp:coreProperties>
</file>