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78" r:id="rId1"/>
    <p:sldMasterId id="2147489789" r:id="rId2"/>
    <p:sldMasterId id="2147489791" r:id="rId3"/>
    <p:sldMasterId id="2147489794" r:id="rId4"/>
    <p:sldMasterId id="2147489999" r:id="rId5"/>
    <p:sldMasterId id="2147490552" r:id="rId6"/>
    <p:sldMasterId id="2147490672" r:id="rId7"/>
  </p:sldMasterIdLst>
  <p:notesMasterIdLst>
    <p:notesMasterId r:id="rId10"/>
  </p:notesMasterIdLst>
  <p:handoutMasterIdLst>
    <p:handoutMasterId r:id="rId11"/>
  </p:handoutMasterIdLst>
  <p:sldIdLst>
    <p:sldId id="321" r:id="rId8"/>
    <p:sldId id="376" r:id="rId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118" y="0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97918E-00B5-4905-A927-91176E0F0DE2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118" y="6658443"/>
            <a:ext cx="4027178" cy="350760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DEA6AB-4248-4480-8DC0-FCA8D2EE5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4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EDC471-D451-4B43-8AA3-EFF79CDEC276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30420"/>
            <a:ext cx="7435436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7FD529-555B-454D-8DC3-FF678C9DA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43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A68DC3-2F86-46D9-9226-030569D74786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itchFamily="34" charset="0"/>
              </a:rPr>
              <a:t>Nixon resigns over the Watergate Scandal in 1974.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  <a:p>
            <a:pPr eaLnBrk="1" hangingPunct="1"/>
            <a:r>
              <a:rPr lang="en-US" altLang="en-US" smtClean="0">
                <a:latin typeface="Arial" pitchFamily="34" charset="0"/>
              </a:rPr>
              <a:t>Ford takes the helm.</a:t>
            </a:r>
          </a:p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1F6740ED-C395-4AB5-BD2E-18ACF17B0F51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CA66ECCC-310D-4C63-A257-6EB567BF6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E5F821D-ADD2-4D0D-A61D-14C52DD781B0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C90A77C-9F89-4662-B92B-9CE58B5A7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6132548-4F42-4419-A734-E94684DCAA2A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985EE24-2DB2-4C68-A830-92CB7C5C7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93775" y="4205288"/>
            <a:ext cx="6921500" cy="0"/>
          </a:xfrm>
          <a:prstGeom prst="line">
            <a:avLst/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904240" y="3436621"/>
            <a:ext cx="6502400" cy="7683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04240" y="4255771"/>
            <a:ext cx="6502400" cy="5397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6940" y="4814571"/>
            <a:ext cx="6502400" cy="7175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3800" b="1">
                <a:latin typeface="Helvetica"/>
                <a:cs typeface="Helvetica"/>
              </a:defRPr>
            </a:lvl2pPr>
            <a:lvl3pPr>
              <a:defRPr sz="3800" b="1">
                <a:latin typeface="Helvetica"/>
                <a:cs typeface="Helvetica"/>
              </a:defRPr>
            </a:lvl3pPr>
            <a:lvl4pPr>
              <a:defRPr sz="3800" b="1">
                <a:latin typeface="Helvetica"/>
                <a:cs typeface="Helvetica"/>
              </a:defRPr>
            </a:lvl4pPr>
            <a:lvl5pPr>
              <a:defRPr sz="3800" b="1">
                <a:latin typeface="Helvetica"/>
                <a:cs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070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3DE57136-2F4D-467F-B0B4-D3E31A9A4516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55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BD68DDB4-6D20-49DA-A7C5-FC7458D7D35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  <a:cs typeface="+mn-cs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3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24243" y="3475845"/>
            <a:ext cx="7061200" cy="709612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baseline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63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5175" y="130810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55085E04-C808-48E3-907C-4ACAF96BB18E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2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18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7639" y="6137276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defTabSz="457200">
              <a:defRPr/>
            </a:pPr>
            <a:fld id="{4FAC07A0-805E-40A2-8BB8-0D2F31D40A7D}" type="slidenum">
              <a:rPr lang="en-US" altLang="en-US" sz="1200" smtClean="0">
                <a:solidFill>
                  <a:srgbClr val="000000"/>
                </a:solidFill>
                <a:latin typeface="Lucida Sans" pitchFamily="2" charset="0"/>
              </a:rPr>
              <a:pPr algn="r" defTabSz="457200">
                <a:defRPr/>
              </a:pPr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5175" y="1846263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2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2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764118" y="1308497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AFE0B64A-157B-4F33-A60C-14DFC801C9B7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041" y="554038"/>
            <a:ext cx="7658100" cy="5635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940" y="1638303"/>
            <a:ext cx="6629400" cy="4013200"/>
          </a:xfrm>
          <a:prstGeom prst="rect">
            <a:avLst/>
          </a:prstGeom>
        </p:spPr>
        <p:txBody>
          <a:bodyPr/>
          <a:lstStyle>
            <a:lvl1pPr>
              <a:buClr>
                <a:srgbClr val="7C0423"/>
              </a:buClr>
              <a:defRPr sz="3200">
                <a:latin typeface="Helvetica"/>
                <a:cs typeface="Helvetica"/>
              </a:defRPr>
            </a:lvl1pPr>
            <a:lvl2pPr>
              <a:buClr>
                <a:srgbClr val="7C0423"/>
              </a:buClr>
              <a:defRPr>
                <a:latin typeface="Helvetica"/>
                <a:cs typeface="Helvetica"/>
              </a:defRPr>
            </a:lvl2pPr>
            <a:lvl3pPr>
              <a:buClr>
                <a:srgbClr val="7C0423"/>
              </a:buClr>
              <a:defRPr>
                <a:latin typeface="Helvetica"/>
                <a:cs typeface="Helvetica"/>
              </a:defRPr>
            </a:lvl3pPr>
            <a:lvl4pPr>
              <a:buClr>
                <a:srgbClr val="7C0423"/>
              </a:buClr>
              <a:defRPr>
                <a:latin typeface="Helvetica"/>
                <a:cs typeface="Helvetica"/>
              </a:defRPr>
            </a:lvl4pPr>
            <a:lvl5pPr>
              <a:buClr>
                <a:srgbClr val="7C0423"/>
              </a:buCl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34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7768167" y="6136482"/>
            <a:ext cx="83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defTabSz="457200"/>
            <a:fld id="{2D1D21AB-E9BD-4985-90A0-D1537A6E7E1B}" type="slidenum">
              <a:rPr lang="en-US" altLang="en-US" sz="1200" smtClean="0">
                <a:solidFill>
                  <a:srgbClr val="000000"/>
                </a:solidFill>
                <a:latin typeface="Lucida Sans" pitchFamily="34" charset="0"/>
                <a:cs typeface="+mn-cs"/>
              </a:rPr>
              <a:pPr algn="r" defTabSz="457200"/>
              <a:t>‹#›</a:t>
            </a:fld>
            <a:endParaRPr lang="en-US" altLang="en-US" sz="2400" smtClean="0">
              <a:solidFill>
                <a:srgbClr val="000000"/>
              </a:solidFill>
              <a:latin typeface="Times" pitchFamily="2" charset="0"/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764118" y="1846660"/>
            <a:ext cx="7429500" cy="0"/>
          </a:xfrm>
          <a:prstGeom prst="line">
            <a:avLst/>
          </a:prstGeom>
          <a:ln w="28575" cmpd="sng">
            <a:solidFill>
              <a:srgbClr val="7C042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041" y="539286"/>
            <a:ext cx="7658100" cy="1262062"/>
          </a:xfrm>
          <a:prstGeom prst="rect">
            <a:avLst/>
          </a:prstGeom>
        </p:spPr>
        <p:txBody>
          <a:bodyPr/>
          <a:lstStyle>
            <a:lvl1pPr algn="l">
              <a:defRPr sz="3800" b="1" baseline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6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D0CB43F-BED1-4194-8F91-14EE7A455B80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E5F98E17-E1F6-4DD2-A46F-2D8EAB69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45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46580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848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1773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8925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8347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631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82561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99956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413203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717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E277281-9B79-4B5D-8D34-5B295CE982A8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3379B2FC-FB21-4FCC-8287-1DC575DB1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89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2516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191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7727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9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6F4D739-361C-44FF-946F-5AAF8EB9352A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0F050A2-D5EB-40B6-89E8-A0CF8EDA9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9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219A5EC8-865F-4C91-937A-79970CCBCDD0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D17C9652-8F26-4875-BA74-71A43FF8F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7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5CFE9CB3-50AF-4CB7-8A37-50671C10A81B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BBA350F-03F1-4DEB-91E1-EF8E976F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9367B97D-F86A-433F-8616-ACB523A12B7D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ADC22AB8-4BAC-44BB-8954-5D0A675A7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5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B8DB94B8-8E6E-403E-8541-FB3CC3C7B7F1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FE2C9A8A-EF94-4ABE-B0FF-11E606368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4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70A3E3B5-78FB-45C8-88EC-B18279D8AA17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defRPr>
            </a:lvl1pPr>
          </a:lstStyle>
          <a:p>
            <a:pPr>
              <a:defRPr/>
            </a:pPr>
            <a:fld id="{857E5CEB-5483-4749-9973-9E298B1D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6C02DA-C204-4E43-8FE9-2F7B21F61BB9}" type="datetimeFigureOut">
              <a:rPr lang="en-US"/>
              <a:pPr>
                <a:defRPr/>
              </a:pPr>
              <a:t>5/14/2015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98DB065-CD11-4B6E-BC43-641CFE31D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485" r:id="rId1"/>
    <p:sldLayoutId id="2147490486" r:id="rId2"/>
    <p:sldLayoutId id="2147490487" r:id="rId3"/>
    <p:sldLayoutId id="2147490488" r:id="rId4"/>
    <p:sldLayoutId id="2147490489" r:id="rId5"/>
    <p:sldLayoutId id="2147490490" r:id="rId6"/>
    <p:sldLayoutId id="2147490491" r:id="rId7"/>
    <p:sldLayoutId id="2147490492" r:id="rId8"/>
    <p:sldLayoutId id="2147490493" r:id="rId9"/>
    <p:sldLayoutId id="2147490494" r:id="rId10"/>
    <p:sldLayoutId id="21474904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LH_Title_v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7" r:id="rId1"/>
    <p:sldLayoutId id="214749049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RLH_Transition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8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RLH_Standard_v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0499" r:id="rId1"/>
    <p:sldLayoutId id="21474905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RLH_Standard_v2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53" r:id="rId1"/>
    <p:sldLayoutId id="21474905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o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11"/>
          <p:cNvGrpSpPr>
            <a:grpSpLocks noChangeAspect="1"/>
          </p:cNvGrpSpPr>
          <p:nvPr userDrawn="1"/>
        </p:nvGrpSpPr>
        <p:grpSpPr bwMode="auto">
          <a:xfrm>
            <a:off x="76200" y="76200"/>
            <a:ext cx="1828800" cy="1189038"/>
            <a:chOff x="48" y="48"/>
            <a:chExt cx="1152" cy="749"/>
          </a:xfrm>
        </p:grpSpPr>
        <p:sp>
          <p:nvSpPr>
            <p:cNvPr id="1090" name="AutoShape 10"/>
            <p:cNvSpPr>
              <a:spLocks noChangeAspect="1" noChangeArrowheads="1" noTextEdit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91" name="Rectangle 12"/>
            <p:cNvSpPr>
              <a:spLocks noChangeArrowheads="1"/>
            </p:cNvSpPr>
            <p:nvPr userDrawn="1"/>
          </p:nvSpPr>
          <p:spPr bwMode="auto">
            <a:xfrm>
              <a:off x="48" y="48"/>
              <a:ext cx="1152" cy="749"/>
            </a:xfrm>
            <a:prstGeom prst="rect">
              <a:avLst/>
            </a:pr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hlink"/>
                  </a:solidFill>
                  <a:latin typeface="Britannic Bold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>
                <a:solidFill>
                  <a:srgbClr val="FF3300"/>
                </a:solidFill>
                <a:cs typeface="+mn-cs"/>
              </a:endParaRPr>
            </a:p>
          </p:txBody>
        </p:sp>
        <p:sp>
          <p:nvSpPr>
            <p:cNvPr id="1092" name="Freeform 13"/>
            <p:cNvSpPr>
              <a:spLocks/>
            </p:cNvSpPr>
            <p:nvPr userDrawn="1"/>
          </p:nvSpPr>
          <p:spPr bwMode="auto">
            <a:xfrm>
              <a:off x="426" y="232"/>
              <a:ext cx="396" cy="377"/>
            </a:xfrm>
            <a:custGeom>
              <a:avLst/>
              <a:gdLst>
                <a:gd name="T0" fmla="*/ 25 w 790"/>
                <a:gd name="T1" fmla="*/ 0 h 752"/>
                <a:gd name="T2" fmla="*/ 32 w 790"/>
                <a:gd name="T3" fmla="*/ 19 h 752"/>
                <a:gd name="T4" fmla="*/ 50 w 790"/>
                <a:gd name="T5" fmla="*/ 18 h 752"/>
                <a:gd name="T6" fmla="*/ 35 w 790"/>
                <a:gd name="T7" fmla="*/ 28 h 752"/>
                <a:gd name="T8" fmla="*/ 40 w 790"/>
                <a:gd name="T9" fmla="*/ 48 h 752"/>
                <a:gd name="T10" fmla="*/ 26 w 790"/>
                <a:gd name="T11" fmla="*/ 35 h 752"/>
                <a:gd name="T12" fmla="*/ 10 w 790"/>
                <a:gd name="T13" fmla="*/ 48 h 752"/>
                <a:gd name="T14" fmla="*/ 17 w 790"/>
                <a:gd name="T15" fmla="*/ 28 h 752"/>
                <a:gd name="T16" fmla="*/ 0 w 790"/>
                <a:gd name="T17" fmla="*/ 18 h 752"/>
                <a:gd name="T18" fmla="*/ 19 w 790"/>
                <a:gd name="T19" fmla="*/ 19 h 752"/>
                <a:gd name="T20" fmla="*/ 25 w 790"/>
                <a:gd name="T21" fmla="*/ 0 h 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0" h="752">
                  <a:moveTo>
                    <a:pt x="395" y="0"/>
                  </a:moveTo>
                  <a:lnTo>
                    <a:pt x="496" y="289"/>
                  </a:lnTo>
                  <a:lnTo>
                    <a:pt x="790" y="287"/>
                  </a:lnTo>
                  <a:lnTo>
                    <a:pt x="548" y="447"/>
                  </a:lnTo>
                  <a:lnTo>
                    <a:pt x="639" y="752"/>
                  </a:lnTo>
                  <a:lnTo>
                    <a:pt x="403" y="557"/>
                  </a:lnTo>
                  <a:lnTo>
                    <a:pt x="150" y="752"/>
                  </a:lnTo>
                  <a:lnTo>
                    <a:pt x="257" y="447"/>
                  </a:lnTo>
                  <a:lnTo>
                    <a:pt x="0" y="287"/>
                  </a:lnTo>
                  <a:lnTo>
                    <a:pt x="296" y="289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  <p:grpSp>
        <p:nvGrpSpPr>
          <p:cNvPr id="1028" name="Group 15"/>
          <p:cNvGrpSpPr>
            <a:grpSpLocks noChangeAspect="1"/>
          </p:cNvGrpSpPr>
          <p:nvPr userDrawn="1"/>
        </p:nvGrpSpPr>
        <p:grpSpPr bwMode="auto">
          <a:xfrm>
            <a:off x="7391400" y="96838"/>
            <a:ext cx="1752600" cy="1198562"/>
            <a:chOff x="4656" y="61"/>
            <a:chExt cx="1104" cy="755"/>
          </a:xfrm>
        </p:grpSpPr>
        <p:sp>
          <p:nvSpPr>
            <p:cNvPr id="1029" name="AutoShape 14"/>
            <p:cNvSpPr>
              <a:spLocks noChangeAspect="1" noChangeArrowheads="1" noTextEdit="1"/>
            </p:cNvSpPr>
            <p:nvPr userDrawn="1"/>
          </p:nvSpPr>
          <p:spPr bwMode="auto">
            <a:xfrm>
              <a:off x="4656" y="61"/>
              <a:ext cx="1104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0" name="Freeform 16"/>
            <p:cNvSpPr>
              <a:spLocks/>
            </p:cNvSpPr>
            <p:nvPr userDrawn="1"/>
          </p:nvSpPr>
          <p:spPr bwMode="auto">
            <a:xfrm>
              <a:off x="4680" y="95"/>
              <a:ext cx="1073" cy="714"/>
            </a:xfrm>
            <a:custGeom>
              <a:avLst/>
              <a:gdLst>
                <a:gd name="T0" fmla="*/ 0 w 3218"/>
                <a:gd name="T1" fmla="*/ 0 h 2141"/>
                <a:gd name="T2" fmla="*/ 40 w 3218"/>
                <a:gd name="T3" fmla="*/ 0 h 2141"/>
                <a:gd name="T4" fmla="*/ 40 w 3218"/>
                <a:gd name="T5" fmla="*/ 26 h 2141"/>
                <a:gd name="T6" fmla="*/ 0 w 3218"/>
                <a:gd name="T7" fmla="*/ 26 h 2141"/>
                <a:gd name="T8" fmla="*/ 0 w 3218"/>
                <a:gd name="T9" fmla="*/ 0 h 2141"/>
                <a:gd name="T10" fmla="*/ 0 w 3218"/>
                <a:gd name="T11" fmla="*/ 0 h 2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8" h="2141">
                  <a:moveTo>
                    <a:pt x="0" y="0"/>
                  </a:moveTo>
                  <a:lnTo>
                    <a:pt x="3218" y="0"/>
                  </a:lnTo>
                  <a:lnTo>
                    <a:pt x="3218" y="2141"/>
                  </a:lnTo>
                  <a:lnTo>
                    <a:pt x="12" y="2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1" name="Freeform 17"/>
            <p:cNvSpPr>
              <a:spLocks/>
            </p:cNvSpPr>
            <p:nvPr userDrawn="1"/>
          </p:nvSpPr>
          <p:spPr bwMode="auto">
            <a:xfrm>
              <a:off x="4656" y="68"/>
              <a:ext cx="1072" cy="708"/>
            </a:xfrm>
            <a:custGeom>
              <a:avLst/>
              <a:gdLst>
                <a:gd name="T0" fmla="*/ 0 w 3215"/>
                <a:gd name="T1" fmla="*/ 0 h 2124"/>
                <a:gd name="T2" fmla="*/ 40 w 3215"/>
                <a:gd name="T3" fmla="*/ 0 h 2124"/>
                <a:gd name="T4" fmla="*/ 40 w 3215"/>
                <a:gd name="T5" fmla="*/ 26 h 2124"/>
                <a:gd name="T6" fmla="*/ 0 w 3215"/>
                <a:gd name="T7" fmla="*/ 26 h 2124"/>
                <a:gd name="T8" fmla="*/ 0 w 3215"/>
                <a:gd name="T9" fmla="*/ 0 h 2124"/>
                <a:gd name="T10" fmla="*/ 0 w 3215"/>
                <a:gd name="T11" fmla="*/ 0 h 21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2124">
                  <a:moveTo>
                    <a:pt x="0" y="0"/>
                  </a:moveTo>
                  <a:lnTo>
                    <a:pt x="3215" y="0"/>
                  </a:lnTo>
                  <a:lnTo>
                    <a:pt x="3215" y="2124"/>
                  </a:lnTo>
                  <a:lnTo>
                    <a:pt x="0" y="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2" name="Freeform 18"/>
            <p:cNvSpPr>
              <a:spLocks/>
            </p:cNvSpPr>
            <p:nvPr userDrawn="1"/>
          </p:nvSpPr>
          <p:spPr bwMode="auto">
            <a:xfrm>
              <a:off x="4656" y="68"/>
              <a:ext cx="439" cy="380"/>
            </a:xfrm>
            <a:custGeom>
              <a:avLst/>
              <a:gdLst>
                <a:gd name="T0" fmla="*/ 0 w 1318"/>
                <a:gd name="T1" fmla="*/ 0 h 1138"/>
                <a:gd name="T2" fmla="*/ 16 w 1318"/>
                <a:gd name="T3" fmla="*/ 0 h 1138"/>
                <a:gd name="T4" fmla="*/ 16 w 1318"/>
                <a:gd name="T5" fmla="*/ 14 h 1138"/>
                <a:gd name="T6" fmla="*/ 0 w 1318"/>
                <a:gd name="T7" fmla="*/ 14 h 1138"/>
                <a:gd name="T8" fmla="*/ 0 w 1318"/>
                <a:gd name="T9" fmla="*/ 0 h 1138"/>
                <a:gd name="T10" fmla="*/ 0 w 1318"/>
                <a:gd name="T11" fmla="*/ 0 h 1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18" h="1138">
                  <a:moveTo>
                    <a:pt x="0" y="0"/>
                  </a:moveTo>
                  <a:lnTo>
                    <a:pt x="1318" y="0"/>
                  </a:lnTo>
                  <a:lnTo>
                    <a:pt x="1318" y="1138"/>
                  </a:lnTo>
                  <a:lnTo>
                    <a:pt x="0" y="11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3" name="Freeform 19"/>
            <p:cNvSpPr>
              <a:spLocks/>
            </p:cNvSpPr>
            <p:nvPr userDrawn="1"/>
          </p:nvSpPr>
          <p:spPr bwMode="auto">
            <a:xfrm>
              <a:off x="5095" y="68"/>
              <a:ext cx="633" cy="55"/>
            </a:xfrm>
            <a:custGeom>
              <a:avLst/>
              <a:gdLst>
                <a:gd name="T0" fmla="*/ 0 w 1899"/>
                <a:gd name="T1" fmla="*/ 0 h 163"/>
                <a:gd name="T2" fmla="*/ 0 w 1899"/>
                <a:gd name="T3" fmla="*/ 2 h 163"/>
                <a:gd name="T4" fmla="*/ 23 w 1899"/>
                <a:gd name="T5" fmla="*/ 2 h 163"/>
                <a:gd name="T6" fmla="*/ 23 w 1899"/>
                <a:gd name="T7" fmla="*/ 0 h 163"/>
                <a:gd name="T8" fmla="*/ 0 w 1899"/>
                <a:gd name="T9" fmla="*/ 0 h 163"/>
                <a:gd name="T10" fmla="*/ 0 w 1899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3">
                  <a:moveTo>
                    <a:pt x="0" y="0"/>
                  </a:moveTo>
                  <a:lnTo>
                    <a:pt x="4" y="163"/>
                  </a:lnTo>
                  <a:lnTo>
                    <a:pt x="1899" y="162"/>
                  </a:lnTo>
                  <a:lnTo>
                    <a:pt x="18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4" name="Freeform 20"/>
            <p:cNvSpPr>
              <a:spLocks/>
            </p:cNvSpPr>
            <p:nvPr userDrawn="1"/>
          </p:nvSpPr>
          <p:spPr bwMode="auto">
            <a:xfrm>
              <a:off x="5095" y="177"/>
              <a:ext cx="633" cy="55"/>
            </a:xfrm>
            <a:custGeom>
              <a:avLst/>
              <a:gdLst>
                <a:gd name="T0" fmla="*/ 0 w 1899"/>
                <a:gd name="T1" fmla="*/ 0 h 166"/>
                <a:gd name="T2" fmla="*/ 0 w 1899"/>
                <a:gd name="T3" fmla="*/ 2 h 166"/>
                <a:gd name="T4" fmla="*/ 23 w 1899"/>
                <a:gd name="T5" fmla="*/ 2 h 166"/>
                <a:gd name="T6" fmla="*/ 23 w 1899"/>
                <a:gd name="T7" fmla="*/ 0 h 166"/>
                <a:gd name="T8" fmla="*/ 0 w 1899"/>
                <a:gd name="T9" fmla="*/ 0 h 166"/>
                <a:gd name="T10" fmla="*/ 0 w 1899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6">
                  <a:moveTo>
                    <a:pt x="4" y="0"/>
                  </a:moveTo>
                  <a:lnTo>
                    <a:pt x="0" y="164"/>
                  </a:lnTo>
                  <a:lnTo>
                    <a:pt x="1899" y="166"/>
                  </a:lnTo>
                  <a:lnTo>
                    <a:pt x="1899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5" name="Freeform 21"/>
            <p:cNvSpPr>
              <a:spLocks/>
            </p:cNvSpPr>
            <p:nvPr userDrawn="1"/>
          </p:nvSpPr>
          <p:spPr bwMode="auto">
            <a:xfrm>
              <a:off x="5095" y="285"/>
              <a:ext cx="633" cy="53"/>
            </a:xfrm>
            <a:custGeom>
              <a:avLst/>
              <a:gdLst>
                <a:gd name="T0" fmla="*/ 0 w 1899"/>
                <a:gd name="T1" fmla="*/ 0 h 161"/>
                <a:gd name="T2" fmla="*/ 0 w 1899"/>
                <a:gd name="T3" fmla="*/ 2 h 161"/>
                <a:gd name="T4" fmla="*/ 23 w 1899"/>
                <a:gd name="T5" fmla="*/ 2 h 161"/>
                <a:gd name="T6" fmla="*/ 23 w 1899"/>
                <a:gd name="T7" fmla="*/ 0 h 161"/>
                <a:gd name="T8" fmla="*/ 0 w 1899"/>
                <a:gd name="T9" fmla="*/ 0 h 161"/>
                <a:gd name="T10" fmla="*/ 0 w 1899"/>
                <a:gd name="T11" fmla="*/ 0 h 1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9" h="161">
                  <a:moveTo>
                    <a:pt x="0" y="0"/>
                  </a:moveTo>
                  <a:lnTo>
                    <a:pt x="0" y="161"/>
                  </a:lnTo>
                  <a:lnTo>
                    <a:pt x="1899" y="145"/>
                  </a:lnTo>
                  <a:lnTo>
                    <a:pt x="189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6" name="Freeform 22"/>
            <p:cNvSpPr>
              <a:spLocks/>
            </p:cNvSpPr>
            <p:nvPr userDrawn="1"/>
          </p:nvSpPr>
          <p:spPr bwMode="auto">
            <a:xfrm>
              <a:off x="5096" y="394"/>
              <a:ext cx="632" cy="52"/>
            </a:xfrm>
            <a:custGeom>
              <a:avLst/>
              <a:gdLst>
                <a:gd name="T0" fmla="*/ 0 w 1895"/>
                <a:gd name="T1" fmla="*/ 0 h 158"/>
                <a:gd name="T2" fmla="*/ 0 w 1895"/>
                <a:gd name="T3" fmla="*/ 2 h 158"/>
                <a:gd name="T4" fmla="*/ 23 w 1895"/>
                <a:gd name="T5" fmla="*/ 2 h 158"/>
                <a:gd name="T6" fmla="*/ 23 w 1895"/>
                <a:gd name="T7" fmla="*/ 0 h 158"/>
                <a:gd name="T8" fmla="*/ 0 w 1895"/>
                <a:gd name="T9" fmla="*/ 0 h 158"/>
                <a:gd name="T10" fmla="*/ 0 w 1895"/>
                <a:gd name="T11" fmla="*/ 0 h 1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95" h="158">
                  <a:moveTo>
                    <a:pt x="0" y="0"/>
                  </a:moveTo>
                  <a:lnTo>
                    <a:pt x="0" y="158"/>
                  </a:lnTo>
                  <a:lnTo>
                    <a:pt x="1895" y="148"/>
                  </a:lnTo>
                  <a:lnTo>
                    <a:pt x="189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7" name="Freeform 23"/>
            <p:cNvSpPr>
              <a:spLocks/>
            </p:cNvSpPr>
            <p:nvPr userDrawn="1"/>
          </p:nvSpPr>
          <p:spPr bwMode="auto">
            <a:xfrm>
              <a:off x="4656" y="498"/>
              <a:ext cx="1072" cy="63"/>
            </a:xfrm>
            <a:custGeom>
              <a:avLst/>
              <a:gdLst>
                <a:gd name="T0" fmla="*/ 0 w 3215"/>
                <a:gd name="T1" fmla="*/ 0 h 190"/>
                <a:gd name="T2" fmla="*/ 0 w 3215"/>
                <a:gd name="T3" fmla="*/ 2 h 190"/>
                <a:gd name="T4" fmla="*/ 40 w 3215"/>
                <a:gd name="T5" fmla="*/ 2 h 190"/>
                <a:gd name="T6" fmla="*/ 40 w 3215"/>
                <a:gd name="T7" fmla="*/ 0 h 190"/>
                <a:gd name="T8" fmla="*/ 0 w 3215"/>
                <a:gd name="T9" fmla="*/ 0 h 190"/>
                <a:gd name="T10" fmla="*/ 0 w 3215"/>
                <a:gd name="T11" fmla="*/ 0 h 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90">
                  <a:moveTo>
                    <a:pt x="0" y="10"/>
                  </a:moveTo>
                  <a:lnTo>
                    <a:pt x="0" y="178"/>
                  </a:lnTo>
                  <a:lnTo>
                    <a:pt x="3215" y="190"/>
                  </a:lnTo>
                  <a:lnTo>
                    <a:pt x="32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8" name="Freeform 24"/>
            <p:cNvSpPr>
              <a:spLocks/>
            </p:cNvSpPr>
            <p:nvPr userDrawn="1"/>
          </p:nvSpPr>
          <p:spPr bwMode="auto">
            <a:xfrm>
              <a:off x="4656" y="608"/>
              <a:ext cx="1072" cy="58"/>
            </a:xfrm>
            <a:custGeom>
              <a:avLst/>
              <a:gdLst>
                <a:gd name="T0" fmla="*/ 0 w 3215"/>
                <a:gd name="T1" fmla="*/ 0 h 174"/>
                <a:gd name="T2" fmla="*/ 0 w 3215"/>
                <a:gd name="T3" fmla="*/ 2 h 174"/>
                <a:gd name="T4" fmla="*/ 40 w 3215"/>
                <a:gd name="T5" fmla="*/ 2 h 174"/>
                <a:gd name="T6" fmla="*/ 40 w 3215"/>
                <a:gd name="T7" fmla="*/ 0 h 174"/>
                <a:gd name="T8" fmla="*/ 0 w 3215"/>
                <a:gd name="T9" fmla="*/ 0 h 174"/>
                <a:gd name="T10" fmla="*/ 0 w 3215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4">
                  <a:moveTo>
                    <a:pt x="0" y="14"/>
                  </a:moveTo>
                  <a:lnTo>
                    <a:pt x="0" y="174"/>
                  </a:lnTo>
                  <a:lnTo>
                    <a:pt x="3215" y="164"/>
                  </a:lnTo>
                  <a:lnTo>
                    <a:pt x="3215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39" name="Freeform 25"/>
            <p:cNvSpPr>
              <a:spLocks/>
            </p:cNvSpPr>
            <p:nvPr userDrawn="1"/>
          </p:nvSpPr>
          <p:spPr bwMode="auto">
            <a:xfrm>
              <a:off x="4656" y="723"/>
              <a:ext cx="1072" cy="58"/>
            </a:xfrm>
            <a:custGeom>
              <a:avLst/>
              <a:gdLst>
                <a:gd name="T0" fmla="*/ 0 w 3215"/>
                <a:gd name="T1" fmla="*/ 0 h 176"/>
                <a:gd name="T2" fmla="*/ 0 w 3215"/>
                <a:gd name="T3" fmla="*/ 2 h 176"/>
                <a:gd name="T4" fmla="*/ 40 w 3215"/>
                <a:gd name="T5" fmla="*/ 2 h 176"/>
                <a:gd name="T6" fmla="*/ 40 w 3215"/>
                <a:gd name="T7" fmla="*/ 0 h 176"/>
                <a:gd name="T8" fmla="*/ 0 w 3215"/>
                <a:gd name="T9" fmla="*/ 0 h 176"/>
                <a:gd name="T10" fmla="*/ 0 w 3215"/>
                <a:gd name="T11" fmla="*/ 0 h 1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5" h="176">
                  <a:moveTo>
                    <a:pt x="0" y="0"/>
                  </a:moveTo>
                  <a:lnTo>
                    <a:pt x="0" y="175"/>
                  </a:lnTo>
                  <a:lnTo>
                    <a:pt x="3215" y="176"/>
                  </a:lnTo>
                  <a:lnTo>
                    <a:pt x="321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0" name="Freeform 26"/>
            <p:cNvSpPr>
              <a:spLocks/>
            </p:cNvSpPr>
            <p:nvPr userDrawn="1"/>
          </p:nvSpPr>
          <p:spPr bwMode="auto">
            <a:xfrm>
              <a:off x="4678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4" y="78"/>
                  </a:moveTo>
                  <a:lnTo>
                    <a:pt x="43" y="58"/>
                  </a:lnTo>
                  <a:lnTo>
                    <a:pt x="73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7" y="32"/>
                  </a:lnTo>
                  <a:lnTo>
                    <a:pt x="43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1" name="Freeform 27"/>
            <p:cNvSpPr>
              <a:spLocks/>
            </p:cNvSpPr>
            <p:nvPr userDrawn="1"/>
          </p:nvSpPr>
          <p:spPr bwMode="auto">
            <a:xfrm>
              <a:off x="4751" y="86"/>
              <a:ext cx="28" cy="26"/>
            </a:xfrm>
            <a:custGeom>
              <a:avLst/>
              <a:gdLst>
                <a:gd name="T0" fmla="*/ 0 w 84"/>
                <a:gd name="T1" fmla="*/ 1 h 78"/>
                <a:gd name="T2" fmla="*/ 1 w 84"/>
                <a:gd name="T3" fmla="*/ 1 h 78"/>
                <a:gd name="T4" fmla="*/ 1 w 84"/>
                <a:gd name="T5" fmla="*/ 1 h 78"/>
                <a:gd name="T6" fmla="*/ 1 w 84"/>
                <a:gd name="T7" fmla="*/ 1 h 78"/>
                <a:gd name="T8" fmla="*/ 1 w 84"/>
                <a:gd name="T9" fmla="*/ 0 h 78"/>
                <a:gd name="T10" fmla="*/ 1 w 84"/>
                <a:gd name="T11" fmla="*/ 0 h 78"/>
                <a:gd name="T12" fmla="*/ 1 w 84"/>
                <a:gd name="T13" fmla="*/ 0 h 78"/>
                <a:gd name="T14" fmla="*/ 0 w 84"/>
                <a:gd name="T15" fmla="*/ 0 h 78"/>
                <a:gd name="T16" fmla="*/ 0 w 84"/>
                <a:gd name="T17" fmla="*/ 0 h 78"/>
                <a:gd name="T18" fmla="*/ 0 w 84"/>
                <a:gd name="T19" fmla="*/ 1 h 78"/>
                <a:gd name="T20" fmla="*/ 0 w 84"/>
                <a:gd name="T21" fmla="*/ 1 h 78"/>
                <a:gd name="T22" fmla="*/ 0 w 84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8">
                  <a:moveTo>
                    <a:pt x="11" y="78"/>
                  </a:moveTo>
                  <a:lnTo>
                    <a:pt x="42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4" y="32"/>
                  </a:lnTo>
                  <a:lnTo>
                    <a:pt x="56" y="32"/>
                  </a:lnTo>
                  <a:lnTo>
                    <a:pt x="42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6"/>
                  </a:lnTo>
                  <a:lnTo>
                    <a:pt x="11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2" name="Freeform 28"/>
            <p:cNvSpPr>
              <a:spLocks/>
            </p:cNvSpPr>
            <p:nvPr userDrawn="1"/>
          </p:nvSpPr>
          <p:spPr bwMode="auto">
            <a:xfrm>
              <a:off x="4825" y="86"/>
              <a:ext cx="27" cy="26"/>
            </a:xfrm>
            <a:custGeom>
              <a:avLst/>
              <a:gdLst>
                <a:gd name="T0" fmla="*/ 0 w 83"/>
                <a:gd name="T1" fmla="*/ 1 h 78"/>
                <a:gd name="T2" fmla="*/ 1 w 83"/>
                <a:gd name="T3" fmla="*/ 1 h 78"/>
                <a:gd name="T4" fmla="*/ 1 w 83"/>
                <a:gd name="T5" fmla="*/ 1 h 78"/>
                <a:gd name="T6" fmla="*/ 1 w 83"/>
                <a:gd name="T7" fmla="*/ 1 h 78"/>
                <a:gd name="T8" fmla="*/ 1 w 83"/>
                <a:gd name="T9" fmla="*/ 0 h 78"/>
                <a:gd name="T10" fmla="*/ 1 w 83"/>
                <a:gd name="T11" fmla="*/ 0 h 78"/>
                <a:gd name="T12" fmla="*/ 1 w 83"/>
                <a:gd name="T13" fmla="*/ 0 h 78"/>
                <a:gd name="T14" fmla="*/ 0 w 83"/>
                <a:gd name="T15" fmla="*/ 0 h 78"/>
                <a:gd name="T16" fmla="*/ 0 w 83"/>
                <a:gd name="T17" fmla="*/ 0 h 78"/>
                <a:gd name="T18" fmla="*/ 0 w 83"/>
                <a:gd name="T19" fmla="*/ 1 h 78"/>
                <a:gd name="T20" fmla="*/ 0 w 83"/>
                <a:gd name="T21" fmla="*/ 1 h 78"/>
                <a:gd name="T22" fmla="*/ 0 w 83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8">
                  <a:moveTo>
                    <a:pt x="12" y="78"/>
                  </a:moveTo>
                  <a:lnTo>
                    <a:pt x="43" y="58"/>
                  </a:lnTo>
                  <a:lnTo>
                    <a:pt x="74" y="78"/>
                  </a:lnTo>
                  <a:lnTo>
                    <a:pt x="62" y="45"/>
                  </a:lnTo>
                  <a:lnTo>
                    <a:pt x="83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3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3" name="Freeform 29"/>
            <p:cNvSpPr>
              <a:spLocks/>
            </p:cNvSpPr>
            <p:nvPr userDrawn="1"/>
          </p:nvSpPr>
          <p:spPr bwMode="auto">
            <a:xfrm>
              <a:off x="4897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3" y="78"/>
                  </a:moveTo>
                  <a:lnTo>
                    <a:pt x="45" y="58"/>
                  </a:lnTo>
                  <a:lnTo>
                    <a:pt x="76" y="78"/>
                  </a:lnTo>
                  <a:lnTo>
                    <a:pt x="62" y="45"/>
                  </a:lnTo>
                  <a:lnTo>
                    <a:pt x="86" y="32"/>
                  </a:lnTo>
                  <a:lnTo>
                    <a:pt x="57" y="32"/>
                  </a:lnTo>
                  <a:lnTo>
                    <a:pt x="45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4" name="Freeform 30"/>
            <p:cNvSpPr>
              <a:spLocks/>
            </p:cNvSpPr>
            <p:nvPr userDrawn="1"/>
          </p:nvSpPr>
          <p:spPr bwMode="auto">
            <a:xfrm>
              <a:off x="4971" y="86"/>
              <a:ext cx="29" cy="26"/>
            </a:xfrm>
            <a:custGeom>
              <a:avLst/>
              <a:gdLst>
                <a:gd name="T0" fmla="*/ 0 w 85"/>
                <a:gd name="T1" fmla="*/ 1 h 78"/>
                <a:gd name="T2" fmla="*/ 1 w 85"/>
                <a:gd name="T3" fmla="*/ 1 h 78"/>
                <a:gd name="T4" fmla="*/ 1 w 85"/>
                <a:gd name="T5" fmla="*/ 1 h 78"/>
                <a:gd name="T6" fmla="*/ 1 w 85"/>
                <a:gd name="T7" fmla="*/ 1 h 78"/>
                <a:gd name="T8" fmla="*/ 1 w 85"/>
                <a:gd name="T9" fmla="*/ 0 h 78"/>
                <a:gd name="T10" fmla="*/ 1 w 85"/>
                <a:gd name="T11" fmla="*/ 0 h 78"/>
                <a:gd name="T12" fmla="*/ 1 w 85"/>
                <a:gd name="T13" fmla="*/ 0 h 78"/>
                <a:gd name="T14" fmla="*/ 0 w 85"/>
                <a:gd name="T15" fmla="*/ 0 h 78"/>
                <a:gd name="T16" fmla="*/ 0 w 85"/>
                <a:gd name="T17" fmla="*/ 0 h 78"/>
                <a:gd name="T18" fmla="*/ 0 w 85"/>
                <a:gd name="T19" fmla="*/ 1 h 78"/>
                <a:gd name="T20" fmla="*/ 0 w 85"/>
                <a:gd name="T21" fmla="*/ 1 h 78"/>
                <a:gd name="T22" fmla="*/ 0 w 85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8">
                  <a:moveTo>
                    <a:pt x="12" y="78"/>
                  </a:moveTo>
                  <a:lnTo>
                    <a:pt x="43" y="58"/>
                  </a:lnTo>
                  <a:lnTo>
                    <a:pt x="75" y="78"/>
                  </a:lnTo>
                  <a:lnTo>
                    <a:pt x="63" y="45"/>
                  </a:lnTo>
                  <a:lnTo>
                    <a:pt x="85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6"/>
                  </a:lnTo>
                  <a:lnTo>
                    <a:pt x="12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5" name="Freeform 31"/>
            <p:cNvSpPr>
              <a:spLocks/>
            </p:cNvSpPr>
            <p:nvPr userDrawn="1"/>
          </p:nvSpPr>
          <p:spPr bwMode="auto">
            <a:xfrm>
              <a:off x="5044" y="86"/>
              <a:ext cx="29" cy="26"/>
            </a:xfrm>
            <a:custGeom>
              <a:avLst/>
              <a:gdLst>
                <a:gd name="T0" fmla="*/ 0 w 86"/>
                <a:gd name="T1" fmla="*/ 1 h 78"/>
                <a:gd name="T2" fmla="*/ 1 w 86"/>
                <a:gd name="T3" fmla="*/ 1 h 78"/>
                <a:gd name="T4" fmla="*/ 1 w 86"/>
                <a:gd name="T5" fmla="*/ 1 h 78"/>
                <a:gd name="T6" fmla="*/ 1 w 86"/>
                <a:gd name="T7" fmla="*/ 1 h 78"/>
                <a:gd name="T8" fmla="*/ 1 w 86"/>
                <a:gd name="T9" fmla="*/ 0 h 78"/>
                <a:gd name="T10" fmla="*/ 1 w 86"/>
                <a:gd name="T11" fmla="*/ 0 h 78"/>
                <a:gd name="T12" fmla="*/ 1 w 86"/>
                <a:gd name="T13" fmla="*/ 0 h 78"/>
                <a:gd name="T14" fmla="*/ 0 w 86"/>
                <a:gd name="T15" fmla="*/ 0 h 78"/>
                <a:gd name="T16" fmla="*/ 0 w 86"/>
                <a:gd name="T17" fmla="*/ 0 h 78"/>
                <a:gd name="T18" fmla="*/ 0 w 86"/>
                <a:gd name="T19" fmla="*/ 1 h 78"/>
                <a:gd name="T20" fmla="*/ 0 w 86"/>
                <a:gd name="T21" fmla="*/ 1 h 78"/>
                <a:gd name="T22" fmla="*/ 0 w 86"/>
                <a:gd name="T23" fmla="*/ 1 h 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8">
                  <a:moveTo>
                    <a:pt x="14" y="78"/>
                  </a:moveTo>
                  <a:lnTo>
                    <a:pt x="44" y="58"/>
                  </a:lnTo>
                  <a:lnTo>
                    <a:pt x="76" y="78"/>
                  </a:lnTo>
                  <a:lnTo>
                    <a:pt x="63" y="45"/>
                  </a:lnTo>
                  <a:lnTo>
                    <a:pt x="86" y="32"/>
                  </a:lnTo>
                  <a:lnTo>
                    <a:pt x="58" y="32"/>
                  </a:lnTo>
                  <a:lnTo>
                    <a:pt x="43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6" y="46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6" name="Freeform 32"/>
            <p:cNvSpPr>
              <a:spLocks/>
            </p:cNvSpPr>
            <p:nvPr userDrawn="1"/>
          </p:nvSpPr>
          <p:spPr bwMode="auto">
            <a:xfrm>
              <a:off x="4715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3" y="74"/>
                  </a:moveTo>
                  <a:lnTo>
                    <a:pt x="44" y="56"/>
                  </a:lnTo>
                  <a:lnTo>
                    <a:pt x="76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3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7" name="Freeform 33"/>
            <p:cNvSpPr>
              <a:spLocks/>
            </p:cNvSpPr>
            <p:nvPr userDrawn="1"/>
          </p:nvSpPr>
          <p:spPr bwMode="auto">
            <a:xfrm>
              <a:off x="4788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1" y="74"/>
                  </a:moveTo>
                  <a:lnTo>
                    <a:pt x="41" y="56"/>
                  </a:lnTo>
                  <a:lnTo>
                    <a:pt x="74" y="74"/>
                  </a:lnTo>
                  <a:lnTo>
                    <a:pt x="63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8" name="Freeform 34"/>
            <p:cNvSpPr>
              <a:spLocks/>
            </p:cNvSpPr>
            <p:nvPr userDrawn="1"/>
          </p:nvSpPr>
          <p:spPr bwMode="auto">
            <a:xfrm>
              <a:off x="4861" y="126"/>
              <a:ext cx="28" cy="24"/>
            </a:xfrm>
            <a:custGeom>
              <a:avLst/>
              <a:gdLst>
                <a:gd name="T0" fmla="*/ 0 w 85"/>
                <a:gd name="T1" fmla="*/ 1 h 74"/>
                <a:gd name="T2" fmla="*/ 1 w 85"/>
                <a:gd name="T3" fmla="*/ 1 h 74"/>
                <a:gd name="T4" fmla="*/ 1 w 85"/>
                <a:gd name="T5" fmla="*/ 1 h 74"/>
                <a:gd name="T6" fmla="*/ 1 w 85"/>
                <a:gd name="T7" fmla="*/ 1 h 74"/>
                <a:gd name="T8" fmla="*/ 1 w 85"/>
                <a:gd name="T9" fmla="*/ 0 h 74"/>
                <a:gd name="T10" fmla="*/ 1 w 85"/>
                <a:gd name="T11" fmla="*/ 0 h 74"/>
                <a:gd name="T12" fmla="*/ 1 w 85"/>
                <a:gd name="T13" fmla="*/ 0 h 74"/>
                <a:gd name="T14" fmla="*/ 0 w 85"/>
                <a:gd name="T15" fmla="*/ 0 h 74"/>
                <a:gd name="T16" fmla="*/ 0 w 85"/>
                <a:gd name="T17" fmla="*/ 0 h 74"/>
                <a:gd name="T18" fmla="*/ 0 w 85"/>
                <a:gd name="T19" fmla="*/ 1 h 74"/>
                <a:gd name="T20" fmla="*/ 0 w 85"/>
                <a:gd name="T21" fmla="*/ 1 h 74"/>
                <a:gd name="T22" fmla="*/ 0 w 85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4">
                  <a:moveTo>
                    <a:pt x="12" y="74"/>
                  </a:moveTo>
                  <a:lnTo>
                    <a:pt x="44" y="56"/>
                  </a:lnTo>
                  <a:lnTo>
                    <a:pt x="75" y="74"/>
                  </a:lnTo>
                  <a:lnTo>
                    <a:pt x="62" y="44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49" name="Freeform 35"/>
            <p:cNvSpPr>
              <a:spLocks/>
            </p:cNvSpPr>
            <p:nvPr userDrawn="1"/>
          </p:nvSpPr>
          <p:spPr bwMode="auto">
            <a:xfrm>
              <a:off x="4935" y="126"/>
              <a:ext cx="28" cy="24"/>
            </a:xfrm>
            <a:custGeom>
              <a:avLst/>
              <a:gdLst>
                <a:gd name="T0" fmla="*/ 0 w 86"/>
                <a:gd name="T1" fmla="*/ 1 h 74"/>
                <a:gd name="T2" fmla="*/ 1 w 86"/>
                <a:gd name="T3" fmla="*/ 1 h 74"/>
                <a:gd name="T4" fmla="*/ 1 w 86"/>
                <a:gd name="T5" fmla="*/ 1 h 74"/>
                <a:gd name="T6" fmla="*/ 1 w 86"/>
                <a:gd name="T7" fmla="*/ 1 h 74"/>
                <a:gd name="T8" fmla="*/ 1 w 86"/>
                <a:gd name="T9" fmla="*/ 0 h 74"/>
                <a:gd name="T10" fmla="*/ 1 w 86"/>
                <a:gd name="T11" fmla="*/ 0 h 74"/>
                <a:gd name="T12" fmla="*/ 1 w 86"/>
                <a:gd name="T13" fmla="*/ 0 h 74"/>
                <a:gd name="T14" fmla="*/ 0 w 86"/>
                <a:gd name="T15" fmla="*/ 0 h 74"/>
                <a:gd name="T16" fmla="*/ 0 w 86"/>
                <a:gd name="T17" fmla="*/ 0 h 74"/>
                <a:gd name="T18" fmla="*/ 0 w 86"/>
                <a:gd name="T19" fmla="*/ 1 h 74"/>
                <a:gd name="T20" fmla="*/ 0 w 86"/>
                <a:gd name="T21" fmla="*/ 1 h 74"/>
                <a:gd name="T22" fmla="*/ 0 w 86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4">
                  <a:moveTo>
                    <a:pt x="12" y="74"/>
                  </a:moveTo>
                  <a:lnTo>
                    <a:pt x="43" y="56"/>
                  </a:lnTo>
                  <a:lnTo>
                    <a:pt x="75" y="74"/>
                  </a:lnTo>
                  <a:lnTo>
                    <a:pt x="63" y="44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4"/>
                  </a:lnTo>
                  <a:lnTo>
                    <a:pt x="12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0" name="Freeform 36"/>
            <p:cNvSpPr>
              <a:spLocks/>
            </p:cNvSpPr>
            <p:nvPr userDrawn="1"/>
          </p:nvSpPr>
          <p:spPr bwMode="auto">
            <a:xfrm>
              <a:off x="5008" y="126"/>
              <a:ext cx="28" cy="24"/>
            </a:xfrm>
            <a:custGeom>
              <a:avLst/>
              <a:gdLst>
                <a:gd name="T0" fmla="*/ 0 w 84"/>
                <a:gd name="T1" fmla="*/ 1 h 74"/>
                <a:gd name="T2" fmla="*/ 1 w 84"/>
                <a:gd name="T3" fmla="*/ 1 h 74"/>
                <a:gd name="T4" fmla="*/ 1 w 84"/>
                <a:gd name="T5" fmla="*/ 1 h 74"/>
                <a:gd name="T6" fmla="*/ 1 w 84"/>
                <a:gd name="T7" fmla="*/ 1 h 74"/>
                <a:gd name="T8" fmla="*/ 1 w 84"/>
                <a:gd name="T9" fmla="*/ 0 h 74"/>
                <a:gd name="T10" fmla="*/ 1 w 84"/>
                <a:gd name="T11" fmla="*/ 0 h 74"/>
                <a:gd name="T12" fmla="*/ 1 w 84"/>
                <a:gd name="T13" fmla="*/ 0 h 74"/>
                <a:gd name="T14" fmla="*/ 0 w 84"/>
                <a:gd name="T15" fmla="*/ 0 h 74"/>
                <a:gd name="T16" fmla="*/ 0 w 84"/>
                <a:gd name="T17" fmla="*/ 0 h 74"/>
                <a:gd name="T18" fmla="*/ 0 w 84"/>
                <a:gd name="T19" fmla="*/ 1 h 74"/>
                <a:gd name="T20" fmla="*/ 0 w 84"/>
                <a:gd name="T21" fmla="*/ 1 h 74"/>
                <a:gd name="T22" fmla="*/ 0 w 84"/>
                <a:gd name="T23" fmla="*/ 1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4">
                  <a:moveTo>
                    <a:pt x="11" y="74"/>
                  </a:moveTo>
                  <a:lnTo>
                    <a:pt x="43" y="56"/>
                  </a:lnTo>
                  <a:lnTo>
                    <a:pt x="74" y="74"/>
                  </a:lnTo>
                  <a:lnTo>
                    <a:pt x="61" y="44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4"/>
                  </a:lnTo>
                  <a:lnTo>
                    <a:pt x="11" y="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1" name="Freeform 37"/>
            <p:cNvSpPr>
              <a:spLocks/>
            </p:cNvSpPr>
            <p:nvPr userDrawn="1"/>
          </p:nvSpPr>
          <p:spPr bwMode="auto">
            <a:xfrm>
              <a:off x="4678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7"/>
                  </a:lnTo>
                  <a:lnTo>
                    <a:pt x="73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2" name="Freeform 38"/>
            <p:cNvSpPr>
              <a:spLocks/>
            </p:cNvSpPr>
            <p:nvPr userDrawn="1"/>
          </p:nvSpPr>
          <p:spPr bwMode="auto">
            <a:xfrm>
              <a:off x="4751" y="165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6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3" name="Freeform 39"/>
            <p:cNvSpPr>
              <a:spLocks/>
            </p:cNvSpPr>
            <p:nvPr userDrawn="1"/>
          </p:nvSpPr>
          <p:spPr bwMode="auto">
            <a:xfrm>
              <a:off x="4825" y="165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7"/>
                  </a:lnTo>
                  <a:lnTo>
                    <a:pt x="74" y="75"/>
                  </a:lnTo>
                  <a:lnTo>
                    <a:pt x="62" y="46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4" name="Freeform 40"/>
            <p:cNvSpPr>
              <a:spLocks/>
            </p:cNvSpPr>
            <p:nvPr userDrawn="1"/>
          </p:nvSpPr>
          <p:spPr bwMode="auto">
            <a:xfrm>
              <a:off x="4897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7"/>
                  </a:lnTo>
                  <a:lnTo>
                    <a:pt x="76" y="75"/>
                  </a:lnTo>
                  <a:lnTo>
                    <a:pt x="62" y="46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5" name="Freeform 41"/>
            <p:cNvSpPr>
              <a:spLocks/>
            </p:cNvSpPr>
            <p:nvPr userDrawn="1"/>
          </p:nvSpPr>
          <p:spPr bwMode="auto">
            <a:xfrm>
              <a:off x="4971" y="165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7"/>
                  </a:lnTo>
                  <a:lnTo>
                    <a:pt x="75" y="75"/>
                  </a:lnTo>
                  <a:lnTo>
                    <a:pt x="63" y="46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6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6" name="Freeform 42"/>
            <p:cNvSpPr>
              <a:spLocks/>
            </p:cNvSpPr>
            <p:nvPr userDrawn="1"/>
          </p:nvSpPr>
          <p:spPr bwMode="auto">
            <a:xfrm>
              <a:off x="5044" y="165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7"/>
                  </a:lnTo>
                  <a:lnTo>
                    <a:pt x="76" y="75"/>
                  </a:lnTo>
                  <a:lnTo>
                    <a:pt x="63" y="46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6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7" name="Freeform 43"/>
            <p:cNvSpPr>
              <a:spLocks/>
            </p:cNvSpPr>
            <p:nvPr userDrawn="1"/>
          </p:nvSpPr>
          <p:spPr bwMode="auto">
            <a:xfrm>
              <a:off x="4715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3" y="77"/>
                  </a:moveTo>
                  <a:lnTo>
                    <a:pt x="44" y="58"/>
                  </a:lnTo>
                  <a:lnTo>
                    <a:pt x="76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8" name="Freeform 44"/>
            <p:cNvSpPr>
              <a:spLocks/>
            </p:cNvSpPr>
            <p:nvPr userDrawn="1"/>
          </p:nvSpPr>
          <p:spPr bwMode="auto">
            <a:xfrm>
              <a:off x="4788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1" y="77"/>
                  </a:moveTo>
                  <a:lnTo>
                    <a:pt x="41" y="58"/>
                  </a:lnTo>
                  <a:lnTo>
                    <a:pt x="74" y="77"/>
                  </a:lnTo>
                  <a:lnTo>
                    <a:pt x="63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1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59" name="Freeform 45"/>
            <p:cNvSpPr>
              <a:spLocks/>
            </p:cNvSpPr>
            <p:nvPr userDrawn="1"/>
          </p:nvSpPr>
          <p:spPr bwMode="auto">
            <a:xfrm>
              <a:off x="4861" y="204"/>
              <a:ext cx="28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4" y="58"/>
                  </a:lnTo>
                  <a:lnTo>
                    <a:pt x="75" y="77"/>
                  </a:lnTo>
                  <a:lnTo>
                    <a:pt x="62" y="46"/>
                  </a:lnTo>
                  <a:lnTo>
                    <a:pt x="85" y="31"/>
                  </a:lnTo>
                  <a:lnTo>
                    <a:pt x="57" y="31"/>
                  </a:lnTo>
                  <a:lnTo>
                    <a:pt x="44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0" name="Freeform 46"/>
            <p:cNvSpPr>
              <a:spLocks/>
            </p:cNvSpPr>
            <p:nvPr userDrawn="1"/>
          </p:nvSpPr>
          <p:spPr bwMode="auto">
            <a:xfrm>
              <a:off x="4935" y="204"/>
              <a:ext cx="28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2" y="77"/>
                  </a:moveTo>
                  <a:lnTo>
                    <a:pt x="43" y="58"/>
                  </a:lnTo>
                  <a:lnTo>
                    <a:pt x="75" y="77"/>
                  </a:lnTo>
                  <a:lnTo>
                    <a:pt x="63" y="46"/>
                  </a:lnTo>
                  <a:lnTo>
                    <a:pt x="86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4" y="46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1" name="Freeform 47"/>
            <p:cNvSpPr>
              <a:spLocks/>
            </p:cNvSpPr>
            <p:nvPr userDrawn="1"/>
          </p:nvSpPr>
          <p:spPr bwMode="auto">
            <a:xfrm>
              <a:off x="5008" y="204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3" y="58"/>
                  </a:lnTo>
                  <a:lnTo>
                    <a:pt x="74" y="77"/>
                  </a:lnTo>
                  <a:lnTo>
                    <a:pt x="61" y="46"/>
                  </a:lnTo>
                  <a:lnTo>
                    <a:pt x="84" y="31"/>
                  </a:lnTo>
                  <a:lnTo>
                    <a:pt x="55" y="31"/>
                  </a:lnTo>
                  <a:lnTo>
                    <a:pt x="41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6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2" name="Freeform 48"/>
            <p:cNvSpPr>
              <a:spLocks/>
            </p:cNvSpPr>
            <p:nvPr userDrawn="1"/>
          </p:nvSpPr>
          <p:spPr bwMode="auto">
            <a:xfrm>
              <a:off x="4678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4" y="76"/>
                  </a:moveTo>
                  <a:lnTo>
                    <a:pt x="43" y="57"/>
                  </a:lnTo>
                  <a:lnTo>
                    <a:pt x="73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3" name="Freeform 49"/>
            <p:cNvSpPr>
              <a:spLocks/>
            </p:cNvSpPr>
            <p:nvPr userDrawn="1"/>
          </p:nvSpPr>
          <p:spPr bwMode="auto">
            <a:xfrm>
              <a:off x="4751" y="244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2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4" name="Freeform 50"/>
            <p:cNvSpPr>
              <a:spLocks/>
            </p:cNvSpPr>
            <p:nvPr userDrawn="1"/>
          </p:nvSpPr>
          <p:spPr bwMode="auto">
            <a:xfrm>
              <a:off x="4825" y="244"/>
              <a:ext cx="27" cy="25"/>
            </a:xfrm>
            <a:custGeom>
              <a:avLst/>
              <a:gdLst>
                <a:gd name="T0" fmla="*/ 0 w 83"/>
                <a:gd name="T1" fmla="*/ 1 h 76"/>
                <a:gd name="T2" fmla="*/ 1 w 83"/>
                <a:gd name="T3" fmla="*/ 1 h 76"/>
                <a:gd name="T4" fmla="*/ 1 w 83"/>
                <a:gd name="T5" fmla="*/ 1 h 76"/>
                <a:gd name="T6" fmla="*/ 1 w 83"/>
                <a:gd name="T7" fmla="*/ 1 h 76"/>
                <a:gd name="T8" fmla="*/ 1 w 83"/>
                <a:gd name="T9" fmla="*/ 0 h 76"/>
                <a:gd name="T10" fmla="*/ 1 w 83"/>
                <a:gd name="T11" fmla="*/ 0 h 76"/>
                <a:gd name="T12" fmla="*/ 1 w 83"/>
                <a:gd name="T13" fmla="*/ 0 h 76"/>
                <a:gd name="T14" fmla="*/ 0 w 83"/>
                <a:gd name="T15" fmla="*/ 0 h 76"/>
                <a:gd name="T16" fmla="*/ 0 w 83"/>
                <a:gd name="T17" fmla="*/ 0 h 76"/>
                <a:gd name="T18" fmla="*/ 0 w 83"/>
                <a:gd name="T19" fmla="*/ 1 h 76"/>
                <a:gd name="T20" fmla="*/ 0 w 83"/>
                <a:gd name="T21" fmla="*/ 1 h 76"/>
                <a:gd name="T22" fmla="*/ 0 w 83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6">
                  <a:moveTo>
                    <a:pt x="12" y="76"/>
                  </a:moveTo>
                  <a:lnTo>
                    <a:pt x="43" y="57"/>
                  </a:lnTo>
                  <a:lnTo>
                    <a:pt x="74" y="76"/>
                  </a:lnTo>
                  <a:lnTo>
                    <a:pt x="62" y="45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5" name="Freeform 51"/>
            <p:cNvSpPr>
              <a:spLocks/>
            </p:cNvSpPr>
            <p:nvPr userDrawn="1"/>
          </p:nvSpPr>
          <p:spPr bwMode="auto">
            <a:xfrm>
              <a:off x="4897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3" y="76"/>
                  </a:moveTo>
                  <a:lnTo>
                    <a:pt x="45" y="57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6" name="Freeform 52"/>
            <p:cNvSpPr>
              <a:spLocks/>
            </p:cNvSpPr>
            <p:nvPr userDrawn="1"/>
          </p:nvSpPr>
          <p:spPr bwMode="auto">
            <a:xfrm>
              <a:off x="4971" y="244"/>
              <a:ext cx="29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3" y="57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7" name="Freeform 53"/>
            <p:cNvSpPr>
              <a:spLocks/>
            </p:cNvSpPr>
            <p:nvPr userDrawn="1"/>
          </p:nvSpPr>
          <p:spPr bwMode="auto">
            <a:xfrm>
              <a:off x="5044" y="244"/>
              <a:ext cx="29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4" y="76"/>
                  </a:moveTo>
                  <a:lnTo>
                    <a:pt x="44" y="57"/>
                  </a:lnTo>
                  <a:lnTo>
                    <a:pt x="76" y="76"/>
                  </a:lnTo>
                  <a:lnTo>
                    <a:pt x="63" y="45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5"/>
                  </a:lnTo>
                  <a:lnTo>
                    <a:pt x="14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8" name="Freeform 54"/>
            <p:cNvSpPr>
              <a:spLocks/>
            </p:cNvSpPr>
            <p:nvPr userDrawn="1"/>
          </p:nvSpPr>
          <p:spPr bwMode="auto">
            <a:xfrm>
              <a:off x="4715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8"/>
                  </a:lnTo>
                  <a:lnTo>
                    <a:pt x="76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69" name="Freeform 55"/>
            <p:cNvSpPr>
              <a:spLocks/>
            </p:cNvSpPr>
            <p:nvPr userDrawn="1"/>
          </p:nvSpPr>
          <p:spPr bwMode="auto">
            <a:xfrm>
              <a:off x="4788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8"/>
                  </a:lnTo>
                  <a:lnTo>
                    <a:pt x="74" y="76"/>
                  </a:lnTo>
                  <a:lnTo>
                    <a:pt x="63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1" y="0"/>
                  </a:lnTo>
                  <a:lnTo>
                    <a:pt x="30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0" name="Freeform 56"/>
            <p:cNvSpPr>
              <a:spLocks/>
            </p:cNvSpPr>
            <p:nvPr userDrawn="1"/>
          </p:nvSpPr>
          <p:spPr bwMode="auto">
            <a:xfrm>
              <a:off x="4861" y="283"/>
              <a:ext cx="28" cy="25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8"/>
                  </a:lnTo>
                  <a:lnTo>
                    <a:pt x="75" y="76"/>
                  </a:lnTo>
                  <a:lnTo>
                    <a:pt x="62" y="47"/>
                  </a:lnTo>
                  <a:lnTo>
                    <a:pt x="85" y="32"/>
                  </a:lnTo>
                  <a:lnTo>
                    <a:pt x="57" y="32"/>
                  </a:lnTo>
                  <a:lnTo>
                    <a:pt x="44" y="0"/>
                  </a:lnTo>
                  <a:lnTo>
                    <a:pt x="31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1" name="Freeform 57"/>
            <p:cNvSpPr>
              <a:spLocks/>
            </p:cNvSpPr>
            <p:nvPr userDrawn="1"/>
          </p:nvSpPr>
          <p:spPr bwMode="auto">
            <a:xfrm>
              <a:off x="4935" y="283"/>
              <a:ext cx="28" cy="25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8"/>
                  </a:lnTo>
                  <a:lnTo>
                    <a:pt x="75" y="76"/>
                  </a:lnTo>
                  <a:lnTo>
                    <a:pt x="63" y="47"/>
                  </a:lnTo>
                  <a:lnTo>
                    <a:pt x="86" y="32"/>
                  </a:lnTo>
                  <a:lnTo>
                    <a:pt x="56" y="32"/>
                  </a:lnTo>
                  <a:lnTo>
                    <a:pt x="43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4" y="47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2" name="Freeform 58"/>
            <p:cNvSpPr>
              <a:spLocks/>
            </p:cNvSpPr>
            <p:nvPr userDrawn="1"/>
          </p:nvSpPr>
          <p:spPr bwMode="auto">
            <a:xfrm>
              <a:off x="5008" y="283"/>
              <a:ext cx="28" cy="25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8"/>
                  </a:lnTo>
                  <a:lnTo>
                    <a:pt x="74" y="76"/>
                  </a:lnTo>
                  <a:lnTo>
                    <a:pt x="61" y="47"/>
                  </a:lnTo>
                  <a:lnTo>
                    <a:pt x="84" y="32"/>
                  </a:lnTo>
                  <a:lnTo>
                    <a:pt x="55" y="32"/>
                  </a:lnTo>
                  <a:lnTo>
                    <a:pt x="41" y="0"/>
                  </a:lnTo>
                  <a:lnTo>
                    <a:pt x="29" y="32"/>
                  </a:lnTo>
                  <a:lnTo>
                    <a:pt x="0" y="32"/>
                  </a:lnTo>
                  <a:lnTo>
                    <a:pt x="25" y="47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3" name="Freeform 59"/>
            <p:cNvSpPr>
              <a:spLocks/>
            </p:cNvSpPr>
            <p:nvPr userDrawn="1"/>
          </p:nvSpPr>
          <p:spPr bwMode="auto">
            <a:xfrm>
              <a:off x="4678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4" y="77"/>
                  </a:moveTo>
                  <a:lnTo>
                    <a:pt x="43" y="57"/>
                  </a:lnTo>
                  <a:lnTo>
                    <a:pt x="73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7" y="31"/>
                  </a:lnTo>
                  <a:lnTo>
                    <a:pt x="43" y="0"/>
                  </a:lnTo>
                  <a:lnTo>
                    <a:pt x="31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4" name="Freeform 60"/>
            <p:cNvSpPr>
              <a:spLocks/>
            </p:cNvSpPr>
            <p:nvPr userDrawn="1"/>
          </p:nvSpPr>
          <p:spPr bwMode="auto">
            <a:xfrm>
              <a:off x="4751" y="323"/>
              <a:ext cx="28" cy="26"/>
            </a:xfrm>
            <a:custGeom>
              <a:avLst/>
              <a:gdLst>
                <a:gd name="T0" fmla="*/ 0 w 84"/>
                <a:gd name="T1" fmla="*/ 1 h 77"/>
                <a:gd name="T2" fmla="*/ 1 w 84"/>
                <a:gd name="T3" fmla="*/ 1 h 77"/>
                <a:gd name="T4" fmla="*/ 1 w 84"/>
                <a:gd name="T5" fmla="*/ 1 h 77"/>
                <a:gd name="T6" fmla="*/ 1 w 84"/>
                <a:gd name="T7" fmla="*/ 1 h 77"/>
                <a:gd name="T8" fmla="*/ 1 w 84"/>
                <a:gd name="T9" fmla="*/ 0 h 77"/>
                <a:gd name="T10" fmla="*/ 1 w 84"/>
                <a:gd name="T11" fmla="*/ 0 h 77"/>
                <a:gd name="T12" fmla="*/ 1 w 84"/>
                <a:gd name="T13" fmla="*/ 0 h 77"/>
                <a:gd name="T14" fmla="*/ 0 w 84"/>
                <a:gd name="T15" fmla="*/ 0 h 77"/>
                <a:gd name="T16" fmla="*/ 0 w 84"/>
                <a:gd name="T17" fmla="*/ 0 h 77"/>
                <a:gd name="T18" fmla="*/ 0 w 84"/>
                <a:gd name="T19" fmla="*/ 1 h 77"/>
                <a:gd name="T20" fmla="*/ 0 w 84"/>
                <a:gd name="T21" fmla="*/ 1 h 77"/>
                <a:gd name="T22" fmla="*/ 0 w 84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7">
                  <a:moveTo>
                    <a:pt x="11" y="77"/>
                  </a:moveTo>
                  <a:lnTo>
                    <a:pt x="42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4" y="31"/>
                  </a:lnTo>
                  <a:lnTo>
                    <a:pt x="56" y="31"/>
                  </a:lnTo>
                  <a:lnTo>
                    <a:pt x="42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4" y="47"/>
                  </a:lnTo>
                  <a:lnTo>
                    <a:pt x="11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5" name="Freeform 61"/>
            <p:cNvSpPr>
              <a:spLocks/>
            </p:cNvSpPr>
            <p:nvPr userDrawn="1"/>
          </p:nvSpPr>
          <p:spPr bwMode="auto">
            <a:xfrm>
              <a:off x="4825" y="323"/>
              <a:ext cx="27" cy="26"/>
            </a:xfrm>
            <a:custGeom>
              <a:avLst/>
              <a:gdLst>
                <a:gd name="T0" fmla="*/ 0 w 83"/>
                <a:gd name="T1" fmla="*/ 1 h 77"/>
                <a:gd name="T2" fmla="*/ 1 w 83"/>
                <a:gd name="T3" fmla="*/ 1 h 77"/>
                <a:gd name="T4" fmla="*/ 1 w 83"/>
                <a:gd name="T5" fmla="*/ 1 h 77"/>
                <a:gd name="T6" fmla="*/ 1 w 83"/>
                <a:gd name="T7" fmla="*/ 1 h 77"/>
                <a:gd name="T8" fmla="*/ 1 w 83"/>
                <a:gd name="T9" fmla="*/ 0 h 77"/>
                <a:gd name="T10" fmla="*/ 1 w 83"/>
                <a:gd name="T11" fmla="*/ 0 h 77"/>
                <a:gd name="T12" fmla="*/ 1 w 83"/>
                <a:gd name="T13" fmla="*/ 0 h 77"/>
                <a:gd name="T14" fmla="*/ 0 w 83"/>
                <a:gd name="T15" fmla="*/ 0 h 77"/>
                <a:gd name="T16" fmla="*/ 0 w 83"/>
                <a:gd name="T17" fmla="*/ 0 h 77"/>
                <a:gd name="T18" fmla="*/ 0 w 83"/>
                <a:gd name="T19" fmla="*/ 1 h 77"/>
                <a:gd name="T20" fmla="*/ 0 w 83"/>
                <a:gd name="T21" fmla="*/ 1 h 77"/>
                <a:gd name="T22" fmla="*/ 0 w 83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7">
                  <a:moveTo>
                    <a:pt x="12" y="77"/>
                  </a:moveTo>
                  <a:lnTo>
                    <a:pt x="43" y="57"/>
                  </a:lnTo>
                  <a:lnTo>
                    <a:pt x="74" y="77"/>
                  </a:lnTo>
                  <a:lnTo>
                    <a:pt x="62" y="47"/>
                  </a:lnTo>
                  <a:lnTo>
                    <a:pt x="83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3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6" name="Freeform 62"/>
            <p:cNvSpPr>
              <a:spLocks/>
            </p:cNvSpPr>
            <p:nvPr userDrawn="1"/>
          </p:nvSpPr>
          <p:spPr bwMode="auto">
            <a:xfrm>
              <a:off x="4897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3" y="77"/>
                  </a:moveTo>
                  <a:lnTo>
                    <a:pt x="45" y="57"/>
                  </a:lnTo>
                  <a:lnTo>
                    <a:pt x="76" y="77"/>
                  </a:lnTo>
                  <a:lnTo>
                    <a:pt x="62" y="47"/>
                  </a:lnTo>
                  <a:lnTo>
                    <a:pt x="86" y="31"/>
                  </a:lnTo>
                  <a:lnTo>
                    <a:pt x="57" y="31"/>
                  </a:lnTo>
                  <a:lnTo>
                    <a:pt x="45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3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7" name="Freeform 63"/>
            <p:cNvSpPr>
              <a:spLocks/>
            </p:cNvSpPr>
            <p:nvPr userDrawn="1"/>
          </p:nvSpPr>
          <p:spPr bwMode="auto">
            <a:xfrm>
              <a:off x="4971" y="323"/>
              <a:ext cx="29" cy="26"/>
            </a:xfrm>
            <a:custGeom>
              <a:avLst/>
              <a:gdLst>
                <a:gd name="T0" fmla="*/ 0 w 85"/>
                <a:gd name="T1" fmla="*/ 1 h 77"/>
                <a:gd name="T2" fmla="*/ 1 w 85"/>
                <a:gd name="T3" fmla="*/ 1 h 77"/>
                <a:gd name="T4" fmla="*/ 1 w 85"/>
                <a:gd name="T5" fmla="*/ 1 h 77"/>
                <a:gd name="T6" fmla="*/ 1 w 85"/>
                <a:gd name="T7" fmla="*/ 1 h 77"/>
                <a:gd name="T8" fmla="*/ 1 w 85"/>
                <a:gd name="T9" fmla="*/ 0 h 77"/>
                <a:gd name="T10" fmla="*/ 1 w 85"/>
                <a:gd name="T11" fmla="*/ 0 h 77"/>
                <a:gd name="T12" fmla="*/ 1 w 85"/>
                <a:gd name="T13" fmla="*/ 0 h 77"/>
                <a:gd name="T14" fmla="*/ 0 w 85"/>
                <a:gd name="T15" fmla="*/ 0 h 77"/>
                <a:gd name="T16" fmla="*/ 0 w 85"/>
                <a:gd name="T17" fmla="*/ 0 h 77"/>
                <a:gd name="T18" fmla="*/ 0 w 85"/>
                <a:gd name="T19" fmla="*/ 1 h 77"/>
                <a:gd name="T20" fmla="*/ 0 w 85"/>
                <a:gd name="T21" fmla="*/ 1 h 77"/>
                <a:gd name="T22" fmla="*/ 0 w 85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7">
                  <a:moveTo>
                    <a:pt x="12" y="77"/>
                  </a:moveTo>
                  <a:lnTo>
                    <a:pt x="43" y="57"/>
                  </a:lnTo>
                  <a:lnTo>
                    <a:pt x="75" y="77"/>
                  </a:lnTo>
                  <a:lnTo>
                    <a:pt x="63" y="47"/>
                  </a:lnTo>
                  <a:lnTo>
                    <a:pt x="85" y="31"/>
                  </a:lnTo>
                  <a:lnTo>
                    <a:pt x="56" y="31"/>
                  </a:lnTo>
                  <a:lnTo>
                    <a:pt x="43" y="0"/>
                  </a:lnTo>
                  <a:lnTo>
                    <a:pt x="29" y="31"/>
                  </a:lnTo>
                  <a:lnTo>
                    <a:pt x="0" y="31"/>
                  </a:lnTo>
                  <a:lnTo>
                    <a:pt x="25" y="47"/>
                  </a:lnTo>
                  <a:lnTo>
                    <a:pt x="12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8" name="Freeform 64"/>
            <p:cNvSpPr>
              <a:spLocks/>
            </p:cNvSpPr>
            <p:nvPr userDrawn="1"/>
          </p:nvSpPr>
          <p:spPr bwMode="auto">
            <a:xfrm>
              <a:off x="5044" y="323"/>
              <a:ext cx="29" cy="26"/>
            </a:xfrm>
            <a:custGeom>
              <a:avLst/>
              <a:gdLst>
                <a:gd name="T0" fmla="*/ 0 w 86"/>
                <a:gd name="T1" fmla="*/ 1 h 77"/>
                <a:gd name="T2" fmla="*/ 1 w 86"/>
                <a:gd name="T3" fmla="*/ 1 h 77"/>
                <a:gd name="T4" fmla="*/ 1 w 86"/>
                <a:gd name="T5" fmla="*/ 1 h 77"/>
                <a:gd name="T6" fmla="*/ 1 w 86"/>
                <a:gd name="T7" fmla="*/ 1 h 77"/>
                <a:gd name="T8" fmla="*/ 1 w 86"/>
                <a:gd name="T9" fmla="*/ 0 h 77"/>
                <a:gd name="T10" fmla="*/ 1 w 86"/>
                <a:gd name="T11" fmla="*/ 0 h 77"/>
                <a:gd name="T12" fmla="*/ 1 w 86"/>
                <a:gd name="T13" fmla="*/ 0 h 77"/>
                <a:gd name="T14" fmla="*/ 0 w 86"/>
                <a:gd name="T15" fmla="*/ 0 h 77"/>
                <a:gd name="T16" fmla="*/ 0 w 86"/>
                <a:gd name="T17" fmla="*/ 0 h 77"/>
                <a:gd name="T18" fmla="*/ 0 w 86"/>
                <a:gd name="T19" fmla="*/ 1 h 77"/>
                <a:gd name="T20" fmla="*/ 0 w 86"/>
                <a:gd name="T21" fmla="*/ 1 h 77"/>
                <a:gd name="T22" fmla="*/ 0 w 86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7">
                  <a:moveTo>
                    <a:pt x="14" y="77"/>
                  </a:moveTo>
                  <a:lnTo>
                    <a:pt x="44" y="57"/>
                  </a:lnTo>
                  <a:lnTo>
                    <a:pt x="76" y="77"/>
                  </a:lnTo>
                  <a:lnTo>
                    <a:pt x="63" y="47"/>
                  </a:lnTo>
                  <a:lnTo>
                    <a:pt x="86" y="31"/>
                  </a:lnTo>
                  <a:lnTo>
                    <a:pt x="58" y="31"/>
                  </a:lnTo>
                  <a:lnTo>
                    <a:pt x="43" y="0"/>
                  </a:lnTo>
                  <a:lnTo>
                    <a:pt x="30" y="31"/>
                  </a:lnTo>
                  <a:lnTo>
                    <a:pt x="0" y="31"/>
                  </a:lnTo>
                  <a:lnTo>
                    <a:pt x="26" y="4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79" name="Freeform 65"/>
            <p:cNvSpPr>
              <a:spLocks/>
            </p:cNvSpPr>
            <p:nvPr userDrawn="1"/>
          </p:nvSpPr>
          <p:spPr bwMode="auto">
            <a:xfrm>
              <a:off x="4715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3" y="76"/>
                  </a:moveTo>
                  <a:lnTo>
                    <a:pt x="44" y="56"/>
                  </a:lnTo>
                  <a:lnTo>
                    <a:pt x="76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0" name="Freeform 66"/>
            <p:cNvSpPr>
              <a:spLocks/>
            </p:cNvSpPr>
            <p:nvPr userDrawn="1"/>
          </p:nvSpPr>
          <p:spPr bwMode="auto">
            <a:xfrm>
              <a:off x="4788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1" y="76"/>
                  </a:moveTo>
                  <a:lnTo>
                    <a:pt x="41" y="56"/>
                  </a:lnTo>
                  <a:lnTo>
                    <a:pt x="74" y="76"/>
                  </a:lnTo>
                  <a:lnTo>
                    <a:pt x="63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1" y="0"/>
                  </a:lnTo>
                  <a:lnTo>
                    <a:pt x="30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1" name="Freeform 67"/>
            <p:cNvSpPr>
              <a:spLocks/>
            </p:cNvSpPr>
            <p:nvPr userDrawn="1"/>
          </p:nvSpPr>
          <p:spPr bwMode="auto">
            <a:xfrm>
              <a:off x="4861" y="362"/>
              <a:ext cx="28" cy="26"/>
            </a:xfrm>
            <a:custGeom>
              <a:avLst/>
              <a:gdLst>
                <a:gd name="T0" fmla="*/ 0 w 85"/>
                <a:gd name="T1" fmla="*/ 1 h 76"/>
                <a:gd name="T2" fmla="*/ 1 w 85"/>
                <a:gd name="T3" fmla="*/ 1 h 76"/>
                <a:gd name="T4" fmla="*/ 1 w 85"/>
                <a:gd name="T5" fmla="*/ 1 h 76"/>
                <a:gd name="T6" fmla="*/ 1 w 85"/>
                <a:gd name="T7" fmla="*/ 1 h 76"/>
                <a:gd name="T8" fmla="*/ 1 w 85"/>
                <a:gd name="T9" fmla="*/ 0 h 76"/>
                <a:gd name="T10" fmla="*/ 1 w 85"/>
                <a:gd name="T11" fmla="*/ 0 h 76"/>
                <a:gd name="T12" fmla="*/ 1 w 85"/>
                <a:gd name="T13" fmla="*/ 0 h 76"/>
                <a:gd name="T14" fmla="*/ 0 w 85"/>
                <a:gd name="T15" fmla="*/ 0 h 76"/>
                <a:gd name="T16" fmla="*/ 0 w 85"/>
                <a:gd name="T17" fmla="*/ 0 h 76"/>
                <a:gd name="T18" fmla="*/ 0 w 85"/>
                <a:gd name="T19" fmla="*/ 1 h 76"/>
                <a:gd name="T20" fmla="*/ 0 w 85"/>
                <a:gd name="T21" fmla="*/ 1 h 76"/>
                <a:gd name="T22" fmla="*/ 0 w 85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6">
                  <a:moveTo>
                    <a:pt x="12" y="76"/>
                  </a:moveTo>
                  <a:lnTo>
                    <a:pt x="44" y="56"/>
                  </a:lnTo>
                  <a:lnTo>
                    <a:pt x="75" y="76"/>
                  </a:lnTo>
                  <a:lnTo>
                    <a:pt x="62" y="45"/>
                  </a:lnTo>
                  <a:lnTo>
                    <a:pt x="85" y="30"/>
                  </a:lnTo>
                  <a:lnTo>
                    <a:pt x="57" y="30"/>
                  </a:lnTo>
                  <a:lnTo>
                    <a:pt x="44" y="0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2" name="Freeform 68"/>
            <p:cNvSpPr>
              <a:spLocks/>
            </p:cNvSpPr>
            <p:nvPr userDrawn="1"/>
          </p:nvSpPr>
          <p:spPr bwMode="auto">
            <a:xfrm>
              <a:off x="4935" y="362"/>
              <a:ext cx="28" cy="26"/>
            </a:xfrm>
            <a:custGeom>
              <a:avLst/>
              <a:gdLst>
                <a:gd name="T0" fmla="*/ 0 w 86"/>
                <a:gd name="T1" fmla="*/ 1 h 76"/>
                <a:gd name="T2" fmla="*/ 1 w 86"/>
                <a:gd name="T3" fmla="*/ 1 h 76"/>
                <a:gd name="T4" fmla="*/ 1 w 86"/>
                <a:gd name="T5" fmla="*/ 1 h 76"/>
                <a:gd name="T6" fmla="*/ 1 w 86"/>
                <a:gd name="T7" fmla="*/ 1 h 76"/>
                <a:gd name="T8" fmla="*/ 1 w 86"/>
                <a:gd name="T9" fmla="*/ 0 h 76"/>
                <a:gd name="T10" fmla="*/ 1 w 86"/>
                <a:gd name="T11" fmla="*/ 0 h 76"/>
                <a:gd name="T12" fmla="*/ 1 w 86"/>
                <a:gd name="T13" fmla="*/ 0 h 76"/>
                <a:gd name="T14" fmla="*/ 0 w 86"/>
                <a:gd name="T15" fmla="*/ 0 h 76"/>
                <a:gd name="T16" fmla="*/ 0 w 86"/>
                <a:gd name="T17" fmla="*/ 0 h 76"/>
                <a:gd name="T18" fmla="*/ 0 w 86"/>
                <a:gd name="T19" fmla="*/ 1 h 76"/>
                <a:gd name="T20" fmla="*/ 0 w 86"/>
                <a:gd name="T21" fmla="*/ 1 h 76"/>
                <a:gd name="T22" fmla="*/ 0 w 86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6">
                  <a:moveTo>
                    <a:pt x="12" y="76"/>
                  </a:moveTo>
                  <a:lnTo>
                    <a:pt x="43" y="56"/>
                  </a:lnTo>
                  <a:lnTo>
                    <a:pt x="75" y="76"/>
                  </a:lnTo>
                  <a:lnTo>
                    <a:pt x="63" y="45"/>
                  </a:lnTo>
                  <a:lnTo>
                    <a:pt x="86" y="30"/>
                  </a:lnTo>
                  <a:lnTo>
                    <a:pt x="56" y="30"/>
                  </a:lnTo>
                  <a:lnTo>
                    <a:pt x="43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4" y="45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3" name="Freeform 69"/>
            <p:cNvSpPr>
              <a:spLocks/>
            </p:cNvSpPr>
            <p:nvPr userDrawn="1"/>
          </p:nvSpPr>
          <p:spPr bwMode="auto">
            <a:xfrm>
              <a:off x="5008" y="362"/>
              <a:ext cx="28" cy="26"/>
            </a:xfrm>
            <a:custGeom>
              <a:avLst/>
              <a:gdLst>
                <a:gd name="T0" fmla="*/ 0 w 84"/>
                <a:gd name="T1" fmla="*/ 1 h 76"/>
                <a:gd name="T2" fmla="*/ 1 w 84"/>
                <a:gd name="T3" fmla="*/ 1 h 76"/>
                <a:gd name="T4" fmla="*/ 1 w 84"/>
                <a:gd name="T5" fmla="*/ 1 h 76"/>
                <a:gd name="T6" fmla="*/ 1 w 84"/>
                <a:gd name="T7" fmla="*/ 1 h 76"/>
                <a:gd name="T8" fmla="*/ 1 w 84"/>
                <a:gd name="T9" fmla="*/ 0 h 76"/>
                <a:gd name="T10" fmla="*/ 1 w 84"/>
                <a:gd name="T11" fmla="*/ 0 h 76"/>
                <a:gd name="T12" fmla="*/ 1 w 84"/>
                <a:gd name="T13" fmla="*/ 0 h 76"/>
                <a:gd name="T14" fmla="*/ 0 w 84"/>
                <a:gd name="T15" fmla="*/ 0 h 76"/>
                <a:gd name="T16" fmla="*/ 0 w 84"/>
                <a:gd name="T17" fmla="*/ 0 h 76"/>
                <a:gd name="T18" fmla="*/ 0 w 84"/>
                <a:gd name="T19" fmla="*/ 1 h 76"/>
                <a:gd name="T20" fmla="*/ 0 w 84"/>
                <a:gd name="T21" fmla="*/ 1 h 76"/>
                <a:gd name="T22" fmla="*/ 0 w 84"/>
                <a:gd name="T23" fmla="*/ 1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6">
                  <a:moveTo>
                    <a:pt x="11" y="76"/>
                  </a:moveTo>
                  <a:lnTo>
                    <a:pt x="43" y="56"/>
                  </a:lnTo>
                  <a:lnTo>
                    <a:pt x="74" y="76"/>
                  </a:lnTo>
                  <a:lnTo>
                    <a:pt x="61" y="45"/>
                  </a:lnTo>
                  <a:lnTo>
                    <a:pt x="84" y="30"/>
                  </a:lnTo>
                  <a:lnTo>
                    <a:pt x="55" y="30"/>
                  </a:lnTo>
                  <a:lnTo>
                    <a:pt x="41" y="0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25" y="45"/>
                  </a:lnTo>
                  <a:lnTo>
                    <a:pt x="1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4" name="Freeform 70"/>
            <p:cNvSpPr>
              <a:spLocks/>
            </p:cNvSpPr>
            <p:nvPr userDrawn="1"/>
          </p:nvSpPr>
          <p:spPr bwMode="auto">
            <a:xfrm>
              <a:off x="4678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4" y="75"/>
                  </a:moveTo>
                  <a:lnTo>
                    <a:pt x="43" y="55"/>
                  </a:lnTo>
                  <a:lnTo>
                    <a:pt x="73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7" y="29"/>
                  </a:lnTo>
                  <a:lnTo>
                    <a:pt x="43" y="0"/>
                  </a:lnTo>
                  <a:lnTo>
                    <a:pt x="31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5" name="Freeform 71"/>
            <p:cNvSpPr>
              <a:spLocks/>
            </p:cNvSpPr>
            <p:nvPr userDrawn="1"/>
          </p:nvSpPr>
          <p:spPr bwMode="auto">
            <a:xfrm>
              <a:off x="4751" y="403"/>
              <a:ext cx="28" cy="25"/>
            </a:xfrm>
            <a:custGeom>
              <a:avLst/>
              <a:gdLst>
                <a:gd name="T0" fmla="*/ 0 w 84"/>
                <a:gd name="T1" fmla="*/ 1 h 75"/>
                <a:gd name="T2" fmla="*/ 1 w 84"/>
                <a:gd name="T3" fmla="*/ 1 h 75"/>
                <a:gd name="T4" fmla="*/ 1 w 84"/>
                <a:gd name="T5" fmla="*/ 1 h 75"/>
                <a:gd name="T6" fmla="*/ 1 w 84"/>
                <a:gd name="T7" fmla="*/ 1 h 75"/>
                <a:gd name="T8" fmla="*/ 1 w 84"/>
                <a:gd name="T9" fmla="*/ 0 h 75"/>
                <a:gd name="T10" fmla="*/ 1 w 84"/>
                <a:gd name="T11" fmla="*/ 0 h 75"/>
                <a:gd name="T12" fmla="*/ 1 w 84"/>
                <a:gd name="T13" fmla="*/ 0 h 75"/>
                <a:gd name="T14" fmla="*/ 0 w 84"/>
                <a:gd name="T15" fmla="*/ 0 h 75"/>
                <a:gd name="T16" fmla="*/ 0 w 84"/>
                <a:gd name="T17" fmla="*/ 0 h 75"/>
                <a:gd name="T18" fmla="*/ 0 w 84"/>
                <a:gd name="T19" fmla="*/ 1 h 75"/>
                <a:gd name="T20" fmla="*/ 0 w 84"/>
                <a:gd name="T21" fmla="*/ 1 h 75"/>
                <a:gd name="T22" fmla="*/ 0 w 84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4" h="75">
                  <a:moveTo>
                    <a:pt x="11" y="75"/>
                  </a:moveTo>
                  <a:lnTo>
                    <a:pt x="42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42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4" y="45"/>
                  </a:lnTo>
                  <a:lnTo>
                    <a:pt x="11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6" name="Freeform 72"/>
            <p:cNvSpPr>
              <a:spLocks/>
            </p:cNvSpPr>
            <p:nvPr userDrawn="1"/>
          </p:nvSpPr>
          <p:spPr bwMode="auto">
            <a:xfrm>
              <a:off x="4825" y="403"/>
              <a:ext cx="27" cy="25"/>
            </a:xfrm>
            <a:custGeom>
              <a:avLst/>
              <a:gdLst>
                <a:gd name="T0" fmla="*/ 0 w 83"/>
                <a:gd name="T1" fmla="*/ 1 h 75"/>
                <a:gd name="T2" fmla="*/ 1 w 83"/>
                <a:gd name="T3" fmla="*/ 1 h 75"/>
                <a:gd name="T4" fmla="*/ 1 w 83"/>
                <a:gd name="T5" fmla="*/ 1 h 75"/>
                <a:gd name="T6" fmla="*/ 1 w 83"/>
                <a:gd name="T7" fmla="*/ 1 h 75"/>
                <a:gd name="T8" fmla="*/ 1 w 83"/>
                <a:gd name="T9" fmla="*/ 0 h 75"/>
                <a:gd name="T10" fmla="*/ 1 w 83"/>
                <a:gd name="T11" fmla="*/ 0 h 75"/>
                <a:gd name="T12" fmla="*/ 1 w 83"/>
                <a:gd name="T13" fmla="*/ 0 h 75"/>
                <a:gd name="T14" fmla="*/ 0 w 83"/>
                <a:gd name="T15" fmla="*/ 0 h 75"/>
                <a:gd name="T16" fmla="*/ 0 w 83"/>
                <a:gd name="T17" fmla="*/ 0 h 75"/>
                <a:gd name="T18" fmla="*/ 0 w 83"/>
                <a:gd name="T19" fmla="*/ 1 h 75"/>
                <a:gd name="T20" fmla="*/ 0 w 83"/>
                <a:gd name="T21" fmla="*/ 1 h 75"/>
                <a:gd name="T22" fmla="*/ 0 w 83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3" h="75">
                  <a:moveTo>
                    <a:pt x="12" y="75"/>
                  </a:moveTo>
                  <a:lnTo>
                    <a:pt x="43" y="55"/>
                  </a:lnTo>
                  <a:lnTo>
                    <a:pt x="74" y="75"/>
                  </a:lnTo>
                  <a:lnTo>
                    <a:pt x="62" y="43"/>
                  </a:lnTo>
                  <a:lnTo>
                    <a:pt x="83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3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7" name="Freeform 73"/>
            <p:cNvSpPr>
              <a:spLocks/>
            </p:cNvSpPr>
            <p:nvPr userDrawn="1"/>
          </p:nvSpPr>
          <p:spPr bwMode="auto">
            <a:xfrm>
              <a:off x="4897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3" y="75"/>
                  </a:moveTo>
                  <a:lnTo>
                    <a:pt x="45" y="55"/>
                  </a:lnTo>
                  <a:lnTo>
                    <a:pt x="76" y="75"/>
                  </a:lnTo>
                  <a:lnTo>
                    <a:pt x="62" y="43"/>
                  </a:lnTo>
                  <a:lnTo>
                    <a:pt x="86" y="29"/>
                  </a:lnTo>
                  <a:lnTo>
                    <a:pt x="57" y="29"/>
                  </a:lnTo>
                  <a:lnTo>
                    <a:pt x="45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8" name="Freeform 74"/>
            <p:cNvSpPr>
              <a:spLocks/>
            </p:cNvSpPr>
            <p:nvPr userDrawn="1"/>
          </p:nvSpPr>
          <p:spPr bwMode="auto">
            <a:xfrm>
              <a:off x="4971" y="403"/>
              <a:ext cx="29" cy="25"/>
            </a:xfrm>
            <a:custGeom>
              <a:avLst/>
              <a:gdLst>
                <a:gd name="T0" fmla="*/ 0 w 85"/>
                <a:gd name="T1" fmla="*/ 1 h 75"/>
                <a:gd name="T2" fmla="*/ 1 w 85"/>
                <a:gd name="T3" fmla="*/ 1 h 75"/>
                <a:gd name="T4" fmla="*/ 1 w 85"/>
                <a:gd name="T5" fmla="*/ 1 h 75"/>
                <a:gd name="T6" fmla="*/ 1 w 85"/>
                <a:gd name="T7" fmla="*/ 1 h 75"/>
                <a:gd name="T8" fmla="*/ 1 w 85"/>
                <a:gd name="T9" fmla="*/ 0 h 75"/>
                <a:gd name="T10" fmla="*/ 1 w 85"/>
                <a:gd name="T11" fmla="*/ 0 h 75"/>
                <a:gd name="T12" fmla="*/ 1 w 85"/>
                <a:gd name="T13" fmla="*/ 0 h 75"/>
                <a:gd name="T14" fmla="*/ 0 w 85"/>
                <a:gd name="T15" fmla="*/ 0 h 75"/>
                <a:gd name="T16" fmla="*/ 0 w 85"/>
                <a:gd name="T17" fmla="*/ 0 h 75"/>
                <a:gd name="T18" fmla="*/ 0 w 85"/>
                <a:gd name="T19" fmla="*/ 1 h 75"/>
                <a:gd name="T20" fmla="*/ 0 w 85"/>
                <a:gd name="T21" fmla="*/ 1 h 75"/>
                <a:gd name="T22" fmla="*/ 0 w 85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" h="75">
                  <a:moveTo>
                    <a:pt x="12" y="75"/>
                  </a:moveTo>
                  <a:lnTo>
                    <a:pt x="43" y="55"/>
                  </a:lnTo>
                  <a:lnTo>
                    <a:pt x="75" y="75"/>
                  </a:lnTo>
                  <a:lnTo>
                    <a:pt x="63" y="43"/>
                  </a:lnTo>
                  <a:lnTo>
                    <a:pt x="85" y="29"/>
                  </a:lnTo>
                  <a:lnTo>
                    <a:pt x="56" y="29"/>
                  </a:lnTo>
                  <a:lnTo>
                    <a:pt x="43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25" y="45"/>
                  </a:lnTo>
                  <a:lnTo>
                    <a:pt x="12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  <p:sp>
          <p:nvSpPr>
            <p:cNvPr id="1089" name="Freeform 75"/>
            <p:cNvSpPr>
              <a:spLocks/>
            </p:cNvSpPr>
            <p:nvPr userDrawn="1"/>
          </p:nvSpPr>
          <p:spPr bwMode="auto">
            <a:xfrm>
              <a:off x="5044" y="403"/>
              <a:ext cx="29" cy="25"/>
            </a:xfrm>
            <a:custGeom>
              <a:avLst/>
              <a:gdLst>
                <a:gd name="T0" fmla="*/ 0 w 86"/>
                <a:gd name="T1" fmla="*/ 1 h 75"/>
                <a:gd name="T2" fmla="*/ 1 w 86"/>
                <a:gd name="T3" fmla="*/ 1 h 75"/>
                <a:gd name="T4" fmla="*/ 1 w 86"/>
                <a:gd name="T5" fmla="*/ 1 h 75"/>
                <a:gd name="T6" fmla="*/ 1 w 86"/>
                <a:gd name="T7" fmla="*/ 1 h 75"/>
                <a:gd name="T8" fmla="*/ 1 w 86"/>
                <a:gd name="T9" fmla="*/ 0 h 75"/>
                <a:gd name="T10" fmla="*/ 1 w 86"/>
                <a:gd name="T11" fmla="*/ 0 h 75"/>
                <a:gd name="T12" fmla="*/ 1 w 86"/>
                <a:gd name="T13" fmla="*/ 0 h 75"/>
                <a:gd name="T14" fmla="*/ 0 w 86"/>
                <a:gd name="T15" fmla="*/ 0 h 75"/>
                <a:gd name="T16" fmla="*/ 0 w 86"/>
                <a:gd name="T17" fmla="*/ 0 h 75"/>
                <a:gd name="T18" fmla="*/ 0 w 86"/>
                <a:gd name="T19" fmla="*/ 1 h 75"/>
                <a:gd name="T20" fmla="*/ 0 w 86"/>
                <a:gd name="T21" fmla="*/ 1 h 75"/>
                <a:gd name="T22" fmla="*/ 0 w 86"/>
                <a:gd name="T23" fmla="*/ 1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" h="75">
                  <a:moveTo>
                    <a:pt x="14" y="75"/>
                  </a:moveTo>
                  <a:lnTo>
                    <a:pt x="44" y="55"/>
                  </a:lnTo>
                  <a:lnTo>
                    <a:pt x="76" y="75"/>
                  </a:lnTo>
                  <a:lnTo>
                    <a:pt x="63" y="43"/>
                  </a:lnTo>
                  <a:lnTo>
                    <a:pt x="86" y="29"/>
                  </a:lnTo>
                  <a:lnTo>
                    <a:pt x="58" y="29"/>
                  </a:lnTo>
                  <a:lnTo>
                    <a:pt x="43" y="0"/>
                  </a:lnTo>
                  <a:lnTo>
                    <a:pt x="30" y="29"/>
                  </a:lnTo>
                  <a:lnTo>
                    <a:pt x="0" y="29"/>
                  </a:lnTo>
                  <a:lnTo>
                    <a:pt x="26" y="4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 b="1" smtClean="0">
                <a:solidFill>
                  <a:srgbClr val="FF3300"/>
                </a:solidFill>
                <a:latin typeface="Britannic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751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73" r:id="rId1"/>
    <p:sldLayoutId id="2147490674" r:id="rId2"/>
    <p:sldLayoutId id="2147490675" r:id="rId3"/>
    <p:sldLayoutId id="2147490676" r:id="rId4"/>
    <p:sldLayoutId id="2147490677" r:id="rId5"/>
    <p:sldLayoutId id="2147490678" r:id="rId6"/>
    <p:sldLayoutId id="2147490679" r:id="rId7"/>
    <p:sldLayoutId id="2147490680" r:id="rId8"/>
    <p:sldLayoutId id="2147490681" r:id="rId9"/>
    <p:sldLayoutId id="2147490682" r:id="rId10"/>
    <p:sldLayoutId id="2147490683" r:id="rId11"/>
    <p:sldLayoutId id="2147490684" r:id="rId12"/>
    <p:sldLayoutId id="2147490685" r:id="rId13"/>
    <p:sldLayoutId id="2147490686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Thursday May 14,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U.S. History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</a:t>
            </a:r>
            <a:r>
              <a:rPr lang="en-US" sz="2800" dirty="0" smtClean="0">
                <a:solidFill>
                  <a:schemeClr val="tx2"/>
                </a:solidFill>
              </a:rPr>
              <a:t>: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Identify key events and people of the Vietnam War.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8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WARM-UP: Vietnam Summary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ASSESSMENT: Vietnam War Quiz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800" dirty="0" smtClean="0"/>
              <a:t>VIDEO: The Presidents: LBJ &amp; Nixon</a:t>
            </a:r>
            <a:endParaRPr lang="en-US" sz="2000" dirty="0"/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***Vietnam Quiz TODAY***</a:t>
            </a:r>
            <a:endParaRPr lang="en-US" sz="1900" b="1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22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600" b="1" dirty="0" smtClean="0">
                <a:solidFill>
                  <a:schemeClr val="tx2"/>
                </a:solidFill>
              </a:rPr>
              <a:t>Vietnam Summary WARM-UP</a:t>
            </a:r>
            <a:r>
              <a:rPr lang="en-US" sz="26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/>
              <a:t>	***5 Minutes***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Read the Chapter 22 Vietnam War Summary handout.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Summary Review Question #1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Summary Review Question #2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Summary Review Question #3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Summary Review Question #4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Answer Summary </a:t>
            </a:r>
            <a:r>
              <a:rPr lang="en-US" sz="2400" smtClean="0">
                <a:solidFill>
                  <a:prstClr val="black"/>
                </a:solidFill>
              </a:rPr>
              <a:t>Review Question #5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467600" cy="1311275"/>
          </a:xfrm>
          <a:noFill/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b="1" dirty="0" smtClean="0">
                <a:solidFill>
                  <a:schemeClr val="accent1"/>
                </a:solidFill>
              </a:rPr>
              <a:t>STUDY GUIDE:</a:t>
            </a:r>
            <a:br>
              <a:rPr lang="en-US" altLang="en-US" sz="4000" b="1" dirty="0" smtClean="0">
                <a:solidFill>
                  <a:schemeClr val="accent1"/>
                </a:solidFill>
              </a:rPr>
            </a:br>
            <a:r>
              <a:rPr lang="en-US" altLang="en-US" sz="4000" b="1" dirty="0" smtClean="0">
                <a:solidFill>
                  <a:schemeClr val="accent1"/>
                </a:solidFill>
              </a:rPr>
              <a:t>Vietnam Quiz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1295400"/>
            <a:ext cx="4495800" cy="55626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indent="0" eaLnBrk="1" hangingPunct="1">
              <a:buClr>
                <a:srgbClr val="398903"/>
              </a:buClr>
              <a:buSzTx/>
              <a:buNone/>
              <a:defRPr/>
            </a:pPr>
            <a:r>
              <a:rPr lang="en-US" sz="3000" b="1" i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MULTIPLE CHOICE: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Domino theory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Vietnam was colonized by who: before WWII? During WWII? After WWII?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Vietcong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Ho Chi Minh Trail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Tonkin Gulf Resolution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Problems fighting in Vietnam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Search &amp; destroy missions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Credibility gap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draft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Protesting the war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Hawks/Doves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Tet offensive impact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Vietnamization</a:t>
            </a:r>
            <a:endParaRPr lang="en-US" sz="3000" b="1" i="1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Pentagon Papers</a:t>
            </a:r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r>
              <a:rPr lang="en-US" sz="3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War Powers Act</a:t>
            </a:r>
            <a:endParaRPr lang="en-US" sz="3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95800" y="1295400"/>
            <a:ext cx="3505200" cy="5562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­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­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buClr>
                <a:srgbClr val="398903"/>
              </a:buClr>
              <a:buSzTx/>
              <a:buFont typeface="Wingdings" pitchFamily="2" charset="2"/>
              <a:buNone/>
              <a:defRPr/>
            </a:pPr>
            <a:r>
              <a:rPr lang="en-US" sz="3000" b="1" i="1" u="sng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WRITING OPTIONS:</a:t>
            </a:r>
          </a:p>
          <a:p>
            <a:pPr lvl="0"/>
            <a:r>
              <a:rPr lang="en-US" sz="3200" b="1" dirty="0"/>
              <a:t>Why do you believe that the U.S. did not achieve victory or meet their goals in the Vietnam War?  Give 3 reasons and support those reasons with facts. </a:t>
            </a:r>
            <a:endParaRPr lang="en-US" sz="3200" dirty="0"/>
          </a:p>
          <a:p>
            <a:endParaRPr lang="en-US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OR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b="1" dirty="0" smtClean="0"/>
          </a:p>
          <a:p>
            <a:r>
              <a:rPr lang="en-US" sz="3200" b="1" dirty="0" smtClean="0"/>
              <a:t>Why </a:t>
            </a:r>
            <a:r>
              <a:rPr lang="en-US" sz="3200" b="1" dirty="0"/>
              <a:t>do you believe that there was such a large anti-war following for the Vietnam War?  Give 3 reasons and support those reasons with facts.</a:t>
            </a:r>
            <a:endParaRPr lang="en-US" sz="3200" dirty="0"/>
          </a:p>
          <a:p>
            <a:pPr marL="515938" indent="-515938" eaLnBrk="1" hangingPunct="1">
              <a:buClr>
                <a:srgbClr val="398903"/>
              </a:buClr>
              <a:buSzTx/>
              <a:buFont typeface="Transport MT" pitchFamily="2" charset="2"/>
              <a:buChar char="z"/>
              <a:defRPr/>
            </a:pPr>
            <a:endParaRPr lang="en-US" sz="3000" b="1" i="1" kern="0" dirty="0" smtClean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077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9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9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9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9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9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9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9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92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92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92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5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ransition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Basic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BAMBOO">
  <a:themeElements>
    <a:clrScheme name="BAMBOO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Britannic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hlink"/>
            </a:solidFill>
            <a:effectLst/>
            <a:latin typeface="Britannic Bold" pitchFamily="34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164</Words>
  <Application>Microsoft Office PowerPoint</Application>
  <PresentationFormat>On-screen Show (4:3)</PresentationFormat>
  <Paragraphs>45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15_TP030004031</vt:lpstr>
      <vt:lpstr>Title Slide</vt:lpstr>
      <vt:lpstr>Basic Slide</vt:lpstr>
      <vt:lpstr>Transition Slide</vt:lpstr>
      <vt:lpstr>1_Basic Slide</vt:lpstr>
      <vt:lpstr>2_Basic Slide</vt:lpstr>
      <vt:lpstr>1_BAMBOO</vt:lpstr>
      <vt:lpstr>Thursday May 14, 2015 Mr. Goblirsch – U.S. History</vt:lpstr>
      <vt:lpstr>STUDY GUIDE: Vietnam Quiz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October 23, 2013 U.S. History – Mr. Goblirsch</dc:title>
  <dc:creator>Windows User</dc:creator>
  <cp:lastModifiedBy>cgoblirsch</cp:lastModifiedBy>
  <cp:revision>331</cp:revision>
  <cp:lastPrinted>2015-05-13T14:04:29Z</cp:lastPrinted>
  <dcterms:created xsi:type="dcterms:W3CDTF">2013-10-22T21:15:14Z</dcterms:created>
  <dcterms:modified xsi:type="dcterms:W3CDTF">2015-05-14T14:53:00Z</dcterms:modified>
</cp:coreProperties>
</file>