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55" r:id="rId7"/>
    <p:sldMasterId id="2147490592" r:id="rId8"/>
    <p:sldMasterId id="2147490604" r:id="rId9"/>
  </p:sldMasterIdLst>
  <p:notesMasterIdLst>
    <p:notesMasterId r:id="rId17"/>
  </p:notesMasterIdLst>
  <p:handoutMasterIdLst>
    <p:handoutMasterId r:id="rId18"/>
  </p:handoutMasterIdLst>
  <p:sldIdLst>
    <p:sldId id="321" r:id="rId10"/>
    <p:sldId id="322" r:id="rId11"/>
    <p:sldId id="347" r:id="rId12"/>
    <p:sldId id="345" r:id="rId13"/>
    <p:sldId id="346" r:id="rId14"/>
    <p:sldId id="344" r:id="rId15"/>
    <p:sldId id="343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5483A252-BC79-4BEF-8859-91B6D5B5B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9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BADF-0C6A-43CC-B95A-509C92DDD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9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7BFF-4EAF-44D4-BF1B-CBDD6119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7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8D3F-4F65-4E4B-A411-80EDF7892A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A101-62FA-4206-AC47-6596450C8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2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2D92-3BD4-4032-BAEA-37366BEBB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396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A502-E680-4A8D-AEBA-94DAF57E6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42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944F-7D4F-42C5-B584-D3E026C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18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117D-B880-4969-AAEE-06B24A030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7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6472-7042-4C6D-B0DA-6C01DD872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22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2594-B987-4BD1-BEBD-B99B50E00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52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2268-7D55-4DA1-87EC-1E7F19CDF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C8BC-9022-4A07-A95D-66936934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C097-8890-4267-B461-0DE48E82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D39F-CBDA-4096-BC39-978723BC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7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45BA-9BFF-4729-AE6C-4AA77E40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902-E2E3-4F0D-A132-6FD7D7AD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73E8-8127-4FF0-8FD2-29926716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7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C08C-B112-4E27-A02F-67EFD8B01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9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9197-D1B0-45B9-A308-5605A4E4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F15E-94DE-435A-8163-69DA603D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6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7E9A-06EB-4C17-9669-C33D6483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3B7F-7D23-4688-ABF2-9D1E6D4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7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92F8B932-F3C4-4597-B54E-0F385E419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5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AF23-BB2E-4734-B9AE-6434C4AE6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27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C78E-EBA4-44B3-968C-BDE79465A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9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707B-1385-4DE7-840F-EE6882D932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548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5CE9D-D027-4CF9-9BB5-1DA190F0C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459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9261-8165-48B0-8149-FDFE7740F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944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9DBF-64F6-4CEC-ACA5-EF558F0A5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03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2D1A-6E19-4083-8439-9CDC4DDA4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256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712CA-CA39-4CF7-86EA-FD0F5CB34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130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3894-67E7-4256-897E-A5BFADD89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029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E406-8690-4883-80FE-3EE4C278E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521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2D86-1820-4AAB-96B7-850235493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569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423587F2-9CF9-45CE-88E9-CECD1635E06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7F7048-169A-48F8-9240-F3AE227E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3" r:id="rId1"/>
    <p:sldLayoutId id="2147490594" r:id="rId2"/>
    <p:sldLayoutId id="2147490595" r:id="rId3"/>
    <p:sldLayoutId id="2147490596" r:id="rId4"/>
    <p:sldLayoutId id="2147490597" r:id="rId5"/>
    <p:sldLayoutId id="2147490598" r:id="rId6"/>
    <p:sldLayoutId id="2147490599" r:id="rId7"/>
    <p:sldLayoutId id="2147490600" r:id="rId8"/>
    <p:sldLayoutId id="2147490601" r:id="rId9"/>
    <p:sldLayoutId id="2147490602" r:id="rId10"/>
    <p:sldLayoutId id="2147490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060496CC-49B4-4331-B620-0B88A8EDD390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5" r:id="rId1"/>
    <p:sldLayoutId id="2147490606" r:id="rId2"/>
    <p:sldLayoutId id="2147490607" r:id="rId3"/>
    <p:sldLayoutId id="2147490608" r:id="rId4"/>
    <p:sldLayoutId id="2147490609" r:id="rId5"/>
    <p:sldLayoutId id="2147490610" r:id="rId6"/>
    <p:sldLayoutId id="2147490611" r:id="rId7"/>
    <p:sldLayoutId id="2147490612" r:id="rId8"/>
    <p:sldLayoutId id="2147490613" r:id="rId9"/>
    <p:sldLayoutId id="2147490614" r:id="rId10"/>
    <p:sldLayoutId id="2147490615" r:id="rId11"/>
    <p:sldLayoutId id="214749061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princeton.edu/pr/mlk/images/mlk_mainpic2.jpg&amp;imgrefurl=http://www.princeton.edu/pr/mlk/journey.html&amp;h=318&amp;w=245&amp;sz=24&amp;hl=en&amp;start=11&amp;tbnid=pt5VTH2eOka3SM:&amp;tbnh=118&amp;tbnw=91&amp;prev=/images?q%3Dmartin%2Bluther%2Bking,%2Bjr%26svnum%3D10%26hl%3Den%26rlz%3D1T4GWYX_en___US204" TargetMode="Externa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www.africanaonline.com/Graphic/rosa_parks_bus.gif&amp;imgrefurl=http://www.africanaonline.com/montgomery.htm&amp;h=218&amp;w=305&amp;sz=45&amp;hl=en&amp;start=1&amp;tbnid=AXet_ytzKKysVM:&amp;tbnh=83&amp;tbnw=116&amp;prev=/images?q%3Dmontgomery%2Bbus%2Bboycott%26svnum%3D10%26hl%3Den%26rlz%3D1T4GWYX_en___US20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May 18,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Explain why the Montgomery Bus Boycott was successful.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Rosa Parks Bio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Montgomery Bus Boycott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VIDEO </a:t>
            </a:r>
            <a:r>
              <a:rPr lang="en-US" sz="2800" dirty="0" smtClean="0">
                <a:solidFill>
                  <a:prstClr val="black"/>
                </a:solidFill>
              </a:rPr>
              <a:t>CLIP: Rosa </a:t>
            </a:r>
            <a:r>
              <a:rPr lang="en-US" sz="2800" dirty="0" smtClean="0">
                <a:solidFill>
                  <a:prstClr val="black"/>
                </a:solidFill>
              </a:rPr>
              <a:t>Parks </a:t>
            </a:r>
            <a:r>
              <a:rPr lang="en-US" sz="1800" dirty="0" smtClean="0">
                <a:solidFill>
                  <a:prstClr val="black"/>
                </a:solidFill>
              </a:rPr>
              <a:t>(2 ½ Minutes)</a:t>
            </a:r>
            <a:endParaRPr lang="en-US" sz="18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DOCUMENTS: Why was the Montgomery Bus 				    Boycott Successful?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Rosa Parks Bio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the brief biography on Rosa Parks on P. 704.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How did Rosa Parks protest segregation before Dec of 1955?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civil rights organization was Parks a member of?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did her actions inspire?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781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TAKING ON SEGREGATION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78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21, Section </a:t>
            </a:r>
            <a:r>
              <a:rPr lang="en-US" altLang="en-US" dirty="0" smtClean="0"/>
              <a:t>1</a:t>
            </a:r>
          </a:p>
          <a:p>
            <a:pPr eaLnBrk="1" hangingPunct="1"/>
            <a:r>
              <a:rPr lang="en-US" altLang="en-US" dirty="0" smtClean="0"/>
              <a:t>Montgomery Bus Boycott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57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PRIOR KNOWLEDGE</a:t>
            </a:r>
            <a:endParaRPr lang="en-US" altLang="en-US" u="sng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077200" cy="601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1896 – Plessy v. Ferguson established “separate but equal”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NAACP takes legal action against segregation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1954 – Brown v. Board of Ed. overruled “separate but equal” in public schooling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Following the Brown decision, some schools desegregated, but many refused to comply with the ruling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76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MONTGOMERY BUS BOYCOTT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0772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African Americans were impatient with the slow speed of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Took direct 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1955 – Rosa Parks refused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give up her seat and was arrested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JoAnn Robinson suggested a boycott of the buses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Leaders of the African American community formed the Montgomery Improvement Association (MIA)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Elected 26 yr old Martin Luther King to lead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5364" name="Picture 5" descr="USAmontgomer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371600"/>
            <a:ext cx="2130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8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MONTGOMERY BUS BOYCOTT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Dr. King made a passionate speech and filled the audience with a sense of mission</a:t>
            </a:r>
          </a:p>
          <a:p>
            <a:pPr eaLnBrk="1" hangingPunct="1"/>
            <a:r>
              <a:rPr lang="en-US" altLang="en-US" smtClean="0"/>
              <a:t>African Americans boycotted the buses for 381 days and filed a lawsuit</a:t>
            </a:r>
          </a:p>
          <a:p>
            <a:pPr lvl="1" eaLnBrk="1" hangingPunct="1"/>
            <a:r>
              <a:rPr lang="en-US" altLang="en-US" smtClean="0"/>
              <a:t>Organized car pools</a:t>
            </a:r>
          </a:p>
          <a:p>
            <a:pPr lvl="1" eaLnBrk="1" hangingPunct="1"/>
            <a:r>
              <a:rPr lang="en-US" altLang="en-US" smtClean="0"/>
              <a:t>Walked long distances</a:t>
            </a:r>
          </a:p>
          <a:p>
            <a:pPr eaLnBrk="1" hangingPunct="1"/>
            <a:r>
              <a:rPr lang="en-US" altLang="en-US" smtClean="0"/>
              <a:t>1956 – Supreme Court outlawed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bus segregation</a:t>
            </a:r>
          </a:p>
        </p:txBody>
      </p:sp>
      <p:pic>
        <p:nvPicPr>
          <p:cNvPr id="16388" name="Picture 5" descr="mlk_mainpic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724400"/>
            <a:ext cx="1644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rosa_parks_b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57775"/>
            <a:ext cx="2514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44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Highlight key information as you read the document.  Use the chart below.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48528"/>
              </p:ext>
            </p:extLst>
          </p:nvPr>
        </p:nvGraphicFramePr>
        <p:xfrm>
          <a:off x="152400" y="1752600"/>
          <a:ext cx="8839200" cy="430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2743200"/>
                <a:gridCol w="3962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/ QUESTION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I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Issue / Arguments –</a:t>
                      </a:r>
                    </a:p>
                    <a:p>
                      <a:pPr algn="ctr"/>
                      <a:r>
                        <a:rPr lang="en-US" dirty="0" smtClean="0"/>
                        <a:t>What is being challenged?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Highlight</a:t>
                      </a:r>
                      <a:r>
                        <a:rPr lang="en-US" baseline="0" dirty="0" smtClean="0"/>
                        <a:t> key information relating to the issue/arguments of the case.  Label the highlight with an “I”.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D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Decision –</a:t>
                      </a:r>
                    </a:p>
                    <a:p>
                      <a:pPr algn="ctr"/>
                      <a:r>
                        <a:rPr lang="en-US" dirty="0" smtClean="0"/>
                        <a:t>What did</a:t>
                      </a:r>
                      <a:r>
                        <a:rPr lang="en-US" baseline="0" dirty="0" smtClean="0"/>
                        <a:t> the Supreme Court decide?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decision of the case.  Label the highlight with an “D”.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E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Effect / Impact –</a:t>
                      </a:r>
                    </a:p>
                    <a:p>
                      <a:pPr algn="ctr"/>
                      <a:r>
                        <a:rPr lang="en-US" dirty="0" smtClean="0"/>
                        <a:t>How did the decision</a:t>
                      </a:r>
                      <a:r>
                        <a:rPr lang="en-US" baseline="0" dirty="0" smtClean="0"/>
                        <a:t> effect/impact society?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effects/impact of the case.  Label the highlight with an “E”.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8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After reading Brown v. the Board of Education, answer the questions below on the bottom of the handout</a:t>
            </a:r>
          </a:p>
          <a:p>
            <a:pPr eaLnBrk="1" hangingPunct="1">
              <a:buFontTx/>
              <a:buNone/>
              <a:defRPr/>
            </a:pPr>
            <a:endParaRPr lang="en-US" sz="24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is the issue before the Supreme Court?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facts were presented in the case?                     (What evidence did they use for their argument)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decision of the Court?  What was the rationale behind the decision?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effect of the decision?</a:t>
            </a:r>
          </a:p>
        </p:txBody>
      </p:sp>
    </p:spTree>
    <p:extLst>
      <p:ext uri="{BB962C8B-B14F-4D97-AF65-F5344CB8AC3E}">
        <p14:creationId xmlns:p14="http://schemas.microsoft.com/office/powerpoint/2010/main" val="174286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9597</TotalTime>
  <Words>418</Words>
  <Application>Microsoft Office PowerPoint</Application>
  <PresentationFormat>On-screen Show (4:3)</PresentationFormat>
  <Paragraphs>72</Paragraphs>
  <Slides>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Melancholy abstract design template</vt:lpstr>
      <vt:lpstr>4_Default Design</vt:lpstr>
      <vt:lpstr>1_Melancholy abstract design template</vt:lpstr>
      <vt:lpstr>Monday May 18, 2015 Mr. Goblirsch – U.S. History</vt:lpstr>
      <vt:lpstr>TAKING ON SEGREGATION</vt:lpstr>
      <vt:lpstr>PRIOR KNOWLEDGE</vt:lpstr>
      <vt:lpstr>MONTGOMERY BUS BOYCOTT</vt:lpstr>
      <vt:lpstr>MONTGOMERY BUS BOYCOTT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343</cp:revision>
  <cp:lastPrinted>2015-05-13T14:04:29Z</cp:lastPrinted>
  <dcterms:created xsi:type="dcterms:W3CDTF">2013-10-22T21:15:14Z</dcterms:created>
  <dcterms:modified xsi:type="dcterms:W3CDTF">2015-05-18T15:40:28Z</dcterms:modified>
</cp:coreProperties>
</file>