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55" r:id="rId7"/>
    <p:sldMasterId id="2147490592" r:id="rId8"/>
    <p:sldMasterId id="2147490604" r:id="rId9"/>
    <p:sldMasterId id="2147490617" r:id="rId10"/>
  </p:sldMasterIdLst>
  <p:notesMasterIdLst>
    <p:notesMasterId r:id="rId17"/>
  </p:notesMasterIdLst>
  <p:handoutMasterIdLst>
    <p:handoutMasterId r:id="rId18"/>
  </p:handoutMasterIdLst>
  <p:sldIdLst>
    <p:sldId id="321" r:id="rId11"/>
    <p:sldId id="322" r:id="rId12"/>
    <p:sldId id="345" r:id="rId13"/>
    <p:sldId id="346" r:id="rId14"/>
    <p:sldId id="344" r:id="rId15"/>
    <p:sldId id="343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5483A252-BC79-4BEF-8859-91B6D5B5B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9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BADF-0C6A-43CC-B95A-509C92DDD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9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7BFF-4EAF-44D4-BF1B-CBDD6119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7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8D3F-4F65-4E4B-A411-80EDF7892A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A101-62FA-4206-AC47-6596450C8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2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2D92-3BD4-4032-BAEA-37366BEBB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396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A502-E680-4A8D-AEBA-94DAF57E6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42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944F-7D4F-42C5-B584-D3E026C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18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117D-B880-4969-AAEE-06B24A030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7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6472-7042-4C6D-B0DA-6C01DD872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22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2594-B987-4BD1-BEBD-B99B50E00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52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2268-7D55-4DA1-87EC-1E7F19CDF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C8BC-9022-4A07-A95D-66936934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C097-8890-4267-B461-0DE48E82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4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D39F-CBDA-4096-BC39-978723BC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7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45BA-9BFF-4729-AE6C-4AA77E40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902-E2E3-4F0D-A132-6FD7D7AD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73E8-8127-4FF0-8FD2-29926716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7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C08C-B112-4E27-A02F-67EFD8B01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9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9197-D1B0-45B9-A308-5605A4E4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F15E-94DE-435A-8163-69DA603D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6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7E9A-06EB-4C17-9669-C33D6483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3B7F-7D23-4688-ABF2-9D1E6D4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7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809856C7-4F98-4048-B69E-2E4EC96D9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3427-0B94-4E44-AA00-D28F2FACB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332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5D6D-C1A7-4331-9FAE-8E9430F42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98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2D63-992D-4914-8F78-DDF9A931C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0505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EBFE-92D1-4C4E-91E1-57108BDF5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024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E093-3775-4C29-A930-0C93693F9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030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F71C-02E5-4A8C-9779-B0A927D4B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518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3848-54C4-4149-9735-F4B048280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367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97F4-DB66-4F36-B238-E365BE469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548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B4FE-045D-4E34-9E22-FF4EDD2AC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5238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07B7-F8FE-4C9B-B90F-0C062DD0D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138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7867-8CF3-42CD-8D5E-79CDD3C89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3374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809856C7-4F98-4048-B69E-2E4EC96D9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4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3427-0B94-4E44-AA00-D28F2FACB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712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5D6D-C1A7-4331-9FAE-8E9430F42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373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2D63-992D-4914-8F78-DDF9A931C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896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EBFE-92D1-4C4E-91E1-57108BDF5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787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E093-3775-4C29-A930-0C93693F9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6314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F71C-02E5-4A8C-9779-B0A927D4B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2898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23848-54C4-4149-9735-F4B048280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8197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97F4-DB66-4F36-B238-E365BE469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0488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B4FE-045D-4E34-9E22-FF4EDD2AC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239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407B7-F8FE-4C9B-B90F-0C062DD0D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3674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7867-8CF3-42CD-8D5E-79CDD3C891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8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0BA650A2-AE2D-4B82-9FA7-F6E4A9FC42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6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18" r:id="rId1"/>
    <p:sldLayoutId id="2147490619" r:id="rId2"/>
    <p:sldLayoutId id="2147490620" r:id="rId3"/>
    <p:sldLayoutId id="2147490621" r:id="rId4"/>
    <p:sldLayoutId id="2147490622" r:id="rId5"/>
    <p:sldLayoutId id="2147490623" r:id="rId6"/>
    <p:sldLayoutId id="2147490624" r:id="rId7"/>
    <p:sldLayoutId id="2147490625" r:id="rId8"/>
    <p:sldLayoutId id="2147490626" r:id="rId9"/>
    <p:sldLayoutId id="2147490627" r:id="rId10"/>
    <p:sldLayoutId id="2147490628" r:id="rId11"/>
    <p:sldLayoutId id="2147490629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423587F2-9CF9-45CE-88E9-CECD1635E06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7F7048-169A-48F8-9240-F3AE227E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3" r:id="rId1"/>
    <p:sldLayoutId id="2147490594" r:id="rId2"/>
    <p:sldLayoutId id="2147490595" r:id="rId3"/>
    <p:sldLayoutId id="2147490596" r:id="rId4"/>
    <p:sldLayoutId id="2147490597" r:id="rId5"/>
    <p:sldLayoutId id="2147490598" r:id="rId6"/>
    <p:sldLayoutId id="2147490599" r:id="rId7"/>
    <p:sldLayoutId id="2147490600" r:id="rId8"/>
    <p:sldLayoutId id="2147490601" r:id="rId9"/>
    <p:sldLayoutId id="2147490602" r:id="rId10"/>
    <p:sldLayoutId id="2147490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0BA650A2-AE2D-4B82-9FA7-F6E4A9FC42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5" r:id="rId1"/>
    <p:sldLayoutId id="2147490606" r:id="rId2"/>
    <p:sldLayoutId id="2147490607" r:id="rId3"/>
    <p:sldLayoutId id="2147490608" r:id="rId4"/>
    <p:sldLayoutId id="2147490609" r:id="rId5"/>
    <p:sldLayoutId id="2147490610" r:id="rId6"/>
    <p:sldLayoutId id="2147490611" r:id="rId7"/>
    <p:sldLayoutId id="2147490612" r:id="rId8"/>
    <p:sldLayoutId id="2147490613" r:id="rId9"/>
    <p:sldLayoutId id="2147490614" r:id="rId10"/>
    <p:sldLayoutId id="2147490615" r:id="rId11"/>
    <p:sldLayoutId id="214749061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May 19,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crisis in Little Rock over school desegregation.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Crisis in Little Rock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“Little Rock Nine”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HANDOUT: Little Rock Crisis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VIDEO: The Civil Rights Movement </a:t>
            </a:r>
            <a:r>
              <a:rPr lang="en-US" sz="2000" dirty="0" smtClean="0">
                <a:solidFill>
                  <a:prstClr val="black"/>
                </a:solidFill>
              </a:rPr>
              <a:t>(13:37 – 29:30)</a:t>
            </a:r>
            <a:endParaRPr lang="en-US" sz="18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FINISH ASSIGNMENTS: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***Both DUE TODAY***</a:t>
            </a:r>
          </a:p>
          <a:p>
            <a:pPr marL="1009650" lvl="1" indent="-609600">
              <a:spcBef>
                <a:spcPct val="0"/>
              </a:spcBef>
              <a:defRPr/>
            </a:pPr>
            <a:r>
              <a:rPr lang="en-US" sz="2400" dirty="0" smtClean="0"/>
              <a:t>Brown v. Board Questions &amp; </a:t>
            </a:r>
          </a:p>
          <a:p>
            <a:pPr marL="1009650" lvl="1" indent="-609600">
              <a:spcBef>
                <a:spcPct val="0"/>
              </a:spcBef>
              <a:defRPr/>
            </a:pPr>
            <a:r>
              <a:rPr lang="en-US" sz="2400" dirty="0" smtClean="0"/>
              <a:t>Montgomery Bus Boycott Documents</a:t>
            </a:r>
            <a:endParaRPr lang="en-US" sz="15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Crisis in Little Rock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“Crisis in Little Rock” on P. 703 – 704.  Answer the questions.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Who were the “Little Rock Nine”?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happened to Elizabeth Eckford?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action was President Eisenhower forced to take?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did Congress pass in September 1957?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7810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TAKING ON SEGREGATION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78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21, Section 1</a:t>
            </a:r>
          </a:p>
          <a:p>
            <a:pPr eaLnBrk="1" hangingPunct="1"/>
            <a:r>
              <a:rPr lang="en-US" altLang="en-US" dirty="0" smtClean="0"/>
              <a:t>Montgomery Bus Boycott</a:t>
            </a:r>
          </a:p>
        </p:txBody>
      </p:sp>
    </p:spTree>
    <p:extLst>
      <p:ext uri="{BB962C8B-B14F-4D97-AF65-F5344CB8AC3E}">
        <p14:creationId xmlns:p14="http://schemas.microsoft.com/office/powerpoint/2010/main" val="201657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Crisis in Little Rock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382000" cy="6172200"/>
          </a:xfrm>
        </p:spPr>
        <p:txBody>
          <a:bodyPr/>
          <a:lstStyle/>
          <a:p>
            <a:pPr eaLnBrk="1" hangingPunct="1"/>
            <a:r>
              <a:rPr lang="en-US" altLang="en-US" sz="2900" smtClean="0"/>
              <a:t>State had been planning for desegregation</a:t>
            </a:r>
          </a:p>
          <a:p>
            <a:pPr eaLnBrk="1" hangingPunct="1"/>
            <a:r>
              <a:rPr lang="en-US" altLang="en-US" sz="2900" smtClean="0"/>
              <a:t>Governor Faubus ordered the National Guard to turn away the “Little Rock Nine”</a:t>
            </a:r>
          </a:p>
          <a:p>
            <a:pPr lvl="1" eaLnBrk="1" hangingPunct="1"/>
            <a:r>
              <a:rPr lang="en-US" altLang="en-US" smtClean="0"/>
              <a:t>the 9 African American students who would integrate Little Rock Central High</a:t>
            </a:r>
          </a:p>
          <a:p>
            <a:pPr eaLnBrk="1" hangingPunct="1"/>
            <a:r>
              <a:rPr lang="en-US" altLang="en-US" sz="2900" smtClean="0"/>
              <a:t>A Federal judge ordered Faubus to let the students attend the school</a:t>
            </a:r>
          </a:p>
          <a:p>
            <a:pPr eaLnBrk="1" hangingPunct="1"/>
            <a:r>
              <a:rPr lang="en-US" altLang="en-US" sz="2900" smtClean="0"/>
              <a:t>Eisenhower placed the National Guard under federal control to watch the 9 attend school</a:t>
            </a:r>
          </a:p>
          <a:p>
            <a:pPr eaLnBrk="1" hangingPunct="1"/>
            <a:r>
              <a:rPr lang="en-US" altLang="en-US" sz="2900" smtClean="0"/>
              <a:t>A year later, Faubus shut down the high school</a:t>
            </a:r>
          </a:p>
        </p:txBody>
      </p:sp>
    </p:spTree>
    <p:extLst>
      <p:ext uri="{BB962C8B-B14F-4D97-AF65-F5344CB8AC3E}">
        <p14:creationId xmlns:p14="http://schemas.microsoft.com/office/powerpoint/2010/main" val="509527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Structured Academic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848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Crisis in Little Rock… </a:t>
            </a:r>
          </a:p>
        </p:txBody>
      </p:sp>
    </p:spTree>
    <p:extLst>
      <p:ext uri="{BB962C8B-B14F-4D97-AF65-F5344CB8AC3E}">
        <p14:creationId xmlns:p14="http://schemas.microsoft.com/office/powerpoint/2010/main" val="221473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Highlight key information as you read the document.  Use the chart below.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48528"/>
              </p:ext>
            </p:extLst>
          </p:nvPr>
        </p:nvGraphicFramePr>
        <p:xfrm>
          <a:off x="152400" y="1752600"/>
          <a:ext cx="8839200" cy="430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2743200"/>
                <a:gridCol w="3962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/ QUESTION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I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Issue / Arguments –</a:t>
                      </a:r>
                    </a:p>
                    <a:p>
                      <a:pPr algn="ctr"/>
                      <a:r>
                        <a:rPr lang="en-US" dirty="0" smtClean="0"/>
                        <a:t>What is being challenged?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Highlight</a:t>
                      </a:r>
                      <a:r>
                        <a:rPr lang="en-US" baseline="0" dirty="0" smtClean="0"/>
                        <a:t> key information relating to the issue/arguments of the case.  Label the highlight with an “I”.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D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Decision –</a:t>
                      </a:r>
                    </a:p>
                    <a:p>
                      <a:pPr algn="ctr"/>
                      <a:r>
                        <a:rPr lang="en-US" dirty="0" smtClean="0"/>
                        <a:t>What did</a:t>
                      </a:r>
                      <a:r>
                        <a:rPr lang="en-US" baseline="0" dirty="0" smtClean="0"/>
                        <a:t> the Supreme Court decide?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decision of the case.  Label the highlight with an “D”.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E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Effect / Impact –</a:t>
                      </a:r>
                    </a:p>
                    <a:p>
                      <a:pPr algn="ctr"/>
                      <a:r>
                        <a:rPr lang="en-US" dirty="0" smtClean="0"/>
                        <a:t>How did the decision</a:t>
                      </a:r>
                      <a:r>
                        <a:rPr lang="en-US" baseline="0" dirty="0" smtClean="0"/>
                        <a:t> effect/impact society?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effects/impact of the case.  Label the highlight with an “E”.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After reading Brown v. the Board of Education, answer the questions below on the bottom of the handout</a:t>
            </a:r>
          </a:p>
          <a:p>
            <a:pPr eaLnBrk="1" hangingPunct="1">
              <a:buFontTx/>
              <a:buNone/>
              <a:defRPr/>
            </a:pPr>
            <a:endParaRPr lang="en-US" sz="24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is the issue before the Supreme Court?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facts were presented in the case?                     (What evidence did they use for their argument)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decision of the Court?  What was the rationale behind the decision?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effect of the decision?</a:t>
            </a:r>
          </a:p>
        </p:txBody>
      </p:sp>
    </p:spTree>
    <p:extLst>
      <p:ext uri="{BB962C8B-B14F-4D97-AF65-F5344CB8AC3E}">
        <p14:creationId xmlns:p14="http://schemas.microsoft.com/office/powerpoint/2010/main" val="17428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373</Words>
  <Application>Microsoft Office PowerPoint</Application>
  <PresentationFormat>On-screen Show (4:3)</PresentationFormat>
  <Paragraphs>64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Melancholy abstract design template</vt:lpstr>
      <vt:lpstr>4_Default Design</vt:lpstr>
      <vt:lpstr>1_Melancholy abstract design template</vt:lpstr>
      <vt:lpstr>2_Melancholy abstract design template</vt:lpstr>
      <vt:lpstr>Tuesday May 19, 2015 Mr. Goblirsch – U.S. History</vt:lpstr>
      <vt:lpstr>TAKING ON SEGREGATION</vt:lpstr>
      <vt:lpstr>Crisis in Little Rock</vt:lpstr>
      <vt:lpstr>Structured Academic Discussion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349</cp:revision>
  <cp:lastPrinted>2015-05-13T14:04:29Z</cp:lastPrinted>
  <dcterms:created xsi:type="dcterms:W3CDTF">2013-10-22T21:15:14Z</dcterms:created>
  <dcterms:modified xsi:type="dcterms:W3CDTF">2015-05-19T15:38:46Z</dcterms:modified>
</cp:coreProperties>
</file>