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8" r:id="rId1"/>
    <p:sldMasterId id="2147489789" r:id="rId2"/>
    <p:sldMasterId id="2147489791" r:id="rId3"/>
    <p:sldMasterId id="2147489794" r:id="rId4"/>
    <p:sldMasterId id="2147489999" r:id="rId5"/>
    <p:sldMasterId id="2147490552" r:id="rId6"/>
    <p:sldMasterId id="2147490555" r:id="rId7"/>
    <p:sldMasterId id="2147490568" r:id="rId8"/>
    <p:sldMasterId id="2147490581" r:id="rId9"/>
    <p:sldMasterId id="2147490594" r:id="rId10"/>
  </p:sldMasterIdLst>
  <p:notesMasterIdLst>
    <p:notesMasterId r:id="rId39"/>
  </p:notesMasterIdLst>
  <p:handoutMasterIdLst>
    <p:handoutMasterId r:id="rId40"/>
  </p:handoutMasterIdLst>
  <p:sldIdLst>
    <p:sldId id="321" r:id="rId11"/>
    <p:sldId id="325" r:id="rId12"/>
    <p:sldId id="328" r:id="rId13"/>
    <p:sldId id="329" r:id="rId14"/>
    <p:sldId id="333" r:id="rId15"/>
    <p:sldId id="334" r:id="rId16"/>
    <p:sldId id="335" r:id="rId17"/>
    <p:sldId id="336" r:id="rId18"/>
    <p:sldId id="338" r:id="rId19"/>
    <p:sldId id="344" r:id="rId20"/>
    <p:sldId id="346" r:id="rId21"/>
    <p:sldId id="339" r:id="rId22"/>
    <p:sldId id="340" r:id="rId23"/>
    <p:sldId id="347" r:id="rId24"/>
    <p:sldId id="348" r:id="rId25"/>
    <p:sldId id="341" r:id="rId26"/>
    <p:sldId id="349" r:id="rId27"/>
    <p:sldId id="350" r:id="rId28"/>
    <p:sldId id="351" r:id="rId29"/>
    <p:sldId id="342" r:id="rId30"/>
    <p:sldId id="352" r:id="rId31"/>
    <p:sldId id="353" r:id="rId32"/>
    <p:sldId id="343" r:id="rId33"/>
    <p:sldId id="354" r:id="rId34"/>
    <p:sldId id="355" r:id="rId35"/>
    <p:sldId id="356" r:id="rId36"/>
    <p:sldId id="357" r:id="rId37"/>
    <p:sldId id="358" r:id="rId38"/>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178" cy="350760"/>
          </a:xfrm>
          <a:prstGeom prst="rect">
            <a:avLst/>
          </a:prstGeom>
        </p:spPr>
        <p:txBody>
          <a:bodyPr vert="horz" lIns="91330" tIns="45665" rIns="91330" bIns="45665"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5267118" y="0"/>
            <a:ext cx="4027178" cy="350760"/>
          </a:xfrm>
          <a:prstGeom prst="rect">
            <a:avLst/>
          </a:prstGeom>
        </p:spPr>
        <p:txBody>
          <a:bodyPr vert="horz" lIns="91330" tIns="45665" rIns="91330" bIns="45665" rtlCol="0"/>
          <a:lstStyle>
            <a:lvl1pPr algn="r">
              <a:defRPr sz="1200">
                <a:latin typeface="Arial" charset="0"/>
                <a:cs typeface="Arial" charset="0"/>
              </a:defRPr>
            </a:lvl1pPr>
          </a:lstStyle>
          <a:p>
            <a:pPr>
              <a:defRPr/>
            </a:pPr>
            <a:fld id="{7897918E-00B5-4905-A927-91176E0F0DE2}" type="datetimeFigureOut">
              <a:rPr lang="en-US"/>
              <a:pPr>
                <a:defRPr/>
              </a:pPr>
              <a:t>5/22/2015</a:t>
            </a:fld>
            <a:endParaRPr lang="en-US"/>
          </a:p>
        </p:txBody>
      </p:sp>
      <p:sp>
        <p:nvSpPr>
          <p:cNvPr id="4" name="Footer Placeholder 3"/>
          <p:cNvSpPr>
            <a:spLocks noGrp="1"/>
          </p:cNvSpPr>
          <p:nvPr>
            <p:ph type="ftr" sz="quarter" idx="2"/>
          </p:nvPr>
        </p:nvSpPr>
        <p:spPr>
          <a:xfrm>
            <a:off x="0" y="6658443"/>
            <a:ext cx="4027178" cy="350760"/>
          </a:xfrm>
          <a:prstGeom prst="rect">
            <a:avLst/>
          </a:prstGeom>
        </p:spPr>
        <p:txBody>
          <a:bodyPr vert="horz" lIns="91330" tIns="45665" rIns="91330" bIns="45665"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5267118" y="6658443"/>
            <a:ext cx="4027178" cy="350760"/>
          </a:xfrm>
          <a:prstGeom prst="rect">
            <a:avLst/>
          </a:prstGeom>
        </p:spPr>
        <p:txBody>
          <a:bodyPr vert="horz" lIns="91330" tIns="45665" rIns="91330" bIns="45665" rtlCol="0" anchor="b"/>
          <a:lstStyle>
            <a:lvl1pPr algn="r">
              <a:defRPr sz="1200">
                <a:latin typeface="Arial" charset="0"/>
                <a:cs typeface="Arial" charset="0"/>
              </a:defRPr>
            </a:lvl1pPr>
          </a:lstStyle>
          <a:p>
            <a:pPr>
              <a:defRPr/>
            </a:pPr>
            <a:fld id="{8CDEA6AB-4248-4480-8DC0-FCA8D2EE56BC}" type="slidenum">
              <a:rPr lang="en-US"/>
              <a:pPr>
                <a:defRPr/>
              </a:pPr>
              <a:t>‹#›</a:t>
            </a:fld>
            <a:endParaRPr lang="en-US"/>
          </a:p>
        </p:txBody>
      </p:sp>
    </p:spTree>
    <p:extLst>
      <p:ext uri="{BB962C8B-B14F-4D97-AF65-F5344CB8AC3E}">
        <p14:creationId xmlns:p14="http://schemas.microsoft.com/office/powerpoint/2010/main" val="2204742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282" cy="35076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5265014" y="0"/>
            <a:ext cx="4029282" cy="350760"/>
          </a:xfrm>
          <a:prstGeom prst="rect">
            <a:avLst/>
          </a:prstGeom>
        </p:spPr>
        <p:txBody>
          <a:bodyPr vert="horz" lIns="91440" tIns="45720" rIns="91440" bIns="45720" rtlCol="0"/>
          <a:lstStyle>
            <a:lvl1pPr algn="r">
              <a:defRPr sz="1200">
                <a:latin typeface="Arial" charset="0"/>
                <a:cs typeface="Arial" charset="0"/>
              </a:defRPr>
            </a:lvl1pPr>
          </a:lstStyle>
          <a:p>
            <a:pPr>
              <a:defRPr/>
            </a:pPr>
            <a:fld id="{FEEDC471-D451-4B43-8AA3-EFF79CDEC276}" type="datetimeFigureOut">
              <a:rPr lang="en-US"/>
              <a:pPr>
                <a:defRPr/>
              </a:pPr>
              <a:t>5/22/2015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30482" y="3330420"/>
            <a:ext cx="7435436" cy="315444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6658443"/>
            <a:ext cx="4029282" cy="35076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5265014" y="6658443"/>
            <a:ext cx="4029282" cy="35076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187FD529-555B-454D-8DC3-FF678C9DA2EB}" type="slidenum">
              <a:rPr lang="en-US"/>
              <a:pPr>
                <a:defRPr/>
              </a:pPr>
              <a:t>‹#›</a:t>
            </a:fld>
            <a:endParaRPr lang="en-US"/>
          </a:p>
        </p:txBody>
      </p:sp>
    </p:spTree>
    <p:extLst>
      <p:ext uri="{BB962C8B-B14F-4D97-AF65-F5344CB8AC3E}">
        <p14:creationId xmlns:p14="http://schemas.microsoft.com/office/powerpoint/2010/main" val="2308243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1F6740ED-C395-4AB5-BD2E-18ACF17B0F51}" type="datetimeFigureOut">
              <a:rPr lang="en-US"/>
              <a:pPr>
                <a:defRPr/>
              </a:pPr>
              <a:t>5/22/2015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CA66ECCC-310D-4C63-A257-6EB567BF6390}" type="slidenum">
              <a:rPr lang="en-US"/>
              <a:pPr>
                <a:defRPr/>
              </a:pPr>
              <a:t>‹#›</a:t>
            </a:fld>
            <a:endParaRPr lang="en-US"/>
          </a:p>
        </p:txBody>
      </p:sp>
    </p:spTree>
    <p:extLst>
      <p:ext uri="{BB962C8B-B14F-4D97-AF65-F5344CB8AC3E}">
        <p14:creationId xmlns:p14="http://schemas.microsoft.com/office/powerpoint/2010/main" val="18802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7E5F821D-ADD2-4D0D-A61D-14C52DD781B0}" type="datetimeFigureOut">
              <a:rPr lang="en-US"/>
              <a:pPr>
                <a:defRPr/>
              </a:pPr>
              <a:t>5/22/2015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C90A77C-9F89-4662-B92B-9CE58B5A78D7}" type="slidenum">
              <a:rPr lang="en-US"/>
              <a:pPr>
                <a:defRPr/>
              </a:pPr>
              <a:t>‹#›</a:t>
            </a:fld>
            <a:endParaRPr lang="en-US"/>
          </a:p>
        </p:txBody>
      </p:sp>
    </p:spTree>
    <p:extLst>
      <p:ext uri="{BB962C8B-B14F-4D97-AF65-F5344CB8AC3E}">
        <p14:creationId xmlns:p14="http://schemas.microsoft.com/office/powerpoint/2010/main" val="246547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6132548-4F42-4419-A734-E94684DCAA2A}" type="datetimeFigureOut">
              <a:rPr lang="en-US"/>
              <a:pPr>
                <a:defRPr/>
              </a:pPr>
              <a:t>5/22/2015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985EE24-2DB2-4C68-A830-92CB7C5C7822}" type="slidenum">
              <a:rPr lang="en-US"/>
              <a:pPr>
                <a:defRPr/>
              </a:pPr>
              <a:t>‹#›</a:t>
            </a:fld>
            <a:endParaRPr lang="en-US"/>
          </a:p>
        </p:txBody>
      </p:sp>
    </p:spTree>
    <p:extLst>
      <p:ext uri="{BB962C8B-B14F-4D97-AF65-F5344CB8AC3E}">
        <p14:creationId xmlns:p14="http://schemas.microsoft.com/office/powerpoint/2010/main" val="293917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993775" y="4205288"/>
            <a:ext cx="69215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904240" y="3436621"/>
            <a:ext cx="6502400" cy="768350"/>
          </a:xfrm>
          <a:prstGeom prst="rect">
            <a:avLst/>
          </a:prstGeom>
        </p:spPr>
        <p:txBody>
          <a:bodyPr vert="horz"/>
          <a:lstStyle>
            <a:lvl1pPr marL="0" indent="0">
              <a:buNone/>
              <a:defRPr sz="4200" b="1">
                <a:solidFill>
                  <a:schemeClr val="bg1"/>
                </a:solidFill>
                <a:latin typeface="Helvetica"/>
                <a:cs typeface="Helvetica"/>
              </a:defRPr>
            </a:lvl1pPr>
            <a:lvl2pPr>
              <a:defRPr sz="3800" b="1">
                <a:latin typeface="Helvetica"/>
                <a:cs typeface="Helvetica"/>
              </a:defRPr>
            </a:lvl2pPr>
            <a:lvl3pPr>
              <a:defRPr sz="3800" b="1">
                <a:latin typeface="Helvetica"/>
                <a:cs typeface="Helvetica"/>
              </a:defRPr>
            </a:lvl3pPr>
            <a:lvl4pPr>
              <a:defRPr sz="3800" b="1">
                <a:latin typeface="Helvetica"/>
                <a:cs typeface="Helvetica"/>
              </a:defRPr>
            </a:lvl4pPr>
            <a:lvl5pPr>
              <a:defRPr sz="3800" b="1">
                <a:latin typeface="Helvetica"/>
                <a:cs typeface="Helvetica"/>
              </a:defRPr>
            </a:lvl5pPr>
          </a:lstStyle>
          <a:p>
            <a:pPr lvl="0"/>
            <a:r>
              <a:rPr lang="en-US" smtClean="0"/>
              <a:t>Click to edit Master text styles</a:t>
            </a:r>
          </a:p>
        </p:txBody>
      </p:sp>
      <p:sp>
        <p:nvSpPr>
          <p:cNvPr id="5" name="Text Placeholder 11"/>
          <p:cNvSpPr>
            <a:spLocks noGrp="1"/>
          </p:cNvSpPr>
          <p:nvPr>
            <p:ph type="body" sz="quarter" idx="11"/>
          </p:nvPr>
        </p:nvSpPr>
        <p:spPr>
          <a:xfrm>
            <a:off x="904240" y="4255771"/>
            <a:ext cx="6502400" cy="539750"/>
          </a:xfrm>
          <a:prstGeom prst="rect">
            <a:avLst/>
          </a:prstGeom>
        </p:spPr>
        <p:txBody>
          <a:bodyPr vert="horz"/>
          <a:lstStyle>
            <a:lvl1pPr marL="0" indent="0">
              <a:buNone/>
              <a:defRPr sz="3000" b="1">
                <a:solidFill>
                  <a:schemeClr val="bg1"/>
                </a:solidFill>
                <a:latin typeface="Helvetica"/>
                <a:cs typeface="Helvetica"/>
              </a:defRPr>
            </a:lvl1pPr>
            <a:lvl2pPr>
              <a:defRPr sz="3800" b="1">
                <a:latin typeface="Helvetica"/>
                <a:cs typeface="Helvetica"/>
              </a:defRPr>
            </a:lvl2pPr>
            <a:lvl3pPr>
              <a:defRPr sz="3800" b="1">
                <a:latin typeface="Helvetica"/>
                <a:cs typeface="Helvetica"/>
              </a:defRPr>
            </a:lvl3pPr>
            <a:lvl4pPr>
              <a:defRPr sz="3800" b="1">
                <a:latin typeface="Helvetica"/>
                <a:cs typeface="Helvetica"/>
              </a:defRPr>
            </a:lvl4pPr>
            <a:lvl5pPr>
              <a:defRPr sz="3800" b="1">
                <a:latin typeface="Helvetica"/>
                <a:cs typeface="Helvetica"/>
              </a:defRPr>
            </a:lvl5pPr>
          </a:lstStyle>
          <a:p>
            <a:pPr lvl="0"/>
            <a:r>
              <a:rPr lang="en-US" smtClean="0"/>
              <a:t>Click to edit Master text styles</a:t>
            </a:r>
          </a:p>
        </p:txBody>
      </p:sp>
      <p:sp>
        <p:nvSpPr>
          <p:cNvPr id="6" name="Text Placeholder 11"/>
          <p:cNvSpPr>
            <a:spLocks noGrp="1"/>
          </p:cNvSpPr>
          <p:nvPr>
            <p:ph type="body" sz="quarter" idx="12"/>
          </p:nvPr>
        </p:nvSpPr>
        <p:spPr>
          <a:xfrm>
            <a:off x="916940" y="4814571"/>
            <a:ext cx="6502400" cy="717550"/>
          </a:xfrm>
          <a:prstGeom prst="rect">
            <a:avLst/>
          </a:prstGeom>
        </p:spPr>
        <p:txBody>
          <a:bodyPr vert="horz"/>
          <a:lstStyle>
            <a:lvl1pPr marL="0" indent="0">
              <a:buNone/>
              <a:defRPr sz="1800" b="0">
                <a:solidFill>
                  <a:schemeClr val="bg1"/>
                </a:solidFill>
                <a:latin typeface="Helvetica"/>
                <a:cs typeface="Helvetica"/>
              </a:defRPr>
            </a:lvl1pPr>
            <a:lvl2pPr>
              <a:defRPr sz="3800" b="1">
                <a:latin typeface="Helvetica"/>
                <a:cs typeface="Helvetica"/>
              </a:defRPr>
            </a:lvl2pPr>
            <a:lvl3pPr>
              <a:defRPr sz="3800" b="1">
                <a:latin typeface="Helvetica"/>
                <a:cs typeface="Helvetica"/>
              </a:defRPr>
            </a:lvl3pPr>
            <a:lvl4pPr>
              <a:defRPr sz="3800" b="1">
                <a:latin typeface="Helvetica"/>
                <a:cs typeface="Helvetica"/>
              </a:defRPr>
            </a:lvl4pPr>
            <a:lvl5pPr>
              <a:defRPr sz="3800" b="1">
                <a:latin typeface="Helvetica"/>
                <a:cs typeface="Helvetica"/>
              </a:defRPr>
            </a:lvl5pPr>
          </a:lstStyle>
          <a:p>
            <a:pPr lvl="0"/>
            <a:r>
              <a:rPr lang="en-US" smtClean="0"/>
              <a:t>Click to edit Master text styles</a:t>
            </a:r>
          </a:p>
        </p:txBody>
      </p:sp>
    </p:spTree>
    <p:extLst>
      <p:ext uri="{BB962C8B-B14F-4D97-AF65-F5344CB8AC3E}">
        <p14:creationId xmlns:p14="http://schemas.microsoft.com/office/powerpoint/2010/main" val="308070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andard Slide 1 Line">
    <p:spTree>
      <p:nvGrpSpPr>
        <p:cNvPr id="1" name=""/>
        <p:cNvGrpSpPr/>
        <p:nvPr/>
      </p:nvGrpSpPr>
      <p:grpSpPr>
        <a:xfrm>
          <a:off x="0" y="0"/>
          <a:ext cx="0" cy="0"/>
          <a:chOff x="0" y="0"/>
          <a:chExt cx="0" cy="0"/>
        </a:xfrm>
      </p:grpSpPr>
      <p:cxnSp>
        <p:nvCxnSpPr>
          <p:cNvPr id="4" name="Straight Connector 3"/>
          <p:cNvCxnSpPr/>
          <p:nvPr userDrawn="1"/>
        </p:nvCxnSpPr>
        <p:spPr>
          <a:xfrm>
            <a:off x="765175" y="1308100"/>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5" name="Text Box 56"/>
          <p:cNvSpPr txBox="1">
            <a:spLocks noChangeArrowheads="1"/>
          </p:cNvSpPr>
          <p:nvPr userDrawn="1"/>
        </p:nvSpPr>
        <p:spPr bwMode="auto">
          <a:xfrm>
            <a:off x="7767639" y="6137276"/>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r" defTabSz="457200">
              <a:defRPr/>
            </a:pPr>
            <a:fld id="{3DE57136-2F4D-467F-B0B4-D3E31A9A4516}" type="slidenum">
              <a:rPr lang="en-US" altLang="en-US" sz="1200" smtClean="0">
                <a:solidFill>
                  <a:srgbClr val="000000"/>
                </a:solidFill>
                <a:latin typeface="Lucida Sans" pitchFamily="2" charset="0"/>
                <a:cs typeface="+mn-cs"/>
              </a:rPr>
              <a:pPr algn="r" defTabSz="457200">
                <a:defRPr/>
              </a:pPr>
              <a:t>‹#›</a:t>
            </a:fld>
            <a:endParaRPr lang="en-US" altLang="en-US" sz="2400" smtClean="0">
              <a:solidFill>
                <a:srgbClr val="000000"/>
              </a:solidFill>
              <a:latin typeface="Times" pitchFamily="2" charset="0"/>
              <a:cs typeface="+mn-cs"/>
            </a:endParaRPr>
          </a:p>
        </p:txBody>
      </p:sp>
      <p:sp>
        <p:nvSpPr>
          <p:cNvPr id="2" name="Title 1"/>
          <p:cNvSpPr>
            <a:spLocks noGrp="1"/>
          </p:cNvSpPr>
          <p:nvPr>
            <p:ph type="title"/>
          </p:nvPr>
        </p:nvSpPr>
        <p:spPr>
          <a:xfrm>
            <a:off x="701042" y="554038"/>
            <a:ext cx="7658100" cy="5635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1043940" y="1638303"/>
            <a:ext cx="6629400" cy="4013200"/>
          </a:xfrm>
          <a:prstGeom prst="rect">
            <a:avLst/>
          </a:prstGeom>
        </p:spPr>
        <p:txBody>
          <a:bodyPr/>
          <a:lstStyle>
            <a:lvl1pPr>
              <a:buClr>
                <a:srgbClr val="7C0423"/>
              </a:buClr>
              <a:defRPr sz="3200">
                <a:latin typeface="Helvetica"/>
                <a:cs typeface="Helvetica"/>
              </a:defRPr>
            </a:lvl1pPr>
            <a:lvl2pPr>
              <a:buClr>
                <a:srgbClr val="7C0423"/>
              </a:buClr>
              <a:defRPr>
                <a:latin typeface="Helvetica"/>
                <a:cs typeface="Helvetica"/>
              </a:defRPr>
            </a:lvl2pPr>
            <a:lvl3pPr>
              <a:buClr>
                <a:srgbClr val="7C0423"/>
              </a:buClr>
              <a:defRPr>
                <a:latin typeface="Helvetica"/>
                <a:cs typeface="Helvetica"/>
              </a:defRPr>
            </a:lvl3pPr>
            <a:lvl4pPr>
              <a:buClr>
                <a:srgbClr val="7C0423"/>
              </a:buClr>
              <a:defRPr>
                <a:latin typeface="Helvetica"/>
                <a:cs typeface="Helvetica"/>
              </a:defRPr>
            </a:lvl4pPr>
            <a:lvl5pPr>
              <a:buClr>
                <a:srgbClr val="7C0423"/>
              </a:buClr>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3755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Slide 2 Lines">
    <p:spTree>
      <p:nvGrpSpPr>
        <p:cNvPr id="1" name=""/>
        <p:cNvGrpSpPr/>
        <p:nvPr/>
      </p:nvGrpSpPr>
      <p:grpSpPr>
        <a:xfrm>
          <a:off x="0" y="0"/>
          <a:ext cx="0" cy="0"/>
          <a:chOff x="0" y="0"/>
          <a:chExt cx="0" cy="0"/>
        </a:xfrm>
      </p:grpSpPr>
      <p:sp>
        <p:nvSpPr>
          <p:cNvPr id="3" name="Text Box 56"/>
          <p:cNvSpPr txBox="1">
            <a:spLocks noChangeArrowheads="1"/>
          </p:cNvSpPr>
          <p:nvPr userDrawn="1"/>
        </p:nvSpPr>
        <p:spPr bwMode="auto">
          <a:xfrm>
            <a:off x="7767639" y="6137276"/>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r" defTabSz="457200">
              <a:defRPr/>
            </a:pPr>
            <a:fld id="{BD68DDB4-6D20-49DA-A7C5-FC7458D7D35E}" type="slidenum">
              <a:rPr lang="en-US" altLang="en-US" sz="1200" smtClean="0">
                <a:solidFill>
                  <a:srgbClr val="000000"/>
                </a:solidFill>
                <a:latin typeface="Lucida Sans" pitchFamily="2" charset="0"/>
                <a:cs typeface="+mn-cs"/>
              </a:rPr>
              <a:pPr algn="r" defTabSz="457200">
                <a:defRPr/>
              </a:pPr>
              <a:t>‹#›</a:t>
            </a:fld>
            <a:endParaRPr lang="en-US" altLang="en-US" sz="2400" smtClean="0">
              <a:solidFill>
                <a:srgbClr val="000000"/>
              </a:solidFill>
              <a:latin typeface="Times" pitchFamily="2" charset="0"/>
              <a:cs typeface="+mn-cs"/>
            </a:endParaRPr>
          </a:p>
        </p:txBody>
      </p:sp>
      <p:cxnSp>
        <p:nvCxnSpPr>
          <p:cNvPr id="4" name="Straight Connector 3"/>
          <p:cNvCxnSpPr/>
          <p:nvPr userDrawn="1"/>
        </p:nvCxnSpPr>
        <p:spPr>
          <a:xfrm>
            <a:off x="765175" y="1846263"/>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701042" y="539286"/>
            <a:ext cx="7658100" cy="12620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Tree>
    <p:extLst>
      <p:ext uri="{BB962C8B-B14F-4D97-AF65-F5344CB8AC3E}">
        <p14:creationId xmlns:p14="http://schemas.microsoft.com/office/powerpoint/2010/main" val="19798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924243" y="3475845"/>
            <a:ext cx="7061200" cy="709612"/>
          </a:xfrm>
          <a:prstGeom prst="rect">
            <a:avLst/>
          </a:prstGeom>
        </p:spPr>
        <p:txBody>
          <a:bodyPr vert="horz"/>
          <a:lstStyle>
            <a:lvl1pPr marL="0" indent="0" algn="ctr">
              <a:buNone/>
              <a:defRPr sz="4000" b="1" baseline="0">
                <a:solidFill>
                  <a:schemeClr val="bg1"/>
                </a:solidFill>
                <a:latin typeface="Helvetica"/>
                <a:cs typeface="Helvetica"/>
              </a:defRPr>
            </a:lvl1pPr>
          </a:lstStyle>
          <a:p>
            <a:pPr lvl="0"/>
            <a:r>
              <a:rPr lang="en-US" smtClean="0"/>
              <a:t>Click to edit Master text styles</a:t>
            </a:r>
          </a:p>
        </p:txBody>
      </p:sp>
    </p:spTree>
    <p:extLst>
      <p:ext uri="{BB962C8B-B14F-4D97-AF65-F5344CB8AC3E}">
        <p14:creationId xmlns:p14="http://schemas.microsoft.com/office/powerpoint/2010/main" val="2296663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 1 Line">
    <p:spTree>
      <p:nvGrpSpPr>
        <p:cNvPr id="1" name=""/>
        <p:cNvGrpSpPr/>
        <p:nvPr/>
      </p:nvGrpSpPr>
      <p:grpSpPr>
        <a:xfrm>
          <a:off x="0" y="0"/>
          <a:ext cx="0" cy="0"/>
          <a:chOff x="0" y="0"/>
          <a:chExt cx="0" cy="0"/>
        </a:xfrm>
      </p:grpSpPr>
      <p:cxnSp>
        <p:nvCxnSpPr>
          <p:cNvPr id="4" name="Straight Connector 3"/>
          <p:cNvCxnSpPr/>
          <p:nvPr userDrawn="1"/>
        </p:nvCxnSpPr>
        <p:spPr>
          <a:xfrm>
            <a:off x="765175" y="1308100"/>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5" name="Text Box 56"/>
          <p:cNvSpPr txBox="1">
            <a:spLocks noChangeArrowheads="1"/>
          </p:cNvSpPr>
          <p:nvPr userDrawn="1"/>
        </p:nvSpPr>
        <p:spPr bwMode="auto">
          <a:xfrm>
            <a:off x="7767639" y="6137276"/>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r" defTabSz="457200">
              <a:defRPr/>
            </a:pPr>
            <a:fld id="{55085E04-C808-48E3-907C-4ACAF96BB18E}" type="slidenum">
              <a:rPr lang="en-US" altLang="en-US" sz="1200" smtClean="0">
                <a:solidFill>
                  <a:srgbClr val="000000"/>
                </a:solidFill>
                <a:latin typeface="Lucida Sans" pitchFamily="2" charset="0"/>
              </a:rPr>
              <a:pPr algn="r" defTabSz="457200">
                <a:defRPr/>
              </a:pPr>
              <a:t>‹#›</a:t>
            </a:fld>
            <a:endParaRPr lang="en-US" altLang="en-US" sz="2400" smtClean="0">
              <a:solidFill>
                <a:srgbClr val="000000"/>
              </a:solidFill>
              <a:latin typeface="Times" pitchFamily="2" charset="0"/>
            </a:endParaRPr>
          </a:p>
        </p:txBody>
      </p:sp>
      <p:sp>
        <p:nvSpPr>
          <p:cNvPr id="2" name="Title 1"/>
          <p:cNvSpPr>
            <a:spLocks noGrp="1"/>
          </p:cNvSpPr>
          <p:nvPr>
            <p:ph type="title"/>
          </p:nvPr>
        </p:nvSpPr>
        <p:spPr>
          <a:xfrm>
            <a:off x="701042" y="554038"/>
            <a:ext cx="7658100" cy="5635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1043940" y="1638303"/>
            <a:ext cx="6629400" cy="4013200"/>
          </a:xfrm>
          <a:prstGeom prst="rect">
            <a:avLst/>
          </a:prstGeom>
        </p:spPr>
        <p:txBody>
          <a:bodyPr/>
          <a:lstStyle>
            <a:lvl1pPr>
              <a:buClr>
                <a:srgbClr val="7C0423"/>
              </a:buClr>
              <a:defRPr sz="3200">
                <a:latin typeface="Helvetica"/>
                <a:cs typeface="Helvetica"/>
              </a:defRPr>
            </a:lvl1pPr>
            <a:lvl2pPr>
              <a:buClr>
                <a:srgbClr val="7C0423"/>
              </a:buClr>
              <a:defRPr>
                <a:latin typeface="Helvetica"/>
                <a:cs typeface="Helvetica"/>
              </a:defRPr>
            </a:lvl2pPr>
            <a:lvl3pPr>
              <a:buClr>
                <a:srgbClr val="7C0423"/>
              </a:buClr>
              <a:defRPr>
                <a:latin typeface="Helvetica"/>
                <a:cs typeface="Helvetica"/>
              </a:defRPr>
            </a:lvl3pPr>
            <a:lvl4pPr>
              <a:buClr>
                <a:srgbClr val="7C0423"/>
              </a:buClr>
              <a:defRPr>
                <a:latin typeface="Helvetica"/>
                <a:cs typeface="Helvetica"/>
              </a:defRPr>
            </a:lvl4pPr>
            <a:lvl5pPr>
              <a:buClr>
                <a:srgbClr val="7C0423"/>
              </a:buClr>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9018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Slide 2 Lines">
    <p:spTree>
      <p:nvGrpSpPr>
        <p:cNvPr id="1" name=""/>
        <p:cNvGrpSpPr/>
        <p:nvPr/>
      </p:nvGrpSpPr>
      <p:grpSpPr>
        <a:xfrm>
          <a:off x="0" y="0"/>
          <a:ext cx="0" cy="0"/>
          <a:chOff x="0" y="0"/>
          <a:chExt cx="0" cy="0"/>
        </a:xfrm>
      </p:grpSpPr>
      <p:sp>
        <p:nvSpPr>
          <p:cNvPr id="3" name="Text Box 56"/>
          <p:cNvSpPr txBox="1">
            <a:spLocks noChangeArrowheads="1"/>
          </p:cNvSpPr>
          <p:nvPr userDrawn="1"/>
        </p:nvSpPr>
        <p:spPr bwMode="auto">
          <a:xfrm>
            <a:off x="7767639" y="6137276"/>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Calibri"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Calibri"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Calibri"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Calibri" pitchFamily="34" charset="0"/>
                <a:ea typeface="ＭＳ Ｐゴシック" pitchFamily="34" charset="-128"/>
              </a:defRPr>
            </a:lvl9pPr>
          </a:lstStyle>
          <a:p>
            <a:pPr algn="r" defTabSz="457200">
              <a:defRPr/>
            </a:pPr>
            <a:fld id="{4FAC07A0-805E-40A2-8BB8-0D2F31D40A7D}" type="slidenum">
              <a:rPr lang="en-US" altLang="en-US" sz="1200" smtClean="0">
                <a:solidFill>
                  <a:srgbClr val="000000"/>
                </a:solidFill>
                <a:latin typeface="Lucida Sans" pitchFamily="2" charset="0"/>
              </a:rPr>
              <a:pPr algn="r" defTabSz="457200">
                <a:defRPr/>
              </a:pPr>
              <a:t>‹#›</a:t>
            </a:fld>
            <a:endParaRPr lang="en-US" altLang="en-US" sz="2400" smtClean="0">
              <a:solidFill>
                <a:srgbClr val="000000"/>
              </a:solidFill>
              <a:latin typeface="Times" pitchFamily="2" charset="0"/>
            </a:endParaRPr>
          </a:p>
        </p:txBody>
      </p:sp>
      <p:cxnSp>
        <p:nvCxnSpPr>
          <p:cNvPr id="4" name="Straight Connector 3"/>
          <p:cNvCxnSpPr/>
          <p:nvPr userDrawn="1"/>
        </p:nvCxnSpPr>
        <p:spPr>
          <a:xfrm>
            <a:off x="765175" y="1846263"/>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701042" y="539286"/>
            <a:ext cx="7658100" cy="12620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Tree>
    <p:extLst>
      <p:ext uri="{BB962C8B-B14F-4D97-AF65-F5344CB8AC3E}">
        <p14:creationId xmlns:p14="http://schemas.microsoft.com/office/powerpoint/2010/main" val="221332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tandard Slide 1 Line">
    <p:spTree>
      <p:nvGrpSpPr>
        <p:cNvPr id="1" name=""/>
        <p:cNvGrpSpPr/>
        <p:nvPr/>
      </p:nvGrpSpPr>
      <p:grpSpPr>
        <a:xfrm>
          <a:off x="0" y="0"/>
          <a:ext cx="0" cy="0"/>
          <a:chOff x="0" y="0"/>
          <a:chExt cx="0" cy="0"/>
        </a:xfrm>
      </p:grpSpPr>
      <p:cxnSp>
        <p:nvCxnSpPr>
          <p:cNvPr id="4" name="Straight Connector 3"/>
          <p:cNvCxnSpPr/>
          <p:nvPr userDrawn="1"/>
        </p:nvCxnSpPr>
        <p:spPr>
          <a:xfrm>
            <a:off x="764118" y="1308497"/>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5" name="Text Box 56"/>
          <p:cNvSpPr txBox="1">
            <a:spLocks noChangeArrowheads="1"/>
          </p:cNvSpPr>
          <p:nvPr userDrawn="1"/>
        </p:nvSpPr>
        <p:spPr bwMode="auto">
          <a:xfrm>
            <a:off x="7768167" y="6136482"/>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r" defTabSz="457200"/>
            <a:fld id="{AFE0B64A-157B-4F33-A60C-14DFC801C9B7}" type="slidenum">
              <a:rPr lang="en-US" altLang="en-US" sz="1200" smtClean="0">
                <a:solidFill>
                  <a:srgbClr val="000000"/>
                </a:solidFill>
                <a:latin typeface="Lucida Sans" pitchFamily="34" charset="0"/>
                <a:cs typeface="+mn-cs"/>
              </a:rPr>
              <a:pPr algn="r" defTabSz="457200"/>
              <a:t>‹#›</a:t>
            </a:fld>
            <a:endParaRPr lang="en-US" altLang="en-US" sz="2400" smtClean="0">
              <a:solidFill>
                <a:srgbClr val="000000"/>
              </a:solidFill>
              <a:latin typeface="Times" pitchFamily="2" charset="0"/>
              <a:cs typeface="+mn-cs"/>
            </a:endParaRPr>
          </a:p>
        </p:txBody>
      </p:sp>
      <p:sp>
        <p:nvSpPr>
          <p:cNvPr id="2" name="Title 1"/>
          <p:cNvSpPr>
            <a:spLocks noGrp="1"/>
          </p:cNvSpPr>
          <p:nvPr>
            <p:ph type="title"/>
          </p:nvPr>
        </p:nvSpPr>
        <p:spPr>
          <a:xfrm>
            <a:off x="701041" y="554038"/>
            <a:ext cx="7658100" cy="5635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1043940" y="1638303"/>
            <a:ext cx="6629400" cy="4013200"/>
          </a:xfrm>
          <a:prstGeom prst="rect">
            <a:avLst/>
          </a:prstGeom>
        </p:spPr>
        <p:txBody>
          <a:bodyPr/>
          <a:lstStyle>
            <a:lvl1pPr>
              <a:buClr>
                <a:srgbClr val="7C0423"/>
              </a:buClr>
              <a:defRPr sz="3200">
                <a:latin typeface="Helvetica"/>
                <a:cs typeface="Helvetica"/>
              </a:defRPr>
            </a:lvl1pPr>
            <a:lvl2pPr>
              <a:buClr>
                <a:srgbClr val="7C0423"/>
              </a:buClr>
              <a:defRPr>
                <a:latin typeface="Helvetica"/>
                <a:cs typeface="Helvetica"/>
              </a:defRPr>
            </a:lvl2pPr>
            <a:lvl3pPr>
              <a:buClr>
                <a:srgbClr val="7C0423"/>
              </a:buClr>
              <a:defRPr>
                <a:latin typeface="Helvetica"/>
                <a:cs typeface="Helvetica"/>
              </a:defRPr>
            </a:lvl3pPr>
            <a:lvl4pPr>
              <a:buClr>
                <a:srgbClr val="7C0423"/>
              </a:buClr>
              <a:defRPr>
                <a:latin typeface="Helvetica"/>
                <a:cs typeface="Helvetica"/>
              </a:defRPr>
            </a:lvl4pPr>
            <a:lvl5pPr>
              <a:buClr>
                <a:srgbClr val="7C0423"/>
              </a:buClr>
              <a:defRPr>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634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Slide 2 Lines">
    <p:spTree>
      <p:nvGrpSpPr>
        <p:cNvPr id="1" name=""/>
        <p:cNvGrpSpPr/>
        <p:nvPr/>
      </p:nvGrpSpPr>
      <p:grpSpPr>
        <a:xfrm>
          <a:off x="0" y="0"/>
          <a:ext cx="0" cy="0"/>
          <a:chOff x="0" y="0"/>
          <a:chExt cx="0" cy="0"/>
        </a:xfrm>
      </p:grpSpPr>
      <p:sp>
        <p:nvSpPr>
          <p:cNvPr id="3" name="Text Box 56"/>
          <p:cNvSpPr txBox="1">
            <a:spLocks noChangeArrowheads="1"/>
          </p:cNvSpPr>
          <p:nvPr userDrawn="1"/>
        </p:nvSpPr>
        <p:spPr bwMode="auto">
          <a:xfrm>
            <a:off x="7768167" y="6136482"/>
            <a:ext cx="838200" cy="276999"/>
          </a:xfrm>
          <a:prstGeom prst="rect">
            <a:avLst/>
          </a:prstGeom>
          <a:noFill/>
          <a:ln w="9525">
            <a:noFill/>
            <a:miter lim="800000"/>
            <a:headEnd/>
            <a:tailEnd/>
          </a:ln>
          <a:effec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r" defTabSz="457200"/>
            <a:fld id="{2D1D21AB-E9BD-4985-90A0-D1537A6E7E1B}" type="slidenum">
              <a:rPr lang="en-US" altLang="en-US" sz="1200" smtClean="0">
                <a:solidFill>
                  <a:srgbClr val="000000"/>
                </a:solidFill>
                <a:latin typeface="Lucida Sans" pitchFamily="34" charset="0"/>
                <a:cs typeface="+mn-cs"/>
              </a:rPr>
              <a:pPr algn="r" defTabSz="457200"/>
              <a:t>‹#›</a:t>
            </a:fld>
            <a:endParaRPr lang="en-US" altLang="en-US" sz="2400" smtClean="0">
              <a:solidFill>
                <a:srgbClr val="000000"/>
              </a:solidFill>
              <a:latin typeface="Times" pitchFamily="2" charset="0"/>
              <a:cs typeface="+mn-cs"/>
            </a:endParaRPr>
          </a:p>
        </p:txBody>
      </p:sp>
      <p:cxnSp>
        <p:nvCxnSpPr>
          <p:cNvPr id="4" name="Straight Connector 3"/>
          <p:cNvCxnSpPr/>
          <p:nvPr userDrawn="1"/>
        </p:nvCxnSpPr>
        <p:spPr>
          <a:xfrm>
            <a:off x="764118" y="1846660"/>
            <a:ext cx="7429500" cy="0"/>
          </a:xfrm>
          <a:prstGeom prst="line">
            <a:avLst/>
          </a:prstGeom>
          <a:ln w="28575" cmpd="sng">
            <a:solidFill>
              <a:srgbClr val="7C0423"/>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701041" y="539286"/>
            <a:ext cx="7658100" cy="1262062"/>
          </a:xfrm>
          <a:prstGeom prst="rect">
            <a:avLst/>
          </a:prstGeom>
        </p:spPr>
        <p:txBody>
          <a:bodyPr/>
          <a:lstStyle>
            <a:lvl1pPr algn="l">
              <a:defRPr sz="3800" b="1" baseline="0">
                <a:latin typeface="Helvetica"/>
                <a:cs typeface="Helvetica"/>
              </a:defRPr>
            </a:lvl1pPr>
          </a:lstStyle>
          <a:p>
            <a:r>
              <a:rPr lang="en-US" smtClean="0"/>
              <a:t>Click to edit Master title style</a:t>
            </a:r>
            <a:endParaRPr lang="en-US" dirty="0"/>
          </a:p>
        </p:txBody>
      </p:sp>
    </p:spTree>
    <p:extLst>
      <p:ext uri="{BB962C8B-B14F-4D97-AF65-F5344CB8AC3E}">
        <p14:creationId xmlns:p14="http://schemas.microsoft.com/office/powerpoint/2010/main" val="294056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8D0CB43F-BED1-4194-8F91-14EE7A455B80}" type="datetimeFigureOut">
              <a:rPr lang="en-US"/>
              <a:pPr>
                <a:defRPr/>
              </a:pPr>
              <a:t>5/22/2015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E5F98E17-E1F6-4DD2-A46F-2D8EAB6905AF}" type="slidenum">
              <a:rPr lang="en-US"/>
              <a:pPr>
                <a:defRPr/>
              </a:pPr>
              <a:t>‹#›</a:t>
            </a:fld>
            <a:endParaRPr lang="en-US"/>
          </a:p>
        </p:txBody>
      </p:sp>
    </p:spTree>
    <p:extLst>
      <p:ext uri="{BB962C8B-B14F-4D97-AF65-F5344CB8AC3E}">
        <p14:creationId xmlns:p14="http://schemas.microsoft.com/office/powerpoint/2010/main" val="4250457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200400"/>
            <a:ext cx="7086600" cy="1371600"/>
          </a:xfrm>
        </p:spPr>
        <p:txBody>
          <a:bodyPr/>
          <a:lstStyle>
            <a:lvl1pPr>
              <a:lnSpc>
                <a:spcPct val="80000"/>
              </a:lnSpc>
              <a:defRPr sz="5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590800" y="4876800"/>
            <a:ext cx="5410200" cy="1066800"/>
          </a:xfrm>
        </p:spPr>
        <p:txBody>
          <a:bodyPr/>
          <a:lstStyle>
            <a:lvl1pPr marL="0" indent="0" algn="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pPr>
              <a:defRPr/>
            </a:pPr>
            <a:fld id="{6C3B42E0-0594-4CC4-8869-57C3204D6A20}"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35900233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CA91EF-B30A-4A2E-A76D-BE92879BA3A5}"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396609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67A27D-D856-4A6A-8CDB-8D97B5D59613}"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3954161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02F0D6-2170-436F-B671-3AE50B76792A}"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3972431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0715150-2AA0-4785-B94F-4081D0E9A521}"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3595722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21403BF-1C14-4839-8AFC-91508C939E59}"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395931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9F5482-0281-4287-8B77-EF42BB62222A}"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1478631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0A61CC-C26A-425B-821D-C6917C71B974}"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924171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B35B57-8CAE-4E98-8281-56B5E4D42239}"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2772431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905EA7-55AF-42DA-B9C3-8D91144FAD5A}"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405330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AE277281-9B79-4B5D-8D34-5B295CE982A8}" type="datetimeFigureOut">
              <a:rPr lang="en-US"/>
              <a:pPr>
                <a:defRPr/>
              </a:pPr>
              <a:t>5/22/2015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3379B2FC-FB21-4FCC-8287-1DC575DB1083}" type="slidenum">
              <a:rPr lang="en-US"/>
              <a:pPr>
                <a:defRPr/>
              </a:pPr>
              <a:t>‹#›</a:t>
            </a:fld>
            <a:endParaRPr lang="en-US"/>
          </a:p>
        </p:txBody>
      </p:sp>
    </p:spTree>
    <p:extLst>
      <p:ext uri="{BB962C8B-B14F-4D97-AF65-F5344CB8AC3E}">
        <p14:creationId xmlns:p14="http://schemas.microsoft.com/office/powerpoint/2010/main" val="488889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58F903-5200-4751-A76A-5701EDE84B41}"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3891649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40C62E-8355-4675-B149-A12392602E47}"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264121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200400"/>
            <a:ext cx="7086600" cy="1371600"/>
          </a:xfrm>
        </p:spPr>
        <p:txBody>
          <a:bodyPr/>
          <a:lstStyle>
            <a:lvl1pPr>
              <a:lnSpc>
                <a:spcPct val="80000"/>
              </a:lnSpc>
              <a:defRPr sz="5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590800" y="4876800"/>
            <a:ext cx="5410200" cy="1066800"/>
          </a:xfrm>
        </p:spPr>
        <p:txBody>
          <a:bodyPr/>
          <a:lstStyle>
            <a:lvl1pPr marL="0" indent="0" algn="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pPr>
              <a:defRPr/>
            </a:pPr>
            <a:fld id="{F1F21FAB-66BD-4369-9297-E9494DB9A8C8}"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954368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2E55AB-65F5-4693-B4FC-F6A538522C5C}"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1163465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D7E936-A19A-4FAE-AB48-E26DFBE8DFD1}"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679090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F3662-A3DD-4671-9639-C9B9EDB239CD}"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3468536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865615-A3CF-4A9D-AC6E-FBBB96038012}"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3802841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8617744-CA23-4BEB-AD40-EBA4F188A6BC}"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482469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C803B6-E793-4C66-BAF3-8974E3036BB1}"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2098008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98E6EF-9B06-4D4D-BA0E-692EFEA95025}"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344840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56F4D739-361C-44FF-946F-5AAF8EB9352A}" type="datetimeFigureOut">
              <a:rPr lang="en-US"/>
              <a:pPr>
                <a:defRPr/>
              </a:pPr>
              <a:t>5/22/2015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B0F050A2-D5EB-40B6-89E8-A0CF8EDA9A40}" type="slidenum">
              <a:rPr lang="en-US"/>
              <a:pPr>
                <a:defRPr/>
              </a:pPr>
              <a:t>‹#›</a:t>
            </a:fld>
            <a:endParaRPr lang="en-US"/>
          </a:p>
        </p:txBody>
      </p:sp>
    </p:spTree>
    <p:extLst>
      <p:ext uri="{BB962C8B-B14F-4D97-AF65-F5344CB8AC3E}">
        <p14:creationId xmlns:p14="http://schemas.microsoft.com/office/powerpoint/2010/main" val="2648494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ACDA3F-95ED-4D47-AEAE-B829D59FAD12}"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186723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BBC037-AA7B-4A5B-97D8-0B47FD5DD35D}"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372917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992B6E-8A69-4C53-8DF3-EA84CD8CF3B7}"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25108029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2C51AA-6DCA-47BB-855F-9C85432ACEC9}"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3409301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200400"/>
            <a:ext cx="7086600" cy="1371600"/>
          </a:xfrm>
        </p:spPr>
        <p:txBody>
          <a:bodyPr/>
          <a:lstStyle>
            <a:lvl1pPr>
              <a:lnSpc>
                <a:spcPct val="80000"/>
              </a:lnSpc>
              <a:defRPr sz="5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590800" y="4876800"/>
            <a:ext cx="5410200" cy="1066800"/>
          </a:xfrm>
        </p:spPr>
        <p:txBody>
          <a:bodyPr/>
          <a:lstStyle>
            <a:lvl1pPr marL="0" indent="0" algn="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pPr>
              <a:defRPr/>
            </a:pPr>
            <a:fld id="{F1F21FAB-66BD-4369-9297-E9494DB9A8C8}"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156857046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2E55AB-65F5-4693-B4FC-F6A538522C5C}"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5660439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D7E936-A19A-4FAE-AB48-E26DFBE8DFD1}"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1577158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F3662-A3DD-4671-9639-C9B9EDB239CD}"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38001732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865615-A3CF-4A9D-AC6E-FBBB96038012}"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4062859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8617744-CA23-4BEB-AD40-EBA4F188A6BC}"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412729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19A5EC8-865F-4C91-937A-79970CCBCDD0}" type="datetimeFigureOut">
              <a:rPr lang="en-US"/>
              <a:pPr>
                <a:defRPr/>
              </a:pPr>
              <a:t>5/22/2015</a:t>
            </a:fld>
            <a:endParaRPr lang="en-US"/>
          </a:p>
        </p:txBody>
      </p:sp>
      <p:sp>
        <p:nvSpPr>
          <p:cNvPr id="8"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D17C9652-8F26-4875-BA74-71A43FF8FD57}" type="slidenum">
              <a:rPr lang="en-US"/>
              <a:pPr>
                <a:defRPr/>
              </a:pPr>
              <a:t>‹#›</a:t>
            </a:fld>
            <a:endParaRPr lang="en-US"/>
          </a:p>
        </p:txBody>
      </p:sp>
    </p:spTree>
    <p:extLst>
      <p:ext uri="{BB962C8B-B14F-4D97-AF65-F5344CB8AC3E}">
        <p14:creationId xmlns:p14="http://schemas.microsoft.com/office/powerpoint/2010/main" val="3624570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C803B6-E793-4C66-BAF3-8974E3036BB1}"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3844790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98E6EF-9B06-4D4D-BA0E-692EFEA95025}"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12101735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ACDA3F-95ED-4D47-AEAE-B829D59FAD12}"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623864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BBC037-AA7B-4A5B-97D8-0B47FD5DD35D}"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2815661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992B6E-8A69-4C53-8DF3-EA84CD8CF3B7}"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126752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366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366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2C51AA-6DCA-47BB-855F-9C85432ACEC9}" type="slidenum">
              <a:rPr lang="en-US">
                <a:solidFill>
                  <a:srgbClr val="336600"/>
                </a:solidFill>
              </a:rPr>
              <a:pPr>
                <a:defRPr/>
              </a:pPr>
              <a:t>‹#›</a:t>
            </a:fld>
            <a:endParaRPr lang="en-US">
              <a:solidFill>
                <a:srgbClr val="336600"/>
              </a:solidFill>
            </a:endParaRPr>
          </a:p>
        </p:txBody>
      </p:sp>
    </p:spTree>
    <p:extLst>
      <p:ext uri="{BB962C8B-B14F-4D97-AF65-F5344CB8AC3E}">
        <p14:creationId xmlns:p14="http://schemas.microsoft.com/office/powerpoint/2010/main" val="882249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5CC4E4F-B7C3-4D91-9644-3CB336F5A84A}" type="slidenum">
              <a:rPr lang="en-US"/>
              <a:pPr>
                <a:defRPr/>
              </a:pPr>
              <a:t>‹#›</a:t>
            </a:fld>
            <a:endParaRPr lang="en-US"/>
          </a:p>
        </p:txBody>
      </p:sp>
    </p:spTree>
    <p:extLst>
      <p:ext uri="{BB962C8B-B14F-4D97-AF65-F5344CB8AC3E}">
        <p14:creationId xmlns:p14="http://schemas.microsoft.com/office/powerpoint/2010/main" val="28732187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F091013-BA23-4DC6-87FF-3CB8C3AB4BEB}" type="slidenum">
              <a:rPr lang="en-US"/>
              <a:pPr>
                <a:defRPr/>
              </a:pPr>
              <a:t>‹#›</a:t>
            </a:fld>
            <a:endParaRPr lang="en-US"/>
          </a:p>
        </p:txBody>
      </p:sp>
    </p:spTree>
    <p:extLst>
      <p:ext uri="{BB962C8B-B14F-4D97-AF65-F5344CB8AC3E}">
        <p14:creationId xmlns:p14="http://schemas.microsoft.com/office/powerpoint/2010/main" val="27667804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290F031-9A91-48C6-8794-C9EE701F49AC}" type="slidenum">
              <a:rPr lang="en-US"/>
              <a:pPr>
                <a:defRPr/>
              </a:pPr>
              <a:t>‹#›</a:t>
            </a:fld>
            <a:endParaRPr lang="en-US"/>
          </a:p>
        </p:txBody>
      </p:sp>
    </p:spTree>
    <p:extLst>
      <p:ext uri="{BB962C8B-B14F-4D97-AF65-F5344CB8AC3E}">
        <p14:creationId xmlns:p14="http://schemas.microsoft.com/office/powerpoint/2010/main" val="18053456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80C54D8-A612-4586-B654-1CB7162FE889}" type="slidenum">
              <a:rPr lang="en-US"/>
              <a:pPr>
                <a:defRPr/>
              </a:pPr>
              <a:t>‹#›</a:t>
            </a:fld>
            <a:endParaRPr lang="en-US"/>
          </a:p>
        </p:txBody>
      </p:sp>
    </p:spTree>
    <p:extLst>
      <p:ext uri="{BB962C8B-B14F-4D97-AF65-F5344CB8AC3E}">
        <p14:creationId xmlns:p14="http://schemas.microsoft.com/office/powerpoint/2010/main" val="1887781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5CFE9CB3-50AF-4CB7-8A37-50671C10A81B}" type="datetimeFigureOut">
              <a:rPr lang="en-US"/>
              <a:pPr>
                <a:defRPr/>
              </a:pPr>
              <a:t>5/22/2015</a:t>
            </a:fld>
            <a:endParaRPr lang="en-US"/>
          </a:p>
        </p:txBody>
      </p:sp>
      <p:sp>
        <p:nvSpPr>
          <p:cNvPr id="4"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8BBA350F-03F1-4DEB-91E1-EF8E976F6DFC}" type="slidenum">
              <a:rPr lang="en-US"/>
              <a:pPr>
                <a:defRPr/>
              </a:pPr>
              <a:t>‹#›</a:t>
            </a:fld>
            <a:endParaRPr lang="en-US"/>
          </a:p>
        </p:txBody>
      </p:sp>
    </p:spTree>
    <p:extLst>
      <p:ext uri="{BB962C8B-B14F-4D97-AF65-F5344CB8AC3E}">
        <p14:creationId xmlns:p14="http://schemas.microsoft.com/office/powerpoint/2010/main" val="1650616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BD951B-12F4-43C6-908D-39D4738ED5F5}" type="slidenum">
              <a:rPr lang="en-US"/>
              <a:pPr>
                <a:defRPr/>
              </a:pPr>
              <a:t>‹#›</a:t>
            </a:fld>
            <a:endParaRPr lang="en-US"/>
          </a:p>
        </p:txBody>
      </p:sp>
    </p:spTree>
    <p:extLst>
      <p:ext uri="{BB962C8B-B14F-4D97-AF65-F5344CB8AC3E}">
        <p14:creationId xmlns:p14="http://schemas.microsoft.com/office/powerpoint/2010/main" val="2400940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297D74B-B315-416E-A634-C615EDF41D75}" type="slidenum">
              <a:rPr lang="en-US"/>
              <a:pPr>
                <a:defRPr/>
              </a:pPr>
              <a:t>‹#›</a:t>
            </a:fld>
            <a:endParaRPr lang="en-US"/>
          </a:p>
        </p:txBody>
      </p:sp>
    </p:spTree>
    <p:extLst>
      <p:ext uri="{BB962C8B-B14F-4D97-AF65-F5344CB8AC3E}">
        <p14:creationId xmlns:p14="http://schemas.microsoft.com/office/powerpoint/2010/main" val="5951412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2BF70D7-90F5-41D6-A8D1-B29E4DC02795}" type="slidenum">
              <a:rPr lang="en-US"/>
              <a:pPr>
                <a:defRPr/>
              </a:pPr>
              <a:t>‹#›</a:t>
            </a:fld>
            <a:endParaRPr lang="en-US"/>
          </a:p>
        </p:txBody>
      </p:sp>
    </p:spTree>
    <p:extLst>
      <p:ext uri="{BB962C8B-B14F-4D97-AF65-F5344CB8AC3E}">
        <p14:creationId xmlns:p14="http://schemas.microsoft.com/office/powerpoint/2010/main" val="326218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8AD8A5E-0203-41AB-BA78-29EA9CF16227}" type="slidenum">
              <a:rPr lang="en-US"/>
              <a:pPr>
                <a:defRPr/>
              </a:pPr>
              <a:t>‹#›</a:t>
            </a:fld>
            <a:endParaRPr lang="en-US"/>
          </a:p>
        </p:txBody>
      </p:sp>
    </p:spTree>
    <p:extLst>
      <p:ext uri="{BB962C8B-B14F-4D97-AF65-F5344CB8AC3E}">
        <p14:creationId xmlns:p14="http://schemas.microsoft.com/office/powerpoint/2010/main" val="36358160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D35CDAF-57AB-422D-9CB2-BEB119FE3A63}" type="slidenum">
              <a:rPr lang="en-US"/>
              <a:pPr>
                <a:defRPr/>
              </a:pPr>
              <a:t>‹#›</a:t>
            </a:fld>
            <a:endParaRPr lang="en-US"/>
          </a:p>
        </p:txBody>
      </p:sp>
    </p:spTree>
    <p:extLst>
      <p:ext uri="{BB962C8B-B14F-4D97-AF65-F5344CB8AC3E}">
        <p14:creationId xmlns:p14="http://schemas.microsoft.com/office/powerpoint/2010/main" val="39565438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664729-DB8F-465A-BB72-F8B5C55C6D3E}" type="slidenum">
              <a:rPr lang="en-US"/>
              <a:pPr>
                <a:defRPr/>
              </a:pPr>
              <a:t>‹#›</a:t>
            </a:fld>
            <a:endParaRPr lang="en-US"/>
          </a:p>
        </p:txBody>
      </p:sp>
    </p:spTree>
    <p:extLst>
      <p:ext uri="{BB962C8B-B14F-4D97-AF65-F5344CB8AC3E}">
        <p14:creationId xmlns:p14="http://schemas.microsoft.com/office/powerpoint/2010/main" val="1601201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689BE60-3CDA-4667-A43C-9165CBEBE4CB}" type="slidenum">
              <a:rPr lang="en-US"/>
              <a:pPr>
                <a:defRPr/>
              </a:pPr>
              <a:t>‹#›</a:t>
            </a:fld>
            <a:endParaRPr lang="en-US"/>
          </a:p>
        </p:txBody>
      </p:sp>
    </p:spTree>
    <p:extLst>
      <p:ext uri="{BB962C8B-B14F-4D97-AF65-F5344CB8AC3E}">
        <p14:creationId xmlns:p14="http://schemas.microsoft.com/office/powerpoint/2010/main" val="130032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9367B97D-F86A-433F-8616-ACB523A12B7D}" type="datetimeFigureOut">
              <a:rPr lang="en-US"/>
              <a:pPr>
                <a:defRPr/>
              </a:pPr>
              <a:t>5/22/2015</a:t>
            </a:fld>
            <a:endParaRPr lang="en-US"/>
          </a:p>
        </p:txBody>
      </p:sp>
      <p:sp>
        <p:nvSpPr>
          <p:cNvPr id="3"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ADC22AB8-4BAC-44BB-8954-5D0A675A7E17}" type="slidenum">
              <a:rPr lang="en-US"/>
              <a:pPr>
                <a:defRPr/>
              </a:pPr>
              <a:t>‹#›</a:t>
            </a:fld>
            <a:endParaRPr lang="en-US"/>
          </a:p>
        </p:txBody>
      </p:sp>
    </p:spTree>
    <p:extLst>
      <p:ext uri="{BB962C8B-B14F-4D97-AF65-F5344CB8AC3E}">
        <p14:creationId xmlns:p14="http://schemas.microsoft.com/office/powerpoint/2010/main" val="413110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B8DB94B8-8E6E-403E-8541-FB3CC3C7B7F1}" type="datetimeFigureOut">
              <a:rPr lang="en-US"/>
              <a:pPr>
                <a:defRPr/>
              </a:pPr>
              <a:t>5/22/2015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FE2C9A8A-EF94-4ABE-B0FF-11E606368062}" type="slidenum">
              <a:rPr lang="en-US"/>
              <a:pPr>
                <a:defRPr/>
              </a:pPr>
              <a:t>‹#›</a:t>
            </a:fld>
            <a:endParaRPr lang="en-US"/>
          </a:p>
        </p:txBody>
      </p:sp>
    </p:spTree>
    <p:extLst>
      <p:ext uri="{BB962C8B-B14F-4D97-AF65-F5344CB8AC3E}">
        <p14:creationId xmlns:p14="http://schemas.microsoft.com/office/powerpoint/2010/main" val="177788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70A3E3B5-78FB-45C8-88EC-B18279D8AA17}" type="datetimeFigureOut">
              <a:rPr lang="en-US"/>
              <a:pPr>
                <a:defRPr/>
              </a:pPr>
              <a:t>5/22/2015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857E5CEB-5483-4749-9973-9E298B1DF13D}" type="slidenum">
              <a:rPr lang="en-US"/>
              <a:pPr>
                <a:defRPr/>
              </a:pPr>
              <a:t>‹#›</a:t>
            </a:fld>
            <a:endParaRPr lang="en-US"/>
          </a:p>
        </p:txBody>
      </p:sp>
    </p:spTree>
    <p:extLst>
      <p:ext uri="{BB962C8B-B14F-4D97-AF65-F5344CB8AC3E}">
        <p14:creationId xmlns:p14="http://schemas.microsoft.com/office/powerpoint/2010/main" val="212120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10.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8.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9.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fld id="{756C02DA-C204-4E43-8FE9-2F7B21F61BB9}" type="datetimeFigureOut">
              <a:rPr lang="en-US"/>
              <a:pPr>
                <a:defRPr/>
              </a:pPr>
              <a:t>5/22/2015</a:t>
            </a:fld>
            <a:endParaRPr lang="en-US"/>
          </a:p>
        </p:txBody>
      </p:sp>
      <p:sp>
        <p:nvSpPr>
          <p:cNvPr id="8"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endParaRPr lang="en-US"/>
          </a:p>
        </p:txBody>
      </p:sp>
      <p:sp>
        <p:nvSpPr>
          <p:cNvPr id="9"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fld id="{998DB065-CD11-4B6E-BC43-641CFE31D1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85" r:id="rId1"/>
    <p:sldLayoutId id="2147490486" r:id="rId2"/>
    <p:sldLayoutId id="2147490487" r:id="rId3"/>
    <p:sldLayoutId id="2147490488" r:id="rId4"/>
    <p:sldLayoutId id="2147490489" r:id="rId5"/>
    <p:sldLayoutId id="2147490490" r:id="rId6"/>
    <p:sldLayoutId id="2147490491" r:id="rId7"/>
    <p:sldLayoutId id="2147490492" r:id="rId8"/>
    <p:sldLayoutId id="2147490493" r:id="rId9"/>
    <p:sldLayoutId id="2147490494" r:id="rId10"/>
    <p:sldLayoutId id="2147490495"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71F1AEB5-390E-4406-9928-C9AAD45E432B}" type="slidenum">
              <a:rPr lang="en-US"/>
              <a:pPr>
                <a:defRPr/>
              </a:pPr>
              <a:t>‹#›</a:t>
            </a:fld>
            <a:endParaRPr lang="en-US"/>
          </a:p>
        </p:txBody>
      </p:sp>
    </p:spTree>
    <p:extLst>
      <p:ext uri="{BB962C8B-B14F-4D97-AF65-F5344CB8AC3E}">
        <p14:creationId xmlns:p14="http://schemas.microsoft.com/office/powerpoint/2010/main" val="480912047"/>
      </p:ext>
    </p:extLst>
  </p:cSld>
  <p:clrMap bg1="lt1" tx1="dk1" bg2="lt2" tx2="dk2" accent1="accent1" accent2="accent2" accent3="accent3" accent4="accent4" accent5="accent5" accent6="accent6" hlink="hlink" folHlink="folHlink"/>
  <p:sldLayoutIdLst>
    <p:sldLayoutId id="2147490595" r:id="rId1"/>
    <p:sldLayoutId id="2147490596" r:id="rId2"/>
    <p:sldLayoutId id="2147490597" r:id="rId3"/>
    <p:sldLayoutId id="2147490598" r:id="rId4"/>
    <p:sldLayoutId id="2147490599" r:id="rId5"/>
    <p:sldLayoutId id="2147490600" r:id="rId6"/>
    <p:sldLayoutId id="2147490601" r:id="rId7"/>
    <p:sldLayoutId id="2147490602" r:id="rId8"/>
    <p:sldLayoutId id="2147490603" r:id="rId9"/>
    <p:sldLayoutId id="2147490604" r:id="rId10"/>
    <p:sldLayoutId id="214749060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LH_Title_v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496" r:id="rId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descr="RLH_Standard_v2.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497" r:id="rId1"/>
    <p:sldLayoutId id="2147490498" r:id="rId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9001A"/>
        </a:solidFill>
        <a:effectLst/>
      </p:bgPr>
    </p:bg>
    <p:spTree>
      <p:nvGrpSpPr>
        <p:cNvPr id="1" name=""/>
        <p:cNvGrpSpPr/>
        <p:nvPr/>
      </p:nvGrpSpPr>
      <p:grpSpPr>
        <a:xfrm>
          <a:off x="0" y="0"/>
          <a:ext cx="0" cy="0"/>
          <a:chOff x="0" y="0"/>
          <a:chExt cx="0" cy="0"/>
        </a:xfrm>
      </p:grpSpPr>
      <p:pic>
        <p:nvPicPr>
          <p:cNvPr id="4098" name="Picture 4" descr="RLH_Transition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484" r:id="rId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descr="RLH_Standard_v2.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0499" r:id="rId1"/>
    <p:sldLayoutId id="2147490500" r:id="rId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RLH_Standard_v2.jp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67180"/>
      </p:ext>
    </p:extLst>
  </p:cSld>
  <p:clrMap bg1="lt1" tx1="dk1" bg2="lt2" tx2="dk2" accent1="accent1" accent2="accent2" accent3="accent3" accent4="accent4" accent5="accent5" accent6="accent6" hlink="hlink" folHlink="folHlink"/>
  <p:sldLayoutIdLst>
    <p:sldLayoutId id="2147490553" r:id="rId1"/>
    <p:sldLayoutId id="2147490554" r:id="rId2"/>
  </p:sldLayoutIdLst>
  <p:timing>
    <p:tnLst>
      <p:par>
        <p:cTn id="1" dur="indefinite" restart="never" nodeType="tmRoot"/>
      </p:par>
    </p:tnLst>
  </p:timing>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34" charset="0"/>
          <a:ea typeface="MS PGothic" pitchFamily="34" charset="-128"/>
        </a:defRPr>
      </a:lvl2pPr>
      <a:lvl3pPr algn="ctr" defTabSz="457200" rtl="0" fontAlgn="base">
        <a:spcBef>
          <a:spcPct val="0"/>
        </a:spcBef>
        <a:spcAft>
          <a:spcPct val="0"/>
        </a:spcAft>
        <a:defRPr sz="4400">
          <a:solidFill>
            <a:schemeClr val="tx1"/>
          </a:solidFill>
          <a:latin typeface="Calibri" pitchFamily="34" charset="0"/>
          <a:ea typeface="MS PGothic" pitchFamily="34" charset="-128"/>
        </a:defRPr>
      </a:lvl3pPr>
      <a:lvl4pPr algn="ctr" defTabSz="457200" rtl="0" fontAlgn="base">
        <a:spcBef>
          <a:spcPct val="0"/>
        </a:spcBef>
        <a:spcAft>
          <a:spcPct val="0"/>
        </a:spcAft>
        <a:defRPr sz="4400">
          <a:solidFill>
            <a:schemeClr val="tx1"/>
          </a:solidFill>
          <a:latin typeface="Calibri" pitchFamily="34" charset="0"/>
          <a:ea typeface="MS PGothic" pitchFamily="34" charset="-128"/>
        </a:defRPr>
      </a:lvl4pPr>
      <a:lvl5pPr algn="ctr" defTabSz="457200" rtl="0" fontAlgn="base">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667000" y="5943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solidFill>
                <a:srgbClr val="336600"/>
              </a:solidFill>
              <a:cs typeface="+mn-cs"/>
            </a:endParaRPr>
          </a:p>
        </p:txBody>
      </p:sp>
      <p:sp>
        <p:nvSpPr>
          <p:cNvPr id="1029" name="Rectangle 5"/>
          <p:cNvSpPr>
            <a:spLocks noGrp="1" noChangeArrowheads="1"/>
          </p:cNvSpPr>
          <p:nvPr>
            <p:ph type="ftr" sz="quarter" idx="3"/>
          </p:nvPr>
        </p:nvSpPr>
        <p:spPr bwMode="auto">
          <a:xfrm>
            <a:off x="4114800" y="5943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solidFill>
                <a:srgbClr val="336600"/>
              </a:solidFill>
              <a:cs typeface="+mn-cs"/>
            </a:endParaRPr>
          </a:p>
        </p:txBody>
      </p:sp>
      <p:sp>
        <p:nvSpPr>
          <p:cNvPr id="1030" name="Rectangle 6"/>
          <p:cNvSpPr>
            <a:spLocks noGrp="1" noChangeArrowheads="1"/>
          </p:cNvSpPr>
          <p:nvPr>
            <p:ph type="sldNum" sz="quarter" idx="4"/>
          </p:nvPr>
        </p:nvSpPr>
        <p:spPr bwMode="auto">
          <a:xfrm>
            <a:off x="7162800" y="5943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17DAFE16-6DDA-4BEF-A51A-E8D3DACF3E1A}" type="slidenum">
              <a:rPr lang="en-US">
                <a:solidFill>
                  <a:srgbClr val="336600"/>
                </a:solidFill>
                <a:cs typeface="+mn-cs"/>
              </a:rPr>
              <a:pPr>
                <a:defRPr/>
              </a:pPr>
              <a:t>‹#›</a:t>
            </a:fld>
            <a:endParaRPr lang="en-US">
              <a:solidFill>
                <a:srgbClr val="336600"/>
              </a:solidFill>
              <a:cs typeface="+mn-cs"/>
            </a:endParaRPr>
          </a:p>
        </p:txBody>
      </p:sp>
    </p:spTree>
    <p:extLst>
      <p:ext uri="{BB962C8B-B14F-4D97-AF65-F5344CB8AC3E}">
        <p14:creationId xmlns:p14="http://schemas.microsoft.com/office/powerpoint/2010/main" val="749922920"/>
      </p:ext>
    </p:extLst>
  </p:cSld>
  <p:clrMap bg1="lt1" tx1="dk1" bg2="lt2" tx2="dk2" accent1="accent1" accent2="accent2" accent3="accent3" accent4="accent4" accent5="accent5" accent6="accent6" hlink="hlink" folHlink="folHlink"/>
  <p:sldLayoutIdLst>
    <p:sldLayoutId id="2147490556" r:id="rId1"/>
    <p:sldLayoutId id="2147490557" r:id="rId2"/>
    <p:sldLayoutId id="2147490558" r:id="rId3"/>
    <p:sldLayoutId id="2147490559" r:id="rId4"/>
    <p:sldLayoutId id="2147490560" r:id="rId5"/>
    <p:sldLayoutId id="2147490561" r:id="rId6"/>
    <p:sldLayoutId id="2147490562" r:id="rId7"/>
    <p:sldLayoutId id="2147490563" r:id="rId8"/>
    <p:sldLayoutId id="2147490564" r:id="rId9"/>
    <p:sldLayoutId id="2147490565" r:id="rId10"/>
    <p:sldLayoutId id="2147490566" r:id="rId11"/>
    <p:sldLayoutId id="2147490567"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 calcmode="lin" valueType="num">
                                      <p:cBhvr>
                                        <p:cTn id="2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667000" y="5943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solidFill>
                <a:srgbClr val="336600"/>
              </a:solidFill>
              <a:cs typeface="+mn-cs"/>
            </a:endParaRPr>
          </a:p>
        </p:txBody>
      </p:sp>
      <p:sp>
        <p:nvSpPr>
          <p:cNvPr id="1029" name="Rectangle 5"/>
          <p:cNvSpPr>
            <a:spLocks noGrp="1" noChangeArrowheads="1"/>
          </p:cNvSpPr>
          <p:nvPr>
            <p:ph type="ftr" sz="quarter" idx="3"/>
          </p:nvPr>
        </p:nvSpPr>
        <p:spPr bwMode="auto">
          <a:xfrm>
            <a:off x="4114800" y="5943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solidFill>
                <a:srgbClr val="336600"/>
              </a:solidFill>
              <a:cs typeface="+mn-cs"/>
            </a:endParaRPr>
          </a:p>
        </p:txBody>
      </p:sp>
      <p:sp>
        <p:nvSpPr>
          <p:cNvPr id="1030" name="Rectangle 6"/>
          <p:cNvSpPr>
            <a:spLocks noGrp="1" noChangeArrowheads="1"/>
          </p:cNvSpPr>
          <p:nvPr>
            <p:ph type="sldNum" sz="quarter" idx="4"/>
          </p:nvPr>
        </p:nvSpPr>
        <p:spPr bwMode="auto">
          <a:xfrm>
            <a:off x="7162800" y="5943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525EFFA-BBF4-40E6-A915-B26CCF8F46B5}" type="slidenum">
              <a:rPr lang="en-US">
                <a:solidFill>
                  <a:srgbClr val="336600"/>
                </a:solidFill>
                <a:cs typeface="+mn-cs"/>
              </a:rPr>
              <a:pPr>
                <a:defRPr/>
              </a:pPr>
              <a:t>‹#›</a:t>
            </a:fld>
            <a:endParaRPr lang="en-US">
              <a:solidFill>
                <a:srgbClr val="336600"/>
              </a:solidFill>
              <a:cs typeface="+mn-cs"/>
            </a:endParaRPr>
          </a:p>
        </p:txBody>
      </p:sp>
    </p:spTree>
    <p:extLst>
      <p:ext uri="{BB962C8B-B14F-4D97-AF65-F5344CB8AC3E}">
        <p14:creationId xmlns:p14="http://schemas.microsoft.com/office/powerpoint/2010/main" val="2501696494"/>
      </p:ext>
    </p:extLst>
  </p:cSld>
  <p:clrMap bg1="lt1" tx1="dk1" bg2="lt2" tx2="dk2" accent1="accent1" accent2="accent2" accent3="accent3" accent4="accent4" accent5="accent5" accent6="accent6" hlink="hlink" folHlink="folHlink"/>
  <p:sldLayoutIdLst>
    <p:sldLayoutId id="2147490569" r:id="rId1"/>
    <p:sldLayoutId id="2147490570" r:id="rId2"/>
    <p:sldLayoutId id="2147490571" r:id="rId3"/>
    <p:sldLayoutId id="2147490572" r:id="rId4"/>
    <p:sldLayoutId id="2147490573" r:id="rId5"/>
    <p:sldLayoutId id="2147490574" r:id="rId6"/>
    <p:sldLayoutId id="2147490575" r:id="rId7"/>
    <p:sldLayoutId id="2147490576" r:id="rId8"/>
    <p:sldLayoutId id="2147490577" r:id="rId9"/>
    <p:sldLayoutId id="2147490578" r:id="rId10"/>
    <p:sldLayoutId id="2147490579" r:id="rId11"/>
    <p:sldLayoutId id="214749058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 calcmode="lin" valueType="num">
                                      <p:cBhvr>
                                        <p:cTn id="2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667000" y="5943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solidFill>
                <a:srgbClr val="336600"/>
              </a:solidFill>
              <a:cs typeface="+mn-cs"/>
            </a:endParaRPr>
          </a:p>
        </p:txBody>
      </p:sp>
      <p:sp>
        <p:nvSpPr>
          <p:cNvPr id="1029" name="Rectangle 5"/>
          <p:cNvSpPr>
            <a:spLocks noGrp="1" noChangeArrowheads="1"/>
          </p:cNvSpPr>
          <p:nvPr>
            <p:ph type="ftr" sz="quarter" idx="3"/>
          </p:nvPr>
        </p:nvSpPr>
        <p:spPr bwMode="auto">
          <a:xfrm>
            <a:off x="4114800" y="5943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solidFill>
                <a:srgbClr val="336600"/>
              </a:solidFill>
              <a:cs typeface="+mn-cs"/>
            </a:endParaRPr>
          </a:p>
        </p:txBody>
      </p:sp>
      <p:sp>
        <p:nvSpPr>
          <p:cNvPr id="1030" name="Rectangle 6"/>
          <p:cNvSpPr>
            <a:spLocks noGrp="1" noChangeArrowheads="1"/>
          </p:cNvSpPr>
          <p:nvPr>
            <p:ph type="sldNum" sz="quarter" idx="4"/>
          </p:nvPr>
        </p:nvSpPr>
        <p:spPr bwMode="auto">
          <a:xfrm>
            <a:off x="7162800" y="5943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525EFFA-BBF4-40E6-A915-B26CCF8F46B5}" type="slidenum">
              <a:rPr lang="en-US">
                <a:solidFill>
                  <a:srgbClr val="336600"/>
                </a:solidFill>
                <a:cs typeface="+mn-cs"/>
              </a:rPr>
              <a:pPr>
                <a:defRPr/>
              </a:pPr>
              <a:t>‹#›</a:t>
            </a:fld>
            <a:endParaRPr lang="en-US">
              <a:solidFill>
                <a:srgbClr val="336600"/>
              </a:solidFill>
              <a:cs typeface="+mn-cs"/>
            </a:endParaRPr>
          </a:p>
        </p:txBody>
      </p:sp>
    </p:spTree>
    <p:extLst>
      <p:ext uri="{BB962C8B-B14F-4D97-AF65-F5344CB8AC3E}">
        <p14:creationId xmlns:p14="http://schemas.microsoft.com/office/powerpoint/2010/main" val="2518007998"/>
      </p:ext>
    </p:extLst>
  </p:cSld>
  <p:clrMap bg1="lt1" tx1="dk1" bg2="lt2" tx2="dk2" accent1="accent1" accent2="accent2" accent3="accent3" accent4="accent4" accent5="accent5" accent6="accent6" hlink="hlink" folHlink="folHlink"/>
  <p:sldLayoutIdLst>
    <p:sldLayoutId id="2147490582" r:id="rId1"/>
    <p:sldLayoutId id="2147490583" r:id="rId2"/>
    <p:sldLayoutId id="2147490584" r:id="rId3"/>
    <p:sldLayoutId id="2147490585" r:id="rId4"/>
    <p:sldLayoutId id="2147490586" r:id="rId5"/>
    <p:sldLayoutId id="2147490587" r:id="rId6"/>
    <p:sldLayoutId id="2147490588" r:id="rId7"/>
    <p:sldLayoutId id="2147490589" r:id="rId8"/>
    <p:sldLayoutId id="2147490590" r:id="rId9"/>
    <p:sldLayoutId id="2147490591" r:id="rId10"/>
    <p:sldLayoutId id="2147490592" r:id="rId11"/>
    <p:sldLayoutId id="2147490593"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p:cTn id="13"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p:cTn id="17"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p:cTn id="21"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 calcmode="lin" valueType="num">
                                      <p:cBhvr>
                                        <p:cTn id="2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3" presetClass="entr" presetSubtype="16"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Lst>
  </p:timing>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com/imgres?imgurl=http://www.impawards.com/1992/posters/malcolm_x_ver1.jpg&amp;imgrefurl=http://www.impawards.com/1992/malcolm_x_ver1.html&amp;usg=__Sny_RFyfHZUwAeSqnVnBzlkUqQQ=&amp;h=535&amp;w=350&amp;sz=16&amp;hl=en&amp;start=63&amp;um=1&amp;tbnid=t-o9Vhpy4oVzSM:&amp;tbnh=132&amp;tbnw=86&amp;prev=/images?q%3Dmalcolm%2BX%26ndsp%3D20%26hl%3Den%26safe%3Dactive%26rlz%3D1T4ADBF_enUS345US345%26sa%3DN%26start%3D60%26um%3D1" TargetMode="External"/><Relationship Id="rId1" Type="http://schemas.openxmlformats.org/officeDocument/2006/relationships/slideLayout" Target="../slideLayouts/slideLayout57.xml"/><Relationship Id="rId5" Type="http://schemas.openxmlformats.org/officeDocument/2006/relationships/image" Target="../media/image19.jpeg"/><Relationship Id="rId4" Type="http://schemas.openxmlformats.org/officeDocument/2006/relationships/hyperlink" Target="http://images.google.com/imgres?imgurl=http://traceyricksfoster.files.wordpress.com/2009/05/nm_malcolm_x_081104_ssh.jpg&amp;imgrefurl=http://traceyricksfoster.wordpress.com/2009/05/20/malcolm-x-may-19-1925-february-21-1965-speech-given-february-14-1965-part-1/&amp;usg=__qJ4_1o_G-zYqVJNKkNNEAjFcA98=&amp;h=411&amp;w=531&amp;sz=25&amp;hl=en&amp;start=7&amp;um=1&amp;tbnid=ILTKbKHKy3aBZM:&amp;tbnh=102&amp;tbnw=132&amp;prev=/images?q%3Dmalcolm%2BX%26ndsp%3D20%26hl%3Den%26safe%3Dactive%26rlz%3D1T4ADBF_enUS345US345%26sa%3DN%26um%3D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google.com/imgres?imgurl=http://www.crmvet.org/crmpics/pins/s-core.jpg&amp;imgrefurl=http://www.crmvet.org/riders/frhome.htm&amp;h=352&amp;w=371&amp;sz=12&amp;hl=en&amp;start=2&amp;tbnid=inxC4m-FRj_iJM:&amp;tbnh=116&amp;tbnw=122&amp;prev=/images?q%3Dfreedom%2Briders%2Bcivil%2Brights%26svnum%3D10%26hl%3Den%26safe%3Dactive" TargetMode="External"/><Relationship Id="rId1" Type="http://schemas.openxmlformats.org/officeDocument/2006/relationships/slideLayout" Target="../slideLayouts/slideLayout21.xml"/><Relationship Id="rId5" Type="http://schemas.openxmlformats.org/officeDocument/2006/relationships/image" Target="../media/image8.jpeg"/><Relationship Id="rId4" Type="http://schemas.openxmlformats.org/officeDocument/2006/relationships/hyperlink" Target="http://memory.loc.gov/cgi-bin/query/r?pp/ils:@filreq(@field(NUMBER%2B@band(cph%2B3c25958))%2B@field(COLLID%2Bcph))"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292.photobucket.com/albums/mm34/prezwomack05/?action=view&amp;current=scarmichael-1.jpg" TargetMode="External"/><Relationship Id="rId1" Type="http://schemas.openxmlformats.org/officeDocument/2006/relationships/slideLayout" Target="../slideLayouts/slideLayout5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timesonline.typepad.com/photos/uncategorized/2008/07/01/james_earl_ray.jpg" TargetMode="External"/><Relationship Id="rId1" Type="http://schemas.openxmlformats.org/officeDocument/2006/relationships/slideLayout" Target="../slideLayouts/slideLayout57.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imgres?imgurl=http://faculty.washington.edu/qtaylor/images/meredith_james.jpg&amp;imgrefurl=http://faculty.washington.edu/qtaylor/aa_Vignettes/meredith_james.htm&amp;h=195&amp;w=180&amp;sz=25&amp;hl=en&amp;start=13&amp;tbnid=5NqLlWkJCGoNLM:&amp;tbnh=104&amp;tbnw=96&amp;prev=/images?q%3Djames%2Bmeredith%26svnum%3D10%26hl%3Den%26safe%3Dactive"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m/imgres?imgurl=http://www.core-online.org/historyphotos/voting_photo1.jpg&amp;imgrefurl=http://www.core-online.org/History/voting_rights.htm&amp;h=192&amp;w=285&amp;sz=13&amp;hl=en&amp;start=2&amp;tbnid=Pq7ngzwgptlA1M:&amp;tbnh=77&amp;tbnw=115&amp;prev=/images?q%3Dvoting%2Brights%2Bact%2Bof%2B1965%26svnum%3D10%26hl%3Den%26safe%3Dactive%26sa%3DN"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Friday May 22,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U.S. History</a:t>
            </a:r>
          </a:p>
        </p:txBody>
      </p:sp>
      <p:sp>
        <p:nvSpPr>
          <p:cNvPr id="20483" name="Content Placeholder 6"/>
          <p:cNvSpPr>
            <a:spLocks noGrp="1"/>
          </p:cNvSpPr>
          <p:nvPr>
            <p:ph idx="4294967295"/>
          </p:nvPr>
        </p:nvSpPr>
        <p:spPr>
          <a:xfrm>
            <a:off x="0" y="838200"/>
            <a:ext cx="9144000" cy="6019800"/>
          </a:xfrm>
        </p:spPr>
        <p:txBody>
          <a:bodyPr>
            <a:normAutofit/>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r>
              <a:rPr lang="en-US" sz="2800" dirty="0" smtClean="0">
                <a:solidFill>
                  <a:schemeClr val="tx2"/>
                </a:solidFill>
              </a:rPr>
              <a:t>:</a:t>
            </a:r>
            <a:endParaRPr lang="en-US" sz="2800" dirty="0" smtClean="0"/>
          </a:p>
          <a:p>
            <a:pPr>
              <a:spcBef>
                <a:spcPct val="0"/>
              </a:spcBef>
              <a:buFontTx/>
              <a:buChar char="-"/>
              <a:defRPr/>
            </a:pPr>
            <a:r>
              <a:rPr lang="en-US" sz="2400" dirty="0" smtClean="0"/>
              <a:t>Identify challenges and changes to the Civil Rights movement.</a:t>
            </a:r>
            <a:endParaRPr lang="en-US" sz="2200" b="1" dirty="0" smtClean="0">
              <a:solidFill>
                <a:srgbClr val="FF0000"/>
              </a:solidFill>
            </a:endParaRPr>
          </a:p>
          <a:p>
            <a:pPr marL="0" indent="0">
              <a:spcBef>
                <a:spcPct val="0"/>
              </a:spcBef>
              <a:buFont typeface="Arial" charset="0"/>
              <a:buNone/>
              <a:defRPr/>
            </a:pPr>
            <a:endParaRPr lang="en-US" sz="2400" b="1" dirty="0" smtClean="0">
              <a:solidFill>
                <a:srgbClr val="FF0000"/>
              </a:solidFill>
            </a:endParaRPr>
          </a:p>
          <a:p>
            <a:pPr marL="609600" indent="-609600">
              <a:spcBef>
                <a:spcPct val="0"/>
              </a:spcBef>
              <a:buFontTx/>
              <a:buNone/>
              <a:defRPr/>
            </a:pPr>
            <a:r>
              <a:rPr lang="en-US" sz="2800" b="1" dirty="0" smtClean="0">
                <a:solidFill>
                  <a:srgbClr val="FF0000"/>
                </a:solidFill>
              </a:rPr>
              <a:t>AGENDA:</a:t>
            </a:r>
            <a:endParaRPr lang="en-US" sz="2800" dirty="0" smtClean="0"/>
          </a:p>
          <a:p>
            <a:pPr marL="609600" indent="-609600">
              <a:spcBef>
                <a:spcPct val="0"/>
              </a:spcBef>
              <a:buFontTx/>
              <a:buAutoNum type="arabicParenR"/>
              <a:defRPr/>
            </a:pPr>
            <a:r>
              <a:rPr lang="en-US" sz="2800" dirty="0" smtClean="0"/>
              <a:t>WARM-UP: Challenges Vocab</a:t>
            </a:r>
          </a:p>
          <a:p>
            <a:pPr marL="609600" lvl="0" indent="-609600">
              <a:spcBef>
                <a:spcPct val="0"/>
              </a:spcBef>
              <a:buFontTx/>
              <a:buAutoNum type="arabicParenR"/>
              <a:defRPr/>
            </a:pPr>
            <a:r>
              <a:rPr lang="en-US" sz="2800" dirty="0" smtClean="0">
                <a:solidFill>
                  <a:prstClr val="black"/>
                </a:solidFill>
              </a:rPr>
              <a:t>TIMELINE DISCUSSION: </a:t>
            </a:r>
            <a:r>
              <a:rPr lang="en-US" sz="2800" dirty="0">
                <a:solidFill>
                  <a:prstClr val="black"/>
                </a:solidFill>
              </a:rPr>
              <a:t>Civil Rights Triumphs</a:t>
            </a:r>
          </a:p>
          <a:p>
            <a:pPr marL="609600" indent="-609600">
              <a:spcBef>
                <a:spcPct val="0"/>
              </a:spcBef>
              <a:buFontTx/>
              <a:buAutoNum type="arabicParenR"/>
              <a:defRPr/>
            </a:pPr>
            <a:r>
              <a:rPr lang="en-US" sz="2800" dirty="0" smtClean="0"/>
              <a:t>CONCEPT: Challenges &amp; Changes</a:t>
            </a:r>
          </a:p>
          <a:p>
            <a:pPr marL="609600" lvl="0" indent="-609600">
              <a:spcBef>
                <a:spcPct val="0"/>
              </a:spcBef>
              <a:buFontTx/>
              <a:buAutoNum type="arabicParenR"/>
              <a:defRPr/>
            </a:pPr>
            <a:r>
              <a:rPr lang="en-US" sz="2800" dirty="0">
                <a:solidFill>
                  <a:prstClr val="black"/>
                </a:solidFill>
              </a:rPr>
              <a:t>VIDEO: The Civil Rights Movement </a:t>
            </a:r>
            <a:r>
              <a:rPr lang="en-US" sz="2000" dirty="0" smtClean="0"/>
              <a:t>(Start @ </a:t>
            </a:r>
            <a:r>
              <a:rPr lang="en-US" sz="2000" dirty="0" smtClean="0"/>
              <a:t>52:55</a:t>
            </a:r>
            <a:r>
              <a:rPr lang="en-US" sz="2000" dirty="0" smtClean="0"/>
              <a:t>)</a:t>
            </a:r>
            <a:endParaRPr lang="en-US" sz="2800" dirty="0" smtClean="0"/>
          </a:p>
          <a:p>
            <a:pPr marL="0" indent="0">
              <a:spcBef>
                <a:spcPct val="0"/>
              </a:spcBef>
              <a:buFont typeface="Arial" charset="0"/>
              <a:buNone/>
              <a:defRPr/>
            </a:pPr>
            <a:endParaRPr lang="en-US" sz="2400" b="1" dirty="0" smtClean="0"/>
          </a:p>
          <a:p>
            <a:pPr marL="609600" indent="-609600">
              <a:spcBef>
                <a:spcPct val="0"/>
              </a:spcBef>
              <a:buFontTx/>
              <a:buNone/>
              <a:defRPr/>
            </a:pPr>
            <a:r>
              <a:rPr lang="en-US" sz="2600" b="1" dirty="0" smtClean="0">
                <a:solidFill>
                  <a:schemeClr val="tx2"/>
                </a:solidFill>
              </a:rPr>
              <a:t>Challenges Vocab WARM-UP</a:t>
            </a:r>
            <a:r>
              <a:rPr lang="en-US" sz="2600" dirty="0" smtClean="0">
                <a:solidFill>
                  <a:schemeClr val="tx2"/>
                </a:solidFill>
              </a:rPr>
              <a:t>: </a:t>
            </a:r>
            <a:r>
              <a:rPr lang="en-US" sz="1050" dirty="0" smtClean="0">
                <a:solidFill>
                  <a:srgbClr val="000000"/>
                </a:solidFill>
              </a:rPr>
              <a:t>(Follow the directions below)</a:t>
            </a:r>
            <a:endParaRPr lang="en-US" sz="2400" dirty="0" smtClean="0">
              <a:solidFill>
                <a:prstClr val="black"/>
              </a:solidFill>
            </a:endParaRPr>
          </a:p>
          <a:p>
            <a:pPr marL="0" indent="0" algn="ctr">
              <a:spcBef>
                <a:spcPct val="0"/>
              </a:spcBef>
              <a:buFont typeface="Arial" charset="0"/>
              <a:buNone/>
              <a:defRPr/>
            </a:pPr>
            <a:r>
              <a:rPr lang="en-US" sz="2400" dirty="0" smtClean="0"/>
              <a:t>	***5 Minutes***</a:t>
            </a:r>
          </a:p>
          <a:p>
            <a:pPr marL="0" indent="0">
              <a:spcBef>
                <a:spcPct val="0"/>
              </a:spcBef>
              <a:buFont typeface="Arial" charset="0"/>
              <a:buNone/>
              <a:defRPr/>
            </a:pPr>
            <a:r>
              <a:rPr lang="en-US" sz="2400" dirty="0" smtClean="0">
                <a:solidFill>
                  <a:prstClr val="black"/>
                </a:solidFill>
              </a:rPr>
              <a:t>Define the terms below.</a:t>
            </a:r>
          </a:p>
          <a:p>
            <a:pPr marL="457200" indent="-457200">
              <a:spcBef>
                <a:spcPct val="0"/>
              </a:spcBef>
              <a:buFont typeface="+mj-lt"/>
              <a:buAutoNum type="arabicParenR"/>
              <a:defRPr/>
            </a:pPr>
            <a:r>
              <a:rPr lang="en-US" sz="2400" dirty="0" smtClean="0">
                <a:solidFill>
                  <a:prstClr val="black"/>
                </a:solidFill>
              </a:rPr>
              <a:t>De facto segregation		3)   Black Power</a:t>
            </a:r>
          </a:p>
          <a:p>
            <a:pPr marL="457200" indent="-457200">
              <a:spcBef>
                <a:spcPct val="0"/>
              </a:spcBef>
              <a:buFont typeface="+mj-lt"/>
              <a:buAutoNum type="arabicParenR"/>
              <a:defRPr/>
            </a:pPr>
            <a:r>
              <a:rPr lang="en-US" sz="2400" dirty="0" smtClean="0">
                <a:solidFill>
                  <a:prstClr val="black"/>
                </a:solidFill>
              </a:rPr>
              <a:t>Nation of Islam			4)   Black Panthers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1752600"/>
            <a:ext cx="7086600" cy="1371600"/>
          </a:xfrm>
        </p:spPr>
        <p:txBody>
          <a:bodyPr/>
          <a:lstStyle/>
          <a:p>
            <a:pPr algn="ctr" eaLnBrk="1" hangingPunct="1"/>
            <a:r>
              <a:rPr lang="en-US" altLang="en-US" sz="5000" dirty="0" smtClean="0"/>
              <a:t>CHALLENGES &amp; CHANGES</a:t>
            </a:r>
          </a:p>
        </p:txBody>
      </p:sp>
      <p:sp>
        <p:nvSpPr>
          <p:cNvPr id="3075" name="Rectangle 3"/>
          <p:cNvSpPr>
            <a:spLocks noGrp="1" noChangeArrowheads="1"/>
          </p:cNvSpPr>
          <p:nvPr>
            <p:ph type="subTitle" idx="1"/>
          </p:nvPr>
        </p:nvSpPr>
        <p:spPr>
          <a:xfrm>
            <a:off x="1752600" y="3429000"/>
            <a:ext cx="5410200" cy="1066800"/>
          </a:xfrm>
        </p:spPr>
        <p:txBody>
          <a:bodyPr/>
          <a:lstStyle/>
          <a:p>
            <a:pPr eaLnBrk="1" hangingPunct="1"/>
            <a:r>
              <a:rPr lang="en-US" altLang="en-US" dirty="0" smtClean="0"/>
              <a:t>Chapter 21, Section 3 Notes</a:t>
            </a:r>
          </a:p>
        </p:txBody>
      </p:sp>
    </p:spTree>
    <p:extLst>
      <p:ext uri="{BB962C8B-B14F-4D97-AF65-F5344CB8AC3E}">
        <p14:creationId xmlns:p14="http://schemas.microsoft.com/office/powerpoint/2010/main" val="134185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rgbClr val="FFCC00"/>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411162"/>
          </a:xfrm>
        </p:spPr>
        <p:txBody>
          <a:bodyPr/>
          <a:lstStyle/>
          <a:p>
            <a:pPr eaLnBrk="1" hangingPunct="1"/>
            <a:r>
              <a:rPr lang="en-US" altLang="en-US" sz="4000" smtClean="0">
                <a:solidFill>
                  <a:schemeClr val="tx1"/>
                </a:solidFill>
              </a:rPr>
              <a:t>I. 2 Kinds of Segregation</a:t>
            </a:r>
          </a:p>
        </p:txBody>
      </p:sp>
      <p:sp>
        <p:nvSpPr>
          <p:cNvPr id="19459" name="Rectangle 3"/>
          <p:cNvSpPr>
            <a:spLocks noGrp="1" noChangeArrowheads="1"/>
          </p:cNvSpPr>
          <p:nvPr>
            <p:ph type="body" idx="1"/>
          </p:nvPr>
        </p:nvSpPr>
        <p:spPr>
          <a:xfrm>
            <a:off x="0" y="1066800"/>
            <a:ext cx="9144000" cy="5791200"/>
          </a:xfrm>
        </p:spPr>
        <p:txBody>
          <a:bodyPr/>
          <a:lstStyle/>
          <a:p>
            <a:pPr eaLnBrk="1" hangingPunct="1">
              <a:lnSpc>
                <a:spcPct val="80000"/>
              </a:lnSpc>
              <a:buFontTx/>
              <a:buNone/>
            </a:pPr>
            <a:r>
              <a:rPr lang="en-US" altLang="en-US" sz="2400" smtClean="0">
                <a:latin typeface="Comic Sans MS" pitchFamily="66" charset="0"/>
              </a:rPr>
              <a:t>A. de facto -- </a:t>
            </a:r>
            <a:r>
              <a:rPr lang="en-US" altLang="en-US" sz="2400" smtClean="0">
                <a:solidFill>
                  <a:schemeClr val="bg1"/>
                </a:solidFill>
                <a:latin typeface="Comic Sans MS" pitchFamily="66" charset="0"/>
              </a:rPr>
              <a:t>exists by practice and custom (North)</a:t>
            </a:r>
          </a:p>
          <a:p>
            <a:pPr eaLnBrk="1" hangingPunct="1">
              <a:lnSpc>
                <a:spcPct val="80000"/>
              </a:lnSpc>
              <a:buFontTx/>
              <a:buNone/>
            </a:pPr>
            <a:r>
              <a:rPr lang="en-US" altLang="en-US" sz="2400" smtClean="0">
                <a:latin typeface="Comic Sans MS" pitchFamily="66" charset="0"/>
              </a:rPr>
              <a:t>B. de jure -- </a:t>
            </a:r>
            <a:r>
              <a:rPr lang="en-US" altLang="en-US" sz="2400" smtClean="0">
                <a:solidFill>
                  <a:schemeClr val="bg1"/>
                </a:solidFill>
                <a:latin typeface="Comic Sans MS" pitchFamily="66" charset="0"/>
              </a:rPr>
              <a:t>exists by law (South)</a:t>
            </a:r>
          </a:p>
          <a:p>
            <a:pPr eaLnBrk="1" hangingPunct="1">
              <a:lnSpc>
                <a:spcPct val="80000"/>
              </a:lnSpc>
              <a:buFontTx/>
              <a:buNone/>
            </a:pPr>
            <a:endParaRPr lang="en-US" altLang="en-US" sz="2400" smtClean="0">
              <a:solidFill>
                <a:schemeClr val="bg1"/>
              </a:solidFill>
              <a:latin typeface="Comic Sans MS" pitchFamily="66" charset="0"/>
            </a:endParaRPr>
          </a:p>
          <a:p>
            <a:pPr eaLnBrk="1" hangingPunct="1">
              <a:lnSpc>
                <a:spcPct val="80000"/>
              </a:lnSpc>
              <a:buFontTx/>
              <a:buNone/>
            </a:pPr>
            <a:r>
              <a:rPr lang="en-US" altLang="en-US" sz="2400" smtClean="0">
                <a:latin typeface="Comic Sans MS" pitchFamily="66" charset="0"/>
              </a:rPr>
              <a:t>                          C. Elimination</a:t>
            </a:r>
          </a:p>
          <a:p>
            <a:pPr eaLnBrk="1" hangingPunct="1">
              <a:lnSpc>
                <a:spcPct val="80000"/>
              </a:lnSpc>
              <a:buFontTx/>
              <a:buNone/>
            </a:pPr>
            <a:r>
              <a:rPr lang="en-US" altLang="en-US" sz="2400" smtClean="0">
                <a:latin typeface="Comic Sans MS" pitchFamily="66" charset="0"/>
              </a:rPr>
              <a:t>1. de jure requires repealing laws (S)</a:t>
            </a:r>
          </a:p>
          <a:p>
            <a:pPr eaLnBrk="1" hangingPunct="1">
              <a:lnSpc>
                <a:spcPct val="80000"/>
              </a:lnSpc>
              <a:buFontTx/>
              <a:buNone/>
            </a:pPr>
            <a:r>
              <a:rPr lang="en-US" altLang="en-US" sz="2400" smtClean="0">
                <a:latin typeface="Comic Sans MS" pitchFamily="66" charset="0"/>
              </a:rPr>
              <a:t>2. de facto requires changing peoples attitudes (N)</a:t>
            </a:r>
          </a:p>
          <a:p>
            <a:pPr eaLnBrk="1" hangingPunct="1">
              <a:lnSpc>
                <a:spcPct val="80000"/>
              </a:lnSpc>
              <a:buFontTx/>
              <a:buNone/>
            </a:pPr>
            <a:r>
              <a:rPr lang="en-US" altLang="en-US" sz="2400" smtClean="0">
                <a:latin typeface="Comic Sans MS" pitchFamily="66" charset="0"/>
              </a:rPr>
              <a:t>				</a:t>
            </a:r>
          </a:p>
          <a:p>
            <a:pPr eaLnBrk="1" hangingPunct="1">
              <a:lnSpc>
                <a:spcPct val="80000"/>
              </a:lnSpc>
              <a:buFontTx/>
              <a:buNone/>
            </a:pPr>
            <a:r>
              <a:rPr lang="en-US" altLang="en-US" sz="2400" smtClean="0">
                <a:latin typeface="Comic Sans MS" pitchFamily="66" charset="0"/>
              </a:rPr>
              <a:t>                               </a:t>
            </a:r>
            <a:r>
              <a:rPr lang="en-US" altLang="en-US" sz="2400" smtClean="0">
                <a:solidFill>
                  <a:schemeClr val="bg1"/>
                </a:solidFill>
                <a:latin typeface="Comic Sans MS" pitchFamily="66" charset="0"/>
              </a:rPr>
              <a:t>Problem</a:t>
            </a:r>
          </a:p>
          <a:p>
            <a:pPr eaLnBrk="1" hangingPunct="1">
              <a:lnSpc>
                <a:spcPct val="80000"/>
              </a:lnSpc>
              <a:buFontTx/>
              <a:buNone/>
            </a:pPr>
            <a:r>
              <a:rPr lang="en-US" altLang="en-US" sz="2400" smtClean="0">
                <a:solidFill>
                  <a:schemeClr val="bg1"/>
                </a:solidFill>
                <a:latin typeface="Comic Sans MS" pitchFamily="66" charset="0"/>
              </a:rPr>
              <a:t>Harder to convince Whites to share economic and</a:t>
            </a:r>
          </a:p>
          <a:p>
            <a:pPr eaLnBrk="1" hangingPunct="1">
              <a:lnSpc>
                <a:spcPct val="80000"/>
              </a:lnSpc>
              <a:buFontTx/>
              <a:buNone/>
            </a:pPr>
            <a:r>
              <a:rPr lang="en-US" altLang="en-US" sz="2400" smtClean="0">
                <a:solidFill>
                  <a:schemeClr val="bg1"/>
                </a:solidFill>
                <a:latin typeface="Comic Sans MS" pitchFamily="66" charset="0"/>
              </a:rPr>
              <a:t>Social pwr with Blacks (N)</a:t>
            </a:r>
          </a:p>
          <a:p>
            <a:pPr eaLnBrk="1" hangingPunct="1">
              <a:lnSpc>
                <a:spcPct val="80000"/>
              </a:lnSpc>
              <a:buFontTx/>
              <a:buNone/>
            </a:pPr>
            <a:endParaRPr lang="en-US" altLang="en-US" sz="2400" smtClean="0">
              <a:solidFill>
                <a:schemeClr val="bg1"/>
              </a:solidFill>
              <a:latin typeface="Comic Sans MS" pitchFamily="66" charset="0"/>
            </a:endParaRPr>
          </a:p>
          <a:p>
            <a:pPr eaLnBrk="1" hangingPunct="1">
              <a:lnSpc>
                <a:spcPct val="80000"/>
              </a:lnSpc>
              <a:buFontTx/>
              <a:buNone/>
            </a:pPr>
            <a:r>
              <a:rPr lang="en-US" altLang="en-US" sz="2400" smtClean="0">
                <a:solidFill>
                  <a:schemeClr val="bg1"/>
                </a:solidFill>
                <a:latin typeface="Comic Sans MS" pitchFamily="66" charset="0"/>
              </a:rPr>
              <a:t>Easier to convince Whites to share lunch counters </a:t>
            </a:r>
          </a:p>
          <a:p>
            <a:pPr eaLnBrk="1" hangingPunct="1">
              <a:lnSpc>
                <a:spcPct val="80000"/>
              </a:lnSpc>
              <a:buFontTx/>
              <a:buNone/>
            </a:pPr>
            <a:r>
              <a:rPr lang="en-US" altLang="en-US" sz="2400" smtClean="0">
                <a:solidFill>
                  <a:schemeClr val="bg1"/>
                </a:solidFill>
                <a:latin typeface="Comic Sans MS" pitchFamily="66" charset="0"/>
              </a:rPr>
              <a:t>or bus seats with Blacks (S)</a:t>
            </a:r>
          </a:p>
          <a:p>
            <a:pPr eaLnBrk="1" hangingPunct="1">
              <a:lnSpc>
                <a:spcPct val="80000"/>
              </a:lnSpc>
              <a:buFontTx/>
              <a:buNone/>
            </a:pPr>
            <a:r>
              <a:rPr lang="en-US" altLang="en-US" sz="1800" smtClean="0">
                <a:latin typeface="Comic Sans MS" pitchFamily="66" charset="0"/>
              </a:rPr>
              <a:t> </a:t>
            </a:r>
          </a:p>
          <a:p>
            <a:pPr eaLnBrk="1" hangingPunct="1">
              <a:lnSpc>
                <a:spcPct val="80000"/>
              </a:lnSpc>
              <a:buFontTx/>
              <a:buNone/>
            </a:pPr>
            <a:endParaRPr lang="en-US" altLang="en-US" sz="1800" smtClean="0">
              <a:latin typeface="Comic Sans MS" pitchFamily="66" charset="0"/>
            </a:endParaRPr>
          </a:p>
          <a:p>
            <a:pPr eaLnBrk="1" hangingPunct="1">
              <a:lnSpc>
                <a:spcPct val="80000"/>
              </a:lnSpc>
              <a:buFontTx/>
              <a:buNone/>
            </a:pPr>
            <a:r>
              <a:rPr lang="en-US" altLang="en-US" sz="1800" smtClean="0">
                <a:latin typeface="Comic Sans MS" pitchFamily="66" charset="0"/>
              </a:rPr>
              <a:t>                 </a:t>
            </a:r>
          </a:p>
        </p:txBody>
      </p:sp>
    </p:spTree>
    <p:extLst>
      <p:ext uri="{BB962C8B-B14F-4D97-AF65-F5344CB8AC3E}">
        <p14:creationId xmlns:p14="http://schemas.microsoft.com/office/powerpoint/2010/main" val="3240555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59">
                                            <p:txEl>
                                              <p:pRg st="12" end="1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459">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459">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US" altLang="en-US" sz="3600" dirty="0" smtClean="0"/>
              <a:t>Challenges and Changes in the Movement</a:t>
            </a:r>
          </a:p>
        </p:txBody>
      </p:sp>
      <p:sp>
        <p:nvSpPr>
          <p:cNvPr id="20483" name="Rectangle 3"/>
          <p:cNvSpPr>
            <a:spLocks noGrp="1" noChangeArrowheads="1"/>
          </p:cNvSpPr>
          <p:nvPr>
            <p:ph type="body" idx="1"/>
          </p:nvPr>
        </p:nvSpPr>
        <p:spPr/>
        <p:txBody>
          <a:bodyPr/>
          <a:lstStyle/>
          <a:p>
            <a:pPr eaLnBrk="1" hangingPunct="1"/>
            <a:r>
              <a:rPr lang="en-US" altLang="en-US" smtClean="0"/>
              <a:t>Black Americans sought greater equality in the 1960’s</a:t>
            </a:r>
          </a:p>
          <a:p>
            <a:pPr eaLnBrk="1" hangingPunct="1"/>
            <a:r>
              <a:rPr lang="en-US" altLang="en-US" smtClean="0"/>
              <a:t>Northern segregation was </a:t>
            </a:r>
            <a:r>
              <a:rPr lang="en-US" altLang="en-US" u="sng" smtClean="0"/>
              <a:t>de facto</a:t>
            </a:r>
            <a:r>
              <a:rPr lang="en-US" altLang="en-US" smtClean="0"/>
              <a:t> (segregation that exists because of custom or practice – harder to deal with) </a:t>
            </a:r>
          </a:p>
          <a:p>
            <a:pPr eaLnBrk="1" hangingPunct="1"/>
            <a:r>
              <a:rPr lang="en-US" altLang="en-US" smtClean="0"/>
              <a:t>De jure segregation was </a:t>
            </a:r>
            <a:r>
              <a:rPr lang="en-US" altLang="en-US" u="sng" smtClean="0"/>
              <a:t>by law</a:t>
            </a:r>
            <a:r>
              <a:rPr lang="en-US" altLang="en-US" smtClean="0"/>
              <a:t> – had to change laws, not attitude</a:t>
            </a:r>
          </a:p>
        </p:txBody>
      </p:sp>
    </p:spTree>
    <p:extLst>
      <p:ext uri="{BB962C8B-B14F-4D97-AF65-F5344CB8AC3E}">
        <p14:creationId xmlns:p14="http://schemas.microsoft.com/office/powerpoint/2010/main" val="1016555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8473"/>
            <a:ext cx="7772400" cy="914400"/>
          </a:xfrm>
        </p:spPr>
        <p:txBody>
          <a:bodyPr/>
          <a:lstStyle/>
          <a:p>
            <a:pPr eaLnBrk="1" hangingPunct="1"/>
            <a:r>
              <a:rPr lang="en-US" altLang="en-US" dirty="0" smtClean="0"/>
              <a:t>Turmoil of the 1960’s </a:t>
            </a:r>
          </a:p>
        </p:txBody>
      </p:sp>
      <p:sp>
        <p:nvSpPr>
          <p:cNvPr id="21507" name="Rectangle 3"/>
          <p:cNvSpPr>
            <a:spLocks noGrp="1" noChangeArrowheads="1"/>
          </p:cNvSpPr>
          <p:nvPr>
            <p:ph type="body" idx="1"/>
          </p:nvPr>
        </p:nvSpPr>
        <p:spPr>
          <a:xfrm>
            <a:off x="685800" y="685800"/>
            <a:ext cx="7772400" cy="4114800"/>
          </a:xfrm>
        </p:spPr>
        <p:txBody>
          <a:bodyPr/>
          <a:lstStyle/>
          <a:p>
            <a:pPr eaLnBrk="1" hangingPunct="1"/>
            <a:r>
              <a:rPr lang="en-US" altLang="en-US" dirty="0" smtClean="0"/>
              <a:t>Race riots in </a:t>
            </a:r>
          </a:p>
          <a:p>
            <a:pPr eaLnBrk="1" hangingPunct="1">
              <a:buFontTx/>
              <a:buNone/>
            </a:pPr>
            <a:r>
              <a:rPr lang="en-US" altLang="en-US" dirty="0" smtClean="0"/>
              <a:t>	-Central Harlem, 1964</a:t>
            </a:r>
          </a:p>
          <a:p>
            <a:pPr eaLnBrk="1" hangingPunct="1">
              <a:buFontTx/>
              <a:buNone/>
            </a:pPr>
            <a:r>
              <a:rPr lang="en-US" altLang="en-US" dirty="0" smtClean="0"/>
              <a:t>	-Watts, South Central LA (after LBJ signed the Voting Rights Act), 1965</a:t>
            </a:r>
          </a:p>
          <a:p>
            <a:pPr eaLnBrk="1" hangingPunct="1">
              <a:buFontTx/>
              <a:buNone/>
            </a:pPr>
            <a:r>
              <a:rPr lang="en-US" altLang="en-US" dirty="0" smtClean="0"/>
              <a:t>	-100 other cities in 1967</a:t>
            </a:r>
          </a:p>
          <a:p>
            <a:pPr eaLnBrk="1" hangingPunct="1">
              <a:buFontTx/>
              <a:buNone/>
            </a:pPr>
            <a:endParaRPr lang="en-US" alt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8225"/>
            <a:ext cx="4419600"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11374"/>
            <a:ext cx="4724400" cy="34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576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rgbClr val="FFCC00"/>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715962"/>
          </a:xfrm>
        </p:spPr>
        <p:txBody>
          <a:bodyPr/>
          <a:lstStyle/>
          <a:p>
            <a:pPr eaLnBrk="1" hangingPunct="1"/>
            <a:r>
              <a:rPr lang="en-US" altLang="en-US" sz="3600" dirty="0" smtClean="0">
                <a:solidFill>
                  <a:schemeClr val="tx1"/>
                </a:solidFill>
                <a:latin typeface="Comic Sans MS" pitchFamily="66" charset="0"/>
              </a:rPr>
              <a:t>Violence Erupts</a:t>
            </a:r>
          </a:p>
        </p:txBody>
      </p:sp>
      <p:sp>
        <p:nvSpPr>
          <p:cNvPr id="41987" name="Rectangle 3"/>
          <p:cNvSpPr>
            <a:spLocks noGrp="1" noChangeArrowheads="1"/>
          </p:cNvSpPr>
          <p:nvPr>
            <p:ph type="body" idx="1"/>
          </p:nvPr>
        </p:nvSpPr>
        <p:spPr>
          <a:xfrm>
            <a:off x="152400" y="1143000"/>
            <a:ext cx="8534400" cy="4983163"/>
          </a:xfrm>
        </p:spPr>
        <p:txBody>
          <a:bodyPr/>
          <a:lstStyle/>
          <a:p>
            <a:pPr eaLnBrk="1" hangingPunct="1">
              <a:buFontTx/>
              <a:buNone/>
            </a:pPr>
            <a:r>
              <a:rPr lang="en-US" altLang="en-US" dirty="0" smtClean="0">
                <a:latin typeface="Comic Sans MS" pitchFamily="66" charset="0"/>
              </a:rPr>
              <a:t>Between 1964-1968 more than 100 Race Riots in US cities </a:t>
            </a:r>
          </a:p>
          <a:p>
            <a:pPr eaLnBrk="1" hangingPunct="1">
              <a:buFontTx/>
              <a:buNone/>
            </a:pPr>
            <a:r>
              <a:rPr lang="en-US" altLang="en-US" dirty="0" smtClean="0">
                <a:latin typeface="Comic Sans MS" pitchFamily="66" charset="0"/>
              </a:rPr>
              <a:t>			1964 Harlem Riot (NY)</a:t>
            </a:r>
          </a:p>
          <a:p>
            <a:pPr eaLnBrk="1" hangingPunct="1">
              <a:buFontTx/>
              <a:buNone/>
            </a:pPr>
            <a:r>
              <a:rPr lang="en-US" altLang="en-US" dirty="0" smtClean="0">
                <a:solidFill>
                  <a:schemeClr val="bg1"/>
                </a:solidFill>
                <a:latin typeface="Comic Sans MS" pitchFamily="66" charset="0"/>
              </a:rPr>
              <a:t>Black teenagers and White police</a:t>
            </a:r>
          </a:p>
          <a:p>
            <a:pPr eaLnBrk="1" hangingPunct="1">
              <a:buFontTx/>
              <a:buNone/>
            </a:pPr>
            <a:r>
              <a:rPr lang="en-US" altLang="en-US" dirty="0" smtClean="0">
                <a:solidFill>
                  <a:schemeClr val="bg1"/>
                </a:solidFill>
                <a:latin typeface="Comic Sans MS" pitchFamily="66" charset="0"/>
              </a:rPr>
              <a:t>15 </a:t>
            </a:r>
            <a:r>
              <a:rPr lang="en-US" altLang="en-US" dirty="0" err="1" smtClean="0">
                <a:solidFill>
                  <a:schemeClr val="bg1"/>
                </a:solidFill>
                <a:latin typeface="Comic Sans MS" pitchFamily="66" charset="0"/>
              </a:rPr>
              <a:t>yr</a:t>
            </a:r>
            <a:r>
              <a:rPr lang="en-US" altLang="en-US" dirty="0" smtClean="0">
                <a:solidFill>
                  <a:schemeClr val="bg1"/>
                </a:solidFill>
                <a:latin typeface="Comic Sans MS" pitchFamily="66" charset="0"/>
              </a:rPr>
              <a:t> old killed</a:t>
            </a:r>
          </a:p>
          <a:p>
            <a:pPr eaLnBrk="1" hangingPunct="1">
              <a:buFontTx/>
              <a:buNone/>
            </a:pPr>
            <a:r>
              <a:rPr lang="en-US" altLang="en-US" dirty="0" smtClean="0">
                <a:latin typeface="Comic Sans MS" pitchFamily="66" charset="0"/>
              </a:rPr>
              <a:t>          </a:t>
            </a:r>
          </a:p>
        </p:txBody>
      </p:sp>
      <p:pic>
        <p:nvPicPr>
          <p:cNvPr id="41988" name="Picture 5" descr="Jacoby05"/>
          <p:cNvPicPr>
            <a:picLocks noChangeAspect="1" noChangeArrowheads="1"/>
          </p:cNvPicPr>
          <p:nvPr/>
        </p:nvPicPr>
        <p:blipFill>
          <a:blip r:embed="rId2">
            <a:extLst>
              <a:ext uri="{28A0092B-C50C-407E-A947-70E740481C1C}">
                <a14:useLocalDpi xmlns:a14="http://schemas.microsoft.com/office/drawing/2010/main" val="0"/>
              </a:ext>
            </a:extLst>
          </a:blip>
          <a:srcRect t="15965" r="7936" b="7761"/>
          <a:stretch>
            <a:fillRect/>
          </a:stretch>
        </p:blipFill>
        <p:spPr bwMode="auto">
          <a:xfrm>
            <a:off x="3810000" y="335280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200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rgbClr val="FFCC00"/>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715963"/>
          </a:xfrm>
        </p:spPr>
        <p:txBody>
          <a:bodyPr/>
          <a:lstStyle/>
          <a:p>
            <a:pPr eaLnBrk="1" hangingPunct="1"/>
            <a:r>
              <a:rPr lang="en-US" altLang="en-US" sz="3600" dirty="0" smtClean="0">
                <a:solidFill>
                  <a:schemeClr val="tx1"/>
                </a:solidFill>
                <a:latin typeface="Comic Sans MS" pitchFamily="66" charset="0"/>
              </a:rPr>
              <a:t>1965 Watts Riot (LA)</a:t>
            </a:r>
          </a:p>
        </p:txBody>
      </p:sp>
      <p:sp>
        <p:nvSpPr>
          <p:cNvPr id="43011" name="Rectangle 3"/>
          <p:cNvSpPr>
            <a:spLocks noGrp="1" noChangeArrowheads="1"/>
          </p:cNvSpPr>
          <p:nvPr>
            <p:ph type="body" idx="1"/>
          </p:nvPr>
        </p:nvSpPr>
        <p:spPr>
          <a:xfrm>
            <a:off x="457200" y="557213"/>
            <a:ext cx="8229600" cy="1728787"/>
          </a:xfrm>
        </p:spPr>
        <p:txBody>
          <a:bodyPr/>
          <a:lstStyle/>
          <a:p>
            <a:pPr eaLnBrk="1" hangingPunct="1">
              <a:buFontTx/>
              <a:buNone/>
            </a:pPr>
            <a:r>
              <a:rPr lang="en-US" altLang="en-US" smtClean="0">
                <a:solidFill>
                  <a:schemeClr val="bg1"/>
                </a:solidFill>
                <a:latin typeface="Comic Sans MS" pitchFamily="66" charset="0"/>
              </a:rPr>
              <a:t>One of the worst in history</a:t>
            </a:r>
          </a:p>
          <a:p>
            <a:pPr eaLnBrk="1" hangingPunct="1">
              <a:buFontTx/>
              <a:buNone/>
            </a:pPr>
            <a:r>
              <a:rPr lang="en-US" altLang="en-US" smtClean="0">
                <a:solidFill>
                  <a:schemeClr val="bg1"/>
                </a:solidFill>
                <a:latin typeface="Comic Sans MS" pitchFamily="66" charset="0"/>
              </a:rPr>
              <a:t>34 people killed</a:t>
            </a:r>
          </a:p>
          <a:p>
            <a:pPr eaLnBrk="1" hangingPunct="1">
              <a:buFontTx/>
              <a:buNone/>
            </a:pPr>
            <a:r>
              <a:rPr lang="en-US" altLang="en-US" smtClean="0">
                <a:solidFill>
                  <a:schemeClr val="bg1"/>
                </a:solidFill>
                <a:latin typeface="Comic Sans MS" pitchFamily="66" charset="0"/>
              </a:rPr>
              <a:t>$100’s of millions of property destroyed</a:t>
            </a:r>
          </a:p>
          <a:p>
            <a:pPr eaLnBrk="1" hangingPunct="1">
              <a:buFontTx/>
              <a:buNone/>
            </a:pPr>
            <a:endParaRPr lang="en-US" altLang="en-US" smtClean="0">
              <a:latin typeface="Comic Sans MS" pitchFamily="66" charset="0"/>
            </a:endParaRPr>
          </a:p>
        </p:txBody>
      </p:sp>
      <p:sp>
        <p:nvSpPr>
          <p:cNvPr id="43012" name="Picture 4" descr=" "/>
          <p:cNvSpPr>
            <a:spLocks noChangeAspect="1" noChangeArrowheads="1"/>
          </p:cNvSpPr>
          <p:nvPr/>
        </p:nvSpPr>
        <p:spPr bwMode="auto">
          <a:xfrm>
            <a:off x="152400" y="3048000"/>
            <a:ext cx="47625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a:solidFill>
                <a:srgbClr val="000000"/>
              </a:solidFill>
              <a:latin typeface="Comic Sans MS" pitchFamily="66" charset="0"/>
            </a:endParaRPr>
          </a:p>
        </p:txBody>
      </p:sp>
      <p:sp>
        <p:nvSpPr>
          <p:cNvPr id="43013" name="Picture 10" descr="prod_13041"/>
          <p:cNvSpPr>
            <a:spLocks noChangeAspect="1" noChangeArrowheads="1"/>
          </p:cNvSpPr>
          <p:nvPr/>
        </p:nvSpPr>
        <p:spPr bwMode="auto">
          <a:xfrm>
            <a:off x="5334000" y="3048000"/>
            <a:ext cx="3176588"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a:solidFill>
                <a:srgbClr val="000000"/>
              </a:solidFill>
              <a:latin typeface="Comic Sans MS" pitchFamily="66" charset="0"/>
            </a:endParaRPr>
          </a:p>
        </p:txBody>
      </p:sp>
      <p:sp>
        <p:nvSpPr>
          <p:cNvPr id="6" name="Rectangle 3"/>
          <p:cNvSpPr txBox="1">
            <a:spLocks noChangeArrowheads="1"/>
          </p:cNvSpPr>
          <p:nvPr/>
        </p:nvSpPr>
        <p:spPr bwMode="auto">
          <a:xfrm>
            <a:off x="-1588" y="2667000"/>
            <a:ext cx="388620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en-US" altLang="en-US" kern="0" dirty="0" smtClean="0">
                <a:solidFill>
                  <a:srgbClr val="000000"/>
                </a:solidFill>
                <a:latin typeface="Comic Sans MS" pitchFamily="66" charset="0"/>
              </a:rPr>
              <a:t>1967 Detroit Riots</a:t>
            </a:r>
          </a:p>
          <a:p>
            <a:pPr eaLnBrk="1" hangingPunct="1">
              <a:buFontTx/>
              <a:buNone/>
              <a:defRPr/>
            </a:pPr>
            <a:r>
              <a:rPr lang="en-US" altLang="en-US" kern="0" dirty="0" smtClean="0">
                <a:solidFill>
                  <a:srgbClr val="FFFFFF"/>
                </a:solidFill>
                <a:latin typeface="Comic Sans MS" pitchFamily="66" charset="0"/>
              </a:rPr>
              <a:t>43 people killed</a:t>
            </a:r>
          </a:p>
          <a:p>
            <a:pPr eaLnBrk="1" hangingPunct="1">
              <a:buFontTx/>
              <a:buNone/>
              <a:defRPr/>
            </a:pPr>
            <a:r>
              <a:rPr lang="en-US" altLang="en-US" kern="0" dirty="0" smtClean="0">
                <a:solidFill>
                  <a:srgbClr val="FFFFFF"/>
                </a:solidFill>
                <a:latin typeface="Comic Sans MS" pitchFamily="66" charset="0"/>
              </a:rPr>
              <a:t>Over $40 million property damage</a:t>
            </a:r>
          </a:p>
        </p:txBody>
      </p:sp>
      <p:pic>
        <p:nvPicPr>
          <p:cNvPr id="43015" name="Picture 4" descr="The Intersection of 12th Street and Clairmount, Saturday, July 23, 19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286000"/>
            <a:ext cx="5562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89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0"/>
            <a:ext cx="7772400" cy="914400"/>
          </a:xfrm>
        </p:spPr>
        <p:txBody>
          <a:bodyPr/>
          <a:lstStyle/>
          <a:p>
            <a:pPr eaLnBrk="1" hangingPunct="1"/>
            <a:r>
              <a:rPr lang="en-US" altLang="en-US" dirty="0" smtClean="0"/>
              <a:t>Malcolm X</a:t>
            </a:r>
          </a:p>
        </p:txBody>
      </p:sp>
      <p:sp>
        <p:nvSpPr>
          <p:cNvPr id="22531" name="Rectangle 3"/>
          <p:cNvSpPr>
            <a:spLocks noGrp="1" noChangeArrowheads="1"/>
          </p:cNvSpPr>
          <p:nvPr>
            <p:ph type="body" idx="1"/>
          </p:nvPr>
        </p:nvSpPr>
        <p:spPr>
          <a:xfrm>
            <a:off x="685800" y="685800"/>
            <a:ext cx="7772400" cy="4114800"/>
          </a:xfrm>
        </p:spPr>
        <p:txBody>
          <a:bodyPr/>
          <a:lstStyle/>
          <a:p>
            <a:pPr eaLnBrk="1" hangingPunct="1"/>
            <a:r>
              <a:rPr lang="en-US" altLang="en-US" dirty="0" smtClean="0"/>
              <a:t>New black leader who advocated armed self-defense </a:t>
            </a:r>
            <a:br>
              <a:rPr lang="en-US" altLang="en-US" dirty="0" smtClean="0"/>
            </a:br>
            <a:endParaRPr lang="en-US" altLang="en-US" dirty="0" smtClean="0"/>
          </a:p>
          <a:p>
            <a:pPr eaLnBrk="1" hangingPunct="1"/>
            <a:r>
              <a:rPr lang="en-US" altLang="en-US" dirty="0" smtClean="0"/>
              <a:t>Head of Nation of Islam (black Muslims)</a:t>
            </a:r>
          </a:p>
          <a:p>
            <a:pPr eaLnBrk="1" hangingPunct="1"/>
            <a:r>
              <a:rPr lang="en-US" altLang="en-US" dirty="0" smtClean="0"/>
              <a:t>Broke from that group and was becoming less violent when assassinated (1965)</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382831"/>
            <a:ext cx="3200400" cy="2475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663" y="3962400"/>
            <a:ext cx="409733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293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FFCC00"/>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304800"/>
            <a:ext cx="8229600" cy="609600"/>
          </a:xfrm>
        </p:spPr>
        <p:txBody>
          <a:bodyPr/>
          <a:lstStyle/>
          <a:p>
            <a:pPr eaLnBrk="1" hangingPunct="1"/>
            <a:r>
              <a:rPr lang="en-US" altLang="en-US" sz="3600" smtClean="0">
                <a:solidFill>
                  <a:schemeClr val="tx1"/>
                </a:solidFill>
                <a:latin typeface="Comic Sans MS" pitchFamily="66" charset="0"/>
              </a:rPr>
              <a:t>III. New Leaders</a:t>
            </a:r>
          </a:p>
        </p:txBody>
      </p:sp>
      <p:sp>
        <p:nvSpPr>
          <p:cNvPr id="44035" name="Rectangle 3"/>
          <p:cNvSpPr>
            <a:spLocks noGrp="1" noChangeArrowheads="1"/>
          </p:cNvSpPr>
          <p:nvPr>
            <p:ph type="body" idx="1"/>
          </p:nvPr>
        </p:nvSpPr>
        <p:spPr>
          <a:xfrm>
            <a:off x="0" y="838200"/>
            <a:ext cx="9144000" cy="6019800"/>
          </a:xfrm>
        </p:spPr>
        <p:txBody>
          <a:bodyPr/>
          <a:lstStyle/>
          <a:p>
            <a:pPr eaLnBrk="1" hangingPunct="1">
              <a:buFontTx/>
              <a:buNone/>
            </a:pPr>
            <a:r>
              <a:rPr lang="en-US" altLang="en-US" smtClean="0">
                <a:latin typeface="Comic Sans MS" pitchFamily="66" charset="0"/>
              </a:rPr>
              <a:t>A. Malcolm X</a:t>
            </a:r>
          </a:p>
          <a:p>
            <a:pPr eaLnBrk="1" hangingPunct="1">
              <a:buFontTx/>
              <a:buNone/>
            </a:pPr>
            <a:r>
              <a:rPr lang="en-US" altLang="en-US" smtClean="0">
                <a:latin typeface="Comic Sans MS" pitchFamily="66" charset="0"/>
              </a:rPr>
              <a:t>	1. Studied the teachings of Elijah Muhammad </a:t>
            </a:r>
          </a:p>
          <a:p>
            <a:pPr eaLnBrk="1" hangingPunct="1">
              <a:buFontTx/>
              <a:buNone/>
            </a:pPr>
            <a:r>
              <a:rPr lang="en-US" altLang="en-US" smtClean="0">
                <a:latin typeface="Comic Sans MS" pitchFamily="66" charset="0"/>
              </a:rPr>
              <a:t>	</a:t>
            </a:r>
            <a:r>
              <a:rPr lang="en-US" altLang="en-US" smtClean="0">
                <a:solidFill>
                  <a:schemeClr val="bg1"/>
                </a:solidFill>
                <a:latin typeface="Comic Sans MS" pitchFamily="66" charset="0"/>
              </a:rPr>
              <a:t>	Black Muslim</a:t>
            </a:r>
          </a:p>
          <a:p>
            <a:pPr eaLnBrk="1" hangingPunct="1">
              <a:buFontTx/>
              <a:buNone/>
            </a:pPr>
            <a:r>
              <a:rPr lang="en-US" altLang="en-US" smtClean="0">
                <a:solidFill>
                  <a:schemeClr val="bg1"/>
                </a:solidFill>
                <a:latin typeface="Comic Sans MS" pitchFamily="66" charset="0"/>
              </a:rPr>
              <a:t>		Islamic Minister</a:t>
            </a:r>
          </a:p>
        </p:txBody>
      </p:sp>
      <p:pic>
        <p:nvPicPr>
          <p:cNvPr id="44036" name="Picture 11" descr="malcolm_x_ver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505200"/>
            <a:ext cx="2085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5" descr="nm_malcolm_x_081104_ssh">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429000"/>
            <a:ext cx="42291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140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rgbClr val="FFCC00"/>
        </a:solidFill>
        <a:effectLst/>
      </p:bgPr>
    </p:bg>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0" y="0"/>
            <a:ext cx="9144000" cy="6858000"/>
          </a:xfrm>
        </p:spPr>
        <p:txBody>
          <a:bodyPr/>
          <a:lstStyle/>
          <a:p>
            <a:pPr eaLnBrk="1" hangingPunct="1">
              <a:buFontTx/>
              <a:buNone/>
            </a:pPr>
            <a:r>
              <a:rPr lang="en-US" altLang="en-US" smtClean="0">
                <a:latin typeface="Comic Sans MS" pitchFamily="66" charset="0"/>
              </a:rPr>
              <a:t>		</a:t>
            </a:r>
          </a:p>
          <a:p>
            <a:pPr eaLnBrk="1" hangingPunct="1">
              <a:buFontTx/>
              <a:buNone/>
            </a:pPr>
            <a:r>
              <a:rPr lang="en-US" altLang="en-US" smtClean="0">
                <a:latin typeface="Comic Sans MS" pitchFamily="66" charset="0"/>
              </a:rPr>
              <a:t>		         2. Malcolm X Preached	</a:t>
            </a:r>
            <a:r>
              <a:rPr lang="en-US" altLang="en-US" smtClean="0">
                <a:solidFill>
                  <a:srgbClr val="FFCC00"/>
                </a:solidFill>
                <a:latin typeface="Comic Sans MS" pitchFamily="66" charset="0"/>
              </a:rPr>
              <a:t>	</a:t>
            </a:r>
          </a:p>
          <a:p>
            <a:pPr eaLnBrk="1" hangingPunct="1">
              <a:buFontTx/>
              <a:buNone/>
            </a:pPr>
            <a:endParaRPr lang="en-US" altLang="en-US" smtClean="0">
              <a:solidFill>
                <a:srgbClr val="FFCC00"/>
              </a:solidFill>
              <a:latin typeface="Comic Sans MS" pitchFamily="66" charset="0"/>
            </a:endParaRPr>
          </a:p>
          <a:p>
            <a:pPr eaLnBrk="1" hangingPunct="1">
              <a:buFontTx/>
              <a:buNone/>
            </a:pPr>
            <a:r>
              <a:rPr lang="en-US" altLang="en-US" smtClean="0">
                <a:latin typeface="Comic Sans MS" pitchFamily="66" charset="0"/>
              </a:rPr>
              <a:t>a) Whites were the cause of Black problems</a:t>
            </a:r>
          </a:p>
          <a:p>
            <a:pPr eaLnBrk="1" hangingPunct="1">
              <a:buFontTx/>
              <a:buNone/>
            </a:pPr>
            <a:r>
              <a:rPr lang="en-US" altLang="en-US" smtClean="0">
                <a:latin typeface="Comic Sans MS" pitchFamily="66" charset="0"/>
              </a:rPr>
              <a:t>b) Blacks should separate from White society</a:t>
            </a:r>
          </a:p>
          <a:p>
            <a:pPr eaLnBrk="1" hangingPunct="1">
              <a:buFontTx/>
              <a:buNone/>
            </a:pPr>
            <a:r>
              <a:rPr lang="en-US" altLang="en-US" smtClean="0">
                <a:latin typeface="Comic Sans MS" pitchFamily="66" charset="0"/>
              </a:rPr>
              <a:t>c) Advocated Armed Self-Defense</a:t>
            </a:r>
          </a:p>
          <a:p>
            <a:pPr eaLnBrk="1" hangingPunct="1">
              <a:buFontTx/>
              <a:buNone/>
            </a:pPr>
            <a:endParaRPr lang="en-US" altLang="en-US" smtClean="0">
              <a:latin typeface="Comic Sans MS" pitchFamily="66" charset="0"/>
            </a:endParaRPr>
          </a:p>
          <a:p>
            <a:pPr eaLnBrk="1" hangingPunct="1">
              <a:buFontTx/>
              <a:buNone/>
            </a:pPr>
            <a:r>
              <a:rPr lang="en-US" altLang="en-US" smtClean="0">
                <a:solidFill>
                  <a:schemeClr val="bg1"/>
                </a:solidFill>
                <a:latin typeface="Comic Sans MS" pitchFamily="66" charset="0"/>
              </a:rPr>
              <a:t>Malcolm X frightened most Whites</a:t>
            </a:r>
          </a:p>
          <a:p>
            <a:pPr eaLnBrk="1" hangingPunct="1">
              <a:buFontTx/>
              <a:buNone/>
            </a:pPr>
            <a:r>
              <a:rPr lang="en-US" altLang="en-US" smtClean="0">
                <a:solidFill>
                  <a:schemeClr val="bg1"/>
                </a:solidFill>
                <a:latin typeface="Comic Sans MS" pitchFamily="66" charset="0"/>
              </a:rPr>
              <a:t>Some Black Muslims resented Malcolm X</a:t>
            </a:r>
          </a:p>
          <a:p>
            <a:pPr eaLnBrk="1" hangingPunct="1">
              <a:buFontTx/>
              <a:buNone/>
            </a:pPr>
            <a:endParaRPr lang="en-US" altLang="en-US" smtClean="0">
              <a:solidFill>
                <a:srgbClr val="FFCC00"/>
              </a:solidFill>
              <a:latin typeface="Comic Sans MS" pitchFamily="66" charset="0"/>
            </a:endParaRPr>
          </a:p>
        </p:txBody>
      </p:sp>
    </p:spTree>
    <p:extLst>
      <p:ext uri="{BB962C8B-B14F-4D97-AF65-F5344CB8AC3E}">
        <p14:creationId xmlns:p14="http://schemas.microsoft.com/office/powerpoint/2010/main" val="196632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FFCC00"/>
        </a:solidFill>
        <a:effectLst/>
      </p:bgPr>
    </p:bg>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0" y="457200"/>
            <a:ext cx="9144000" cy="5668963"/>
          </a:xfrm>
        </p:spPr>
        <p:txBody>
          <a:bodyPr/>
          <a:lstStyle/>
          <a:p>
            <a:pPr eaLnBrk="1" hangingPunct="1">
              <a:buFontTx/>
              <a:buNone/>
            </a:pPr>
            <a:r>
              <a:rPr lang="en-US" altLang="en-US" smtClean="0">
                <a:latin typeface="Comic Sans MS" pitchFamily="66" charset="0"/>
              </a:rPr>
              <a:t>3. 1964 Malcolm X broke from Elijah Muhammad </a:t>
            </a:r>
            <a:r>
              <a:rPr lang="en-US" altLang="en-US" smtClean="0">
                <a:solidFill>
                  <a:schemeClr val="bg1"/>
                </a:solidFill>
                <a:latin typeface="Comic Sans MS" pitchFamily="66" charset="0"/>
              </a:rPr>
              <a:t>over differences in strategy and doctrine</a:t>
            </a:r>
          </a:p>
          <a:p>
            <a:pPr eaLnBrk="1" hangingPunct="1">
              <a:buFontTx/>
              <a:buNone/>
            </a:pPr>
            <a:r>
              <a:rPr lang="en-US" altLang="en-US" smtClean="0">
                <a:solidFill>
                  <a:schemeClr val="bg1"/>
                </a:solidFill>
                <a:latin typeface="Comic Sans MS" pitchFamily="66" charset="0"/>
              </a:rPr>
              <a:t>Formed his own Muslim Organization</a:t>
            </a:r>
          </a:p>
          <a:p>
            <a:pPr eaLnBrk="1" hangingPunct="1">
              <a:buFontTx/>
              <a:buNone/>
            </a:pPr>
            <a:r>
              <a:rPr lang="en-US" altLang="en-US" smtClean="0">
                <a:latin typeface="Comic Sans MS" pitchFamily="66" charset="0"/>
              </a:rPr>
              <a:t>4. 1965 Malcolm X was shot &amp; killed</a:t>
            </a:r>
            <a:r>
              <a:rPr lang="en-US" altLang="en-US" smtClean="0">
                <a:solidFill>
                  <a:schemeClr val="bg1"/>
                </a:solidFill>
                <a:latin typeface="Comic Sans MS" pitchFamily="66" charset="0"/>
              </a:rPr>
              <a:t> while giving a speech in Harlem</a:t>
            </a:r>
          </a:p>
        </p:txBody>
      </p:sp>
      <p:pic>
        <p:nvPicPr>
          <p:cNvPr id="46083" name="Picture 5" descr="11audubon"/>
          <p:cNvPicPr>
            <a:picLocks noChangeAspect="1" noChangeArrowheads="1"/>
          </p:cNvPicPr>
          <p:nvPr/>
        </p:nvPicPr>
        <p:blipFill>
          <a:blip r:embed="rId2">
            <a:extLst>
              <a:ext uri="{28A0092B-C50C-407E-A947-70E740481C1C}">
                <a14:useLocalDpi xmlns:a14="http://schemas.microsoft.com/office/drawing/2010/main" val="0"/>
              </a:ext>
            </a:extLst>
          </a:blip>
          <a:srcRect t="5882" r="6592"/>
          <a:stretch>
            <a:fillRect/>
          </a:stretch>
        </p:blipFill>
        <p:spPr bwMode="auto">
          <a:xfrm>
            <a:off x="152400" y="3733800"/>
            <a:ext cx="4724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9" descr="medd_01_img0009"/>
          <p:cNvPicPr>
            <a:picLocks noChangeAspect="1" noChangeArrowheads="1"/>
          </p:cNvPicPr>
          <p:nvPr/>
        </p:nvPicPr>
        <p:blipFill>
          <a:blip r:embed="rId3">
            <a:extLst>
              <a:ext uri="{28A0092B-C50C-407E-A947-70E740481C1C}">
                <a14:useLocalDpi xmlns:a14="http://schemas.microsoft.com/office/drawing/2010/main" val="0"/>
              </a:ext>
            </a:extLst>
          </a:blip>
          <a:srcRect l="11522" t="14723"/>
          <a:stretch>
            <a:fillRect/>
          </a:stretch>
        </p:blipFill>
        <p:spPr bwMode="auto">
          <a:xfrm>
            <a:off x="4876800" y="3733800"/>
            <a:ext cx="40957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085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7772400" cy="914400"/>
          </a:xfrm>
        </p:spPr>
        <p:txBody>
          <a:bodyPr/>
          <a:lstStyle/>
          <a:p>
            <a:pPr eaLnBrk="1" hangingPunct="1"/>
            <a:r>
              <a:rPr lang="en-US" altLang="en-US" dirty="0" smtClean="0"/>
              <a:t>Freedom Riders</a:t>
            </a:r>
          </a:p>
        </p:txBody>
      </p:sp>
      <p:sp>
        <p:nvSpPr>
          <p:cNvPr id="6147" name="Rectangle 3"/>
          <p:cNvSpPr>
            <a:spLocks noGrp="1" noChangeArrowheads="1"/>
          </p:cNvSpPr>
          <p:nvPr>
            <p:ph type="body" idx="1"/>
          </p:nvPr>
        </p:nvSpPr>
        <p:spPr>
          <a:xfrm>
            <a:off x="0" y="838200"/>
            <a:ext cx="9144000" cy="6019800"/>
          </a:xfrm>
        </p:spPr>
        <p:txBody>
          <a:bodyPr>
            <a:normAutofit fontScale="77500" lnSpcReduction="20000"/>
          </a:bodyPr>
          <a:lstStyle/>
          <a:p>
            <a:pPr eaLnBrk="1" hangingPunct="1">
              <a:lnSpc>
                <a:spcPct val="90000"/>
              </a:lnSpc>
            </a:pPr>
            <a:r>
              <a:rPr lang="en-US" altLang="en-US" sz="3300" dirty="0" smtClean="0"/>
              <a:t>Civil Rights activists (blacks and college </a:t>
            </a:r>
          </a:p>
          <a:p>
            <a:pPr marL="0" indent="0" eaLnBrk="1" hangingPunct="1">
              <a:lnSpc>
                <a:spcPct val="90000"/>
              </a:lnSpc>
              <a:buNone/>
            </a:pPr>
            <a:r>
              <a:rPr lang="en-US" altLang="en-US" sz="3300" dirty="0"/>
              <a:t>	</a:t>
            </a:r>
            <a:r>
              <a:rPr lang="en-US" altLang="en-US" sz="3300" dirty="0" smtClean="0"/>
              <a:t>students) would ride busses to test the </a:t>
            </a:r>
          </a:p>
          <a:p>
            <a:pPr marL="0" indent="0" eaLnBrk="1" hangingPunct="1">
              <a:lnSpc>
                <a:spcPct val="90000"/>
              </a:lnSpc>
              <a:buNone/>
            </a:pPr>
            <a:r>
              <a:rPr lang="en-US" altLang="en-US" sz="3300" dirty="0"/>
              <a:t>	</a:t>
            </a:r>
            <a:r>
              <a:rPr lang="en-US" altLang="en-US" sz="3300" dirty="0" smtClean="0"/>
              <a:t>Supreme Court decision that banned segregation 	on buses and in bus terminals</a:t>
            </a:r>
          </a:p>
          <a:p>
            <a:pPr eaLnBrk="1" hangingPunct="1">
              <a:lnSpc>
                <a:spcPct val="90000"/>
              </a:lnSpc>
            </a:pPr>
            <a:endParaRPr lang="en-US" altLang="en-US" sz="3300" dirty="0" smtClean="0"/>
          </a:p>
          <a:p>
            <a:pPr eaLnBrk="1" hangingPunct="1">
              <a:lnSpc>
                <a:spcPct val="90000"/>
              </a:lnSpc>
            </a:pPr>
            <a:r>
              <a:rPr lang="en-US" altLang="en-US" sz="3300" dirty="0" smtClean="0"/>
              <a:t>Provoking a violent reaction to force the </a:t>
            </a:r>
          </a:p>
          <a:p>
            <a:pPr marL="0" indent="0" eaLnBrk="1" hangingPunct="1">
              <a:lnSpc>
                <a:spcPct val="90000"/>
              </a:lnSpc>
              <a:buNone/>
            </a:pPr>
            <a:r>
              <a:rPr lang="en-US" altLang="en-US" sz="3300" dirty="0"/>
              <a:t>	</a:t>
            </a:r>
            <a:r>
              <a:rPr lang="en-US" altLang="en-US" sz="3300" dirty="0" smtClean="0"/>
              <a:t>JFK administration to enforce the law</a:t>
            </a:r>
          </a:p>
          <a:p>
            <a:pPr eaLnBrk="1" hangingPunct="1">
              <a:lnSpc>
                <a:spcPct val="90000"/>
              </a:lnSpc>
            </a:pPr>
            <a:endParaRPr lang="en-US" altLang="en-US" sz="3300" dirty="0" smtClean="0"/>
          </a:p>
          <a:p>
            <a:pPr eaLnBrk="1" hangingPunct="1">
              <a:lnSpc>
                <a:spcPct val="90000"/>
              </a:lnSpc>
            </a:pPr>
            <a:r>
              <a:rPr lang="en-US" altLang="en-US" sz="3300" dirty="0" smtClean="0"/>
              <a:t>Riders were tormented and beaten</a:t>
            </a:r>
          </a:p>
          <a:p>
            <a:pPr lvl="0" eaLnBrk="1" hangingPunct="1"/>
            <a:endParaRPr lang="en-US" altLang="en-US" sz="3300" dirty="0" smtClean="0">
              <a:solidFill>
                <a:srgbClr val="336600"/>
              </a:solidFill>
            </a:endParaRPr>
          </a:p>
          <a:p>
            <a:pPr lvl="0" eaLnBrk="1" hangingPunct="1"/>
            <a:r>
              <a:rPr lang="en-US" altLang="en-US" sz="3300" dirty="0" smtClean="0">
                <a:solidFill>
                  <a:srgbClr val="336600"/>
                </a:solidFill>
              </a:rPr>
              <a:t>Newspaper </a:t>
            </a:r>
            <a:r>
              <a:rPr lang="en-US" altLang="en-US" sz="3300" dirty="0">
                <a:solidFill>
                  <a:srgbClr val="336600"/>
                </a:solidFill>
              </a:rPr>
              <a:t>coverage and the violence provoked JFK to send federal marshals to protect the riders, the rest of the way to Jackson, Miss.</a:t>
            </a:r>
          </a:p>
          <a:p>
            <a:pPr lvl="0" eaLnBrk="1" hangingPunct="1"/>
            <a:endParaRPr lang="en-US" altLang="en-US" sz="3300" dirty="0" smtClean="0">
              <a:solidFill>
                <a:srgbClr val="336600"/>
              </a:solidFill>
            </a:endParaRPr>
          </a:p>
          <a:p>
            <a:pPr lvl="0" eaLnBrk="1" hangingPunct="1"/>
            <a:r>
              <a:rPr lang="en-US" altLang="en-US" sz="3300" dirty="0" smtClean="0">
                <a:solidFill>
                  <a:srgbClr val="336600"/>
                </a:solidFill>
              </a:rPr>
              <a:t>OUTCOME </a:t>
            </a:r>
            <a:r>
              <a:rPr lang="en-US" altLang="en-US" sz="3300" dirty="0">
                <a:solidFill>
                  <a:srgbClr val="336600"/>
                </a:solidFill>
              </a:rPr>
              <a:t>= Segregation in all interstate travel facilities (including restrooms, waiting rooms, etc.) was banned</a:t>
            </a:r>
            <a:endParaRPr lang="en-US" altLang="en-US" dirty="0">
              <a:solidFill>
                <a:srgbClr val="336600"/>
              </a:solidFill>
            </a:endParaRPr>
          </a:p>
          <a:p>
            <a:pPr eaLnBrk="1" hangingPunct="1">
              <a:lnSpc>
                <a:spcPct val="90000"/>
              </a:lnSpc>
            </a:pPr>
            <a:endParaRPr lang="en-US" altLang="en-US" sz="3300" dirty="0" smtClean="0"/>
          </a:p>
        </p:txBody>
      </p:sp>
      <p:pic>
        <p:nvPicPr>
          <p:cNvPr id="6148" name="Picture 5" descr="s-co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Members of the &quot;Washington Freedom Riders Committee,&quot; en route to Washington, D.C., hang signs from bus windows to protest segregation, New York, 196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964" y="1981200"/>
            <a:ext cx="2730036"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84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7772400" cy="914400"/>
          </a:xfrm>
        </p:spPr>
        <p:txBody>
          <a:bodyPr/>
          <a:lstStyle/>
          <a:p>
            <a:pPr eaLnBrk="1" hangingPunct="1"/>
            <a:r>
              <a:rPr lang="en-US" altLang="en-US" dirty="0" smtClean="0"/>
              <a:t>Black Power</a:t>
            </a:r>
          </a:p>
        </p:txBody>
      </p:sp>
      <p:sp>
        <p:nvSpPr>
          <p:cNvPr id="23555" name="Rectangle 3"/>
          <p:cNvSpPr>
            <a:spLocks noGrp="1" noChangeArrowheads="1"/>
          </p:cNvSpPr>
          <p:nvPr>
            <p:ph type="body" idx="1"/>
          </p:nvPr>
        </p:nvSpPr>
        <p:spPr>
          <a:xfrm>
            <a:off x="0" y="685800"/>
            <a:ext cx="5638800" cy="6172200"/>
          </a:xfrm>
        </p:spPr>
        <p:txBody>
          <a:bodyPr>
            <a:normAutofit fontScale="92500" lnSpcReduction="20000"/>
          </a:bodyPr>
          <a:lstStyle/>
          <a:p>
            <a:pPr eaLnBrk="1" hangingPunct="1">
              <a:lnSpc>
                <a:spcPct val="90000"/>
              </a:lnSpc>
            </a:pPr>
            <a:r>
              <a:rPr lang="en-US" altLang="en-US" dirty="0" err="1" smtClean="0"/>
              <a:t>Stokely</a:t>
            </a:r>
            <a:r>
              <a:rPr lang="en-US" altLang="en-US" dirty="0" smtClean="0"/>
              <a:t> Carmichael coined the phrase to rally militant activists 1966</a:t>
            </a:r>
          </a:p>
          <a:p>
            <a:pPr eaLnBrk="1" hangingPunct="1">
              <a:lnSpc>
                <a:spcPct val="90000"/>
              </a:lnSpc>
            </a:pPr>
            <a:r>
              <a:rPr lang="en-US" altLang="en-US" dirty="0" smtClean="0"/>
              <a:t>MLK urged him to NOT use phrase</a:t>
            </a:r>
          </a:p>
          <a:p>
            <a:pPr eaLnBrk="1" hangingPunct="1">
              <a:lnSpc>
                <a:spcPct val="90000"/>
              </a:lnSpc>
            </a:pPr>
            <a:endParaRPr lang="en-US" altLang="en-US" dirty="0" smtClean="0">
              <a:solidFill>
                <a:srgbClr val="000000"/>
              </a:solidFill>
            </a:endParaRPr>
          </a:p>
          <a:p>
            <a:pPr eaLnBrk="1" hangingPunct="1">
              <a:lnSpc>
                <a:spcPct val="90000"/>
              </a:lnSpc>
            </a:pPr>
            <a:r>
              <a:rPr lang="en-US" altLang="en-US" dirty="0" smtClean="0">
                <a:solidFill>
                  <a:srgbClr val="000000"/>
                </a:solidFill>
              </a:rPr>
              <a:t>Black </a:t>
            </a:r>
            <a:r>
              <a:rPr lang="en-US" altLang="en-US" dirty="0" smtClean="0">
                <a:solidFill>
                  <a:srgbClr val="000000"/>
                </a:solidFill>
              </a:rPr>
              <a:t>Panthers</a:t>
            </a:r>
            <a:r>
              <a:rPr lang="en-US" altLang="en-US" dirty="0" smtClean="0"/>
              <a:t> formed in Oakland, CA</a:t>
            </a:r>
          </a:p>
          <a:p>
            <a:pPr eaLnBrk="1" hangingPunct="1">
              <a:lnSpc>
                <a:spcPct val="90000"/>
              </a:lnSpc>
              <a:buFontTx/>
              <a:buNone/>
            </a:pPr>
            <a:r>
              <a:rPr lang="en-US" altLang="en-US" dirty="0" smtClean="0"/>
              <a:t>	(Bobby Seale, Huey Newton founded)</a:t>
            </a:r>
          </a:p>
          <a:p>
            <a:pPr eaLnBrk="1" hangingPunct="1">
              <a:lnSpc>
                <a:spcPct val="90000"/>
              </a:lnSpc>
              <a:buFontTx/>
              <a:buNone/>
            </a:pPr>
            <a:r>
              <a:rPr lang="en-US" altLang="en-US" dirty="0" smtClean="0"/>
              <a:t>	-Fight police brutality in the ghettos</a:t>
            </a:r>
          </a:p>
          <a:p>
            <a:pPr eaLnBrk="1" hangingPunct="1">
              <a:lnSpc>
                <a:spcPct val="90000"/>
              </a:lnSpc>
              <a:buFontTx/>
              <a:buNone/>
            </a:pPr>
            <a:r>
              <a:rPr lang="en-US" altLang="en-US" dirty="0" smtClean="0"/>
              <a:t>	-Full employment for blacks</a:t>
            </a:r>
          </a:p>
          <a:p>
            <a:pPr eaLnBrk="1" hangingPunct="1">
              <a:lnSpc>
                <a:spcPct val="90000"/>
              </a:lnSpc>
              <a:buFontTx/>
              <a:buNone/>
            </a:pPr>
            <a:r>
              <a:rPr lang="en-US" altLang="en-US" dirty="0" smtClean="0"/>
              <a:t>	-Self sufficiency</a:t>
            </a:r>
          </a:p>
          <a:p>
            <a:pPr eaLnBrk="1" hangingPunct="1">
              <a:lnSpc>
                <a:spcPct val="90000"/>
              </a:lnSpc>
              <a:buFontTx/>
              <a:buNone/>
            </a:pPr>
            <a:r>
              <a:rPr lang="en-US" altLang="en-US" dirty="0" smtClean="0"/>
              <a:t>	-Decent Housing</a:t>
            </a:r>
          </a:p>
          <a:p>
            <a:pPr eaLnBrk="1" hangingPunct="1">
              <a:lnSpc>
                <a:spcPct val="90000"/>
              </a:lnSpc>
              <a:buFontTx/>
              <a:buNone/>
            </a:pPr>
            <a:endParaRPr lang="en-US" altLang="en-US" dirty="0" smtClean="0"/>
          </a:p>
          <a:p>
            <a:pPr eaLnBrk="1" hangingPunct="1">
              <a:lnSpc>
                <a:spcPct val="90000"/>
              </a:lnSpc>
              <a:buFontTx/>
              <a:buNone/>
            </a:pPr>
            <a:endParaRPr lang="en-US" alt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477" y="0"/>
            <a:ext cx="214859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71600"/>
            <a:ext cx="3468687" cy="225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635856"/>
            <a:ext cx="2495746" cy="329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8287" y="3787770"/>
            <a:ext cx="1112838" cy="146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5418875"/>
            <a:ext cx="1050925" cy="144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128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rgbClr val="FFCC00"/>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228600"/>
            <a:ext cx="8229600" cy="762000"/>
          </a:xfrm>
        </p:spPr>
        <p:txBody>
          <a:bodyPr/>
          <a:lstStyle/>
          <a:p>
            <a:pPr eaLnBrk="1" hangingPunct="1"/>
            <a:r>
              <a:rPr lang="en-US" altLang="en-US" sz="3600" smtClean="0">
                <a:solidFill>
                  <a:schemeClr val="tx1"/>
                </a:solidFill>
                <a:latin typeface="Comic Sans MS" pitchFamily="66" charset="0"/>
              </a:rPr>
              <a:t>B. Stokley Carmichael - SNCC</a:t>
            </a:r>
          </a:p>
        </p:txBody>
      </p:sp>
      <p:sp>
        <p:nvSpPr>
          <p:cNvPr id="47107" name="Rectangle 3"/>
          <p:cNvSpPr>
            <a:spLocks noGrp="1" noChangeArrowheads="1"/>
          </p:cNvSpPr>
          <p:nvPr>
            <p:ph type="body" idx="1"/>
          </p:nvPr>
        </p:nvSpPr>
        <p:spPr>
          <a:xfrm>
            <a:off x="228600" y="838200"/>
            <a:ext cx="8686800" cy="5867400"/>
          </a:xfrm>
        </p:spPr>
        <p:txBody>
          <a:bodyPr/>
          <a:lstStyle/>
          <a:p>
            <a:pPr eaLnBrk="1" hangingPunct="1">
              <a:buFontTx/>
              <a:buNone/>
            </a:pPr>
            <a:r>
              <a:rPr lang="en-US" altLang="en-US" smtClean="0">
                <a:solidFill>
                  <a:schemeClr val="bg1"/>
                </a:solidFill>
                <a:latin typeface="Comic Sans MS" pitchFamily="66" charset="0"/>
              </a:rPr>
              <a:t>Militant &amp; followed ideas of Malcolm X</a:t>
            </a:r>
          </a:p>
          <a:p>
            <a:pPr eaLnBrk="1" hangingPunct="1">
              <a:buFontTx/>
              <a:buNone/>
            </a:pPr>
            <a:r>
              <a:rPr lang="en-US" altLang="en-US" smtClean="0">
                <a:latin typeface="Comic Sans MS" pitchFamily="66" charset="0"/>
              </a:rPr>
              <a:t>1. “Black Power” battle cry of militant civil rights activists</a:t>
            </a:r>
          </a:p>
          <a:p>
            <a:pPr eaLnBrk="1" hangingPunct="1">
              <a:buFontTx/>
              <a:buNone/>
            </a:pPr>
            <a:r>
              <a:rPr lang="en-US" altLang="en-US" smtClean="0">
                <a:latin typeface="Comic Sans MS" pitchFamily="66" charset="0"/>
              </a:rPr>
              <a:t>2. Use violence and antagonize Whites</a:t>
            </a:r>
          </a:p>
          <a:p>
            <a:pPr eaLnBrk="1" hangingPunct="1">
              <a:buFontTx/>
              <a:buNone/>
            </a:pPr>
            <a:r>
              <a:rPr lang="en-US" altLang="en-US" smtClean="0">
                <a:solidFill>
                  <a:schemeClr val="bg1"/>
                </a:solidFill>
                <a:latin typeface="Comic Sans MS" pitchFamily="66" charset="0"/>
              </a:rPr>
              <a:t>Develop Black Pride</a:t>
            </a:r>
          </a:p>
          <a:p>
            <a:pPr eaLnBrk="1" hangingPunct="1">
              <a:buFontTx/>
              <a:buNone/>
            </a:pPr>
            <a:endParaRPr lang="en-US" altLang="en-US" smtClean="0">
              <a:solidFill>
                <a:schemeClr val="bg1"/>
              </a:solidFill>
              <a:latin typeface="Comic Sans MS" pitchFamily="66" charset="0"/>
            </a:endParaRPr>
          </a:p>
        </p:txBody>
      </p:sp>
      <p:pic>
        <p:nvPicPr>
          <p:cNvPr id="47108" name="Picture 5" descr="Photobucke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05200"/>
            <a:ext cx="4800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9" descr="stokely-carmicha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88620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482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rgbClr val="FFCC00"/>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639762"/>
          </a:xfrm>
        </p:spPr>
        <p:txBody>
          <a:bodyPr/>
          <a:lstStyle/>
          <a:p>
            <a:pPr eaLnBrk="1" hangingPunct="1"/>
            <a:r>
              <a:rPr lang="en-US" altLang="en-US" sz="3200" smtClean="0">
                <a:solidFill>
                  <a:schemeClr val="tx1"/>
                </a:solidFill>
                <a:latin typeface="Comic Sans MS" pitchFamily="66" charset="0"/>
              </a:rPr>
              <a:t>C. Huey Newton &amp; Bobby Seal</a:t>
            </a:r>
          </a:p>
        </p:txBody>
      </p:sp>
      <p:sp>
        <p:nvSpPr>
          <p:cNvPr id="48131" name="Rectangle 3"/>
          <p:cNvSpPr>
            <a:spLocks noGrp="1" noChangeArrowheads="1"/>
          </p:cNvSpPr>
          <p:nvPr>
            <p:ph type="body" idx="1"/>
          </p:nvPr>
        </p:nvSpPr>
        <p:spPr>
          <a:xfrm>
            <a:off x="0" y="990600"/>
            <a:ext cx="9144000" cy="5715000"/>
          </a:xfrm>
        </p:spPr>
        <p:txBody>
          <a:bodyPr/>
          <a:lstStyle/>
          <a:p>
            <a:pPr eaLnBrk="1" hangingPunct="1">
              <a:buFontTx/>
              <a:buNone/>
            </a:pPr>
            <a:r>
              <a:rPr lang="en-US" altLang="en-US" smtClean="0">
                <a:latin typeface="Comic Sans MS" pitchFamily="66" charset="0"/>
              </a:rPr>
              <a:t>1. Black Panthers formed in Oakland Ca 1966</a:t>
            </a:r>
          </a:p>
          <a:p>
            <a:pPr eaLnBrk="1" hangingPunct="1">
              <a:buFontTx/>
              <a:buNone/>
            </a:pPr>
            <a:r>
              <a:rPr lang="en-US" altLang="en-US" smtClean="0">
                <a:solidFill>
                  <a:schemeClr val="bg1"/>
                </a:solidFill>
                <a:latin typeface="Comic Sans MS" pitchFamily="66" charset="0"/>
              </a:rPr>
              <a:t>Political Party fought police brutality </a:t>
            </a:r>
          </a:p>
          <a:p>
            <a:pPr eaLnBrk="1" hangingPunct="1">
              <a:buFontTx/>
              <a:buNone/>
            </a:pPr>
            <a:r>
              <a:rPr lang="en-US" altLang="en-US" smtClean="0">
                <a:latin typeface="Comic Sans MS" pitchFamily="66" charset="0"/>
              </a:rPr>
              <a:t>2. Used violence </a:t>
            </a:r>
            <a:r>
              <a:rPr lang="en-US" altLang="en-US" smtClean="0">
                <a:solidFill>
                  <a:schemeClr val="bg1"/>
                </a:solidFill>
                <a:latin typeface="Comic Sans MS" pitchFamily="66" charset="0"/>
              </a:rPr>
              <a:t>to protect the neighborhood</a:t>
            </a:r>
          </a:p>
        </p:txBody>
      </p:sp>
      <p:pic>
        <p:nvPicPr>
          <p:cNvPr id="48132" name="Picture 5" descr="MV5BMTY0MjU1NzQ5MV5BMl5BanBnXkFtZTYwMTgxMT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0"/>
            <a:ext cx="28860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1" descr="Bobby Se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0"/>
            <a:ext cx="23812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3" descr="hu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048000"/>
            <a:ext cx="21034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 Box 14"/>
          <p:cNvSpPr txBox="1">
            <a:spLocks noChangeArrowheads="1"/>
          </p:cNvSpPr>
          <p:nvPr/>
        </p:nvSpPr>
        <p:spPr bwMode="auto">
          <a:xfrm>
            <a:off x="403225" y="6248400"/>
            <a:ext cx="85121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FFCC00"/>
                </a:solidFill>
                <a:latin typeface="Comic Sans MS" pitchFamily="66" charset="0"/>
              </a:rPr>
              <a:t>      Bobby Seale</a:t>
            </a:r>
            <a:r>
              <a:rPr lang="en-US" altLang="en-US" sz="1800">
                <a:solidFill>
                  <a:srgbClr val="000000"/>
                </a:solidFill>
                <a:latin typeface="Comic Sans MS" pitchFamily="66" charset="0"/>
              </a:rPr>
              <a:t>                                                                        </a:t>
            </a:r>
            <a:r>
              <a:rPr lang="en-US" altLang="en-US" sz="1800">
                <a:solidFill>
                  <a:srgbClr val="FFCC00"/>
                </a:solidFill>
                <a:latin typeface="Comic Sans MS" pitchFamily="66" charset="0"/>
              </a:rPr>
              <a:t>Huey Newton</a:t>
            </a:r>
          </a:p>
        </p:txBody>
      </p:sp>
    </p:spTree>
    <p:extLst>
      <p:ext uri="{BB962C8B-B14F-4D97-AF65-F5344CB8AC3E}">
        <p14:creationId xmlns:p14="http://schemas.microsoft.com/office/powerpoint/2010/main" val="162798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altLang="en-US" sz="3600" smtClean="0"/>
              <a:t>1968 Turning Point in Civil Rights</a:t>
            </a:r>
          </a:p>
        </p:txBody>
      </p:sp>
      <p:sp>
        <p:nvSpPr>
          <p:cNvPr id="24579" name="Rectangle 3"/>
          <p:cNvSpPr>
            <a:spLocks noGrp="1" noChangeArrowheads="1"/>
          </p:cNvSpPr>
          <p:nvPr>
            <p:ph type="body" idx="1"/>
          </p:nvPr>
        </p:nvSpPr>
        <p:spPr>
          <a:xfrm>
            <a:off x="685800" y="1676400"/>
            <a:ext cx="7772400" cy="4572000"/>
          </a:xfrm>
        </p:spPr>
        <p:txBody>
          <a:bodyPr/>
          <a:lstStyle/>
          <a:p>
            <a:pPr eaLnBrk="1" hangingPunct="1"/>
            <a:r>
              <a:rPr lang="en-US" altLang="en-US" smtClean="0"/>
              <a:t>MLK objected to “Black Power” movement</a:t>
            </a:r>
          </a:p>
          <a:p>
            <a:pPr eaLnBrk="1" hangingPunct="1"/>
            <a:r>
              <a:rPr lang="en-US" altLang="en-US" smtClean="0"/>
              <a:t>MLK assassinated April 3, 1968</a:t>
            </a:r>
          </a:p>
          <a:p>
            <a:pPr eaLnBrk="1" hangingPunct="1"/>
            <a:r>
              <a:rPr lang="en-US" altLang="en-US" smtClean="0"/>
              <a:t>Led to the worst urban rioting in U.S. history (Baltimore, Chicago, Kansas City, Washington, D.C.)</a:t>
            </a:r>
          </a:p>
          <a:p>
            <a:pPr eaLnBrk="1" hangingPunct="1"/>
            <a:r>
              <a:rPr lang="en-US" altLang="en-US" smtClean="0"/>
              <a:t>Robert Kennedy assassinated in June, 1968</a:t>
            </a:r>
          </a:p>
        </p:txBody>
      </p:sp>
    </p:spTree>
    <p:extLst>
      <p:ext uri="{BB962C8B-B14F-4D97-AF65-F5344CB8AC3E}">
        <p14:creationId xmlns:p14="http://schemas.microsoft.com/office/powerpoint/2010/main" val="436492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04800"/>
            <a:ext cx="8229600" cy="563563"/>
          </a:xfrm>
        </p:spPr>
        <p:txBody>
          <a:bodyPr/>
          <a:lstStyle/>
          <a:p>
            <a:pPr eaLnBrk="1" hangingPunct="1"/>
            <a:r>
              <a:rPr lang="en-US" altLang="en-US" sz="3600" smtClean="0">
                <a:solidFill>
                  <a:schemeClr val="tx1"/>
                </a:solidFill>
                <a:latin typeface="Comic Sans MS" pitchFamily="66" charset="0"/>
              </a:rPr>
              <a:t>1968</a:t>
            </a:r>
          </a:p>
        </p:txBody>
      </p:sp>
      <p:sp>
        <p:nvSpPr>
          <p:cNvPr id="28675" name="Rectangle 3"/>
          <p:cNvSpPr>
            <a:spLocks noGrp="1" noChangeArrowheads="1"/>
          </p:cNvSpPr>
          <p:nvPr>
            <p:ph type="body" idx="1"/>
          </p:nvPr>
        </p:nvSpPr>
        <p:spPr>
          <a:xfrm>
            <a:off x="0" y="990600"/>
            <a:ext cx="9144000" cy="5562600"/>
          </a:xfrm>
        </p:spPr>
        <p:txBody>
          <a:bodyPr/>
          <a:lstStyle/>
          <a:p>
            <a:pPr eaLnBrk="1" hangingPunct="1">
              <a:buFontTx/>
              <a:buNone/>
            </a:pPr>
            <a:r>
              <a:rPr lang="en-US" altLang="en-US" smtClean="0">
                <a:latin typeface="Comic Sans MS" pitchFamily="66" charset="0"/>
              </a:rPr>
              <a:t>April 4, 1968 MLK shot &amp; killed</a:t>
            </a:r>
          </a:p>
          <a:p>
            <a:pPr eaLnBrk="1" hangingPunct="1">
              <a:buFontTx/>
              <a:buNone/>
            </a:pPr>
            <a:r>
              <a:rPr lang="en-US" altLang="en-US" smtClean="0">
                <a:solidFill>
                  <a:schemeClr val="bg1"/>
                </a:solidFill>
                <a:latin typeface="Comic Sans MS" pitchFamily="66" charset="0"/>
              </a:rPr>
              <a:t>James Earl Ray the killer</a:t>
            </a:r>
          </a:p>
          <a:p>
            <a:pPr eaLnBrk="1" hangingPunct="1">
              <a:buFontTx/>
              <a:buNone/>
            </a:pPr>
            <a:endParaRPr lang="en-US" altLang="en-US" smtClean="0">
              <a:latin typeface="Comic Sans MS" pitchFamily="66" charset="0"/>
            </a:endParaRPr>
          </a:p>
          <a:p>
            <a:pPr eaLnBrk="1" hangingPunct="1">
              <a:buFontTx/>
              <a:buNone/>
            </a:pPr>
            <a:endParaRPr lang="en-US" altLang="en-US" smtClean="0">
              <a:latin typeface="Comic Sans MS" pitchFamily="66" charset="0"/>
            </a:endParaRPr>
          </a:p>
        </p:txBody>
      </p:sp>
      <p:pic>
        <p:nvPicPr>
          <p:cNvPr id="50180" name="Picture 9" descr="James_earl_ra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413" y="2438400"/>
            <a:ext cx="33099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10" descr="csp_lorraine-mot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667000"/>
            <a:ext cx="52387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648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to="" calcmode="lin" valueType="num">
                                      <p:cBhvr>
                                        <p:cTn id="7" dur="1" fill="hold"/>
                                        <p:tgtEl>
                                          <p:spTgt spid="2867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 to="" calcmode="lin" valueType="num">
                                      <p:cBhvr>
                                        <p:cTn id="12" dur="1" fill="hold"/>
                                        <p:tgtEl>
                                          <p:spTgt spid="2867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body" idx="1"/>
          </p:nvPr>
        </p:nvSpPr>
        <p:spPr>
          <a:xfrm>
            <a:off x="0" y="0"/>
            <a:ext cx="9144000" cy="6858000"/>
          </a:xfrm>
        </p:spPr>
        <p:txBody>
          <a:bodyPr/>
          <a:lstStyle/>
          <a:p>
            <a:pPr eaLnBrk="1" hangingPunct="1">
              <a:buFontTx/>
              <a:buNone/>
            </a:pPr>
            <a:r>
              <a:rPr lang="en-US" altLang="en-US" sz="2400" smtClean="0">
                <a:latin typeface="Comic Sans MS" pitchFamily="66" charset="0"/>
              </a:rPr>
              <a:t>MLK death led to the worst urban rioting in US History</a:t>
            </a:r>
          </a:p>
          <a:p>
            <a:pPr eaLnBrk="1" hangingPunct="1">
              <a:buFontTx/>
              <a:buNone/>
            </a:pPr>
            <a:r>
              <a:rPr lang="en-US" altLang="en-US" sz="2400" smtClean="0">
                <a:solidFill>
                  <a:schemeClr val="bg1"/>
                </a:solidFill>
                <a:latin typeface="Comic Sans MS" pitchFamily="66" charset="0"/>
              </a:rPr>
              <a:t>Over 100 cities exploded in flames</a:t>
            </a:r>
          </a:p>
        </p:txBody>
      </p:sp>
      <p:pic>
        <p:nvPicPr>
          <p:cNvPr id="51203" name="Picture 20" descr="114505-050-D3F443F6"/>
          <p:cNvPicPr>
            <a:picLocks noChangeAspect="1" noChangeArrowheads="1"/>
          </p:cNvPicPr>
          <p:nvPr/>
        </p:nvPicPr>
        <p:blipFill>
          <a:blip r:embed="rId2">
            <a:extLst>
              <a:ext uri="{28A0092B-C50C-407E-A947-70E740481C1C}">
                <a14:useLocalDpi xmlns:a14="http://schemas.microsoft.com/office/drawing/2010/main" val="0"/>
              </a:ext>
            </a:extLst>
          </a:blip>
          <a:srcRect l="12601"/>
          <a:stretch>
            <a:fillRect/>
          </a:stretch>
        </p:blipFill>
        <p:spPr bwMode="auto">
          <a:xfrm>
            <a:off x="1371600" y="1219200"/>
            <a:ext cx="63182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22"/>
          <p:cNvSpPr txBox="1">
            <a:spLocks noChangeArrowheads="1"/>
          </p:cNvSpPr>
          <p:nvPr/>
        </p:nvSpPr>
        <p:spPr bwMode="auto">
          <a:xfrm>
            <a:off x="1600200" y="6172200"/>
            <a:ext cx="6172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000000"/>
                </a:solidFill>
                <a:latin typeface="Comic Sans MS" pitchFamily="66" charset="0"/>
              </a:rPr>
              <a:t>                     1. Washington D C</a:t>
            </a:r>
            <a:r>
              <a:rPr lang="en-US" altLang="en-US" sz="2000">
                <a:solidFill>
                  <a:srgbClr val="FFFFFF"/>
                </a:solidFill>
                <a:latin typeface="Comic Sans MS" pitchFamily="66" charset="0"/>
              </a:rPr>
              <a:t>  </a:t>
            </a:r>
          </a:p>
        </p:txBody>
      </p:sp>
    </p:spTree>
    <p:extLst>
      <p:ext uri="{BB962C8B-B14F-4D97-AF65-F5344CB8AC3E}">
        <p14:creationId xmlns:p14="http://schemas.microsoft.com/office/powerpoint/2010/main" val="1815158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en-US" altLang="en-US" smtClean="0"/>
          </a:p>
        </p:txBody>
      </p:sp>
      <p:pic>
        <p:nvPicPr>
          <p:cNvPr id="52227" name="Picture 5" descr="During the riots after Martin Luther King Jr.'s killing, 350 people were arrested for looting and published accounts say nine to 11 people died. Chicago police, shown here with rifles at the ready, crouch behind a patrol car to take cover from a sni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15300"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6"/>
          <p:cNvSpPr txBox="1">
            <a:spLocks noChangeArrowheads="1"/>
          </p:cNvSpPr>
          <p:nvPr/>
        </p:nvSpPr>
        <p:spPr bwMode="auto">
          <a:xfrm>
            <a:off x="3413125" y="5864225"/>
            <a:ext cx="2911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000000"/>
                </a:solidFill>
                <a:latin typeface="Comic Sans MS" pitchFamily="66" charset="0"/>
              </a:rPr>
              <a:t>   2. Chicago</a:t>
            </a:r>
          </a:p>
        </p:txBody>
      </p:sp>
    </p:spTree>
    <p:extLst>
      <p:ext uri="{BB962C8B-B14F-4D97-AF65-F5344CB8AC3E}">
        <p14:creationId xmlns:p14="http://schemas.microsoft.com/office/powerpoint/2010/main" val="3790439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53250" name="Picture 5" descr="baltimore-riots-1968-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5029200"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7" descr="Curt Rich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14400"/>
            <a:ext cx="3581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12"/>
          <p:cNvSpPr txBox="1">
            <a:spLocks noChangeArrowheads="1"/>
          </p:cNvSpPr>
          <p:nvPr/>
        </p:nvSpPr>
        <p:spPr bwMode="auto">
          <a:xfrm>
            <a:off x="1965325" y="5486400"/>
            <a:ext cx="5273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000000"/>
                </a:solidFill>
                <a:latin typeface="Comic Sans MS" pitchFamily="66" charset="0"/>
              </a:rPr>
              <a:t>               3. Baltimore</a:t>
            </a:r>
          </a:p>
        </p:txBody>
      </p:sp>
    </p:spTree>
    <p:extLst>
      <p:ext uri="{BB962C8B-B14F-4D97-AF65-F5344CB8AC3E}">
        <p14:creationId xmlns:p14="http://schemas.microsoft.com/office/powerpoint/2010/main" val="555348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pic>
        <p:nvPicPr>
          <p:cNvPr id="54274" name="Picture 9" descr="Reflections of the Kansas City Riot of 19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09625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12"/>
          <p:cNvSpPr txBox="1">
            <a:spLocks noChangeArrowheads="1"/>
          </p:cNvSpPr>
          <p:nvPr/>
        </p:nvSpPr>
        <p:spPr bwMode="auto">
          <a:xfrm>
            <a:off x="3336925" y="6245225"/>
            <a:ext cx="32162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solidFill>
                  <a:srgbClr val="000000"/>
                </a:solidFill>
                <a:latin typeface="Comic Sans MS" pitchFamily="66" charset="0"/>
              </a:rPr>
              <a:t>4. Kansas City</a:t>
            </a:r>
          </a:p>
        </p:txBody>
      </p:sp>
    </p:spTree>
    <p:extLst>
      <p:ext uri="{BB962C8B-B14F-4D97-AF65-F5344CB8AC3E}">
        <p14:creationId xmlns:p14="http://schemas.microsoft.com/office/powerpoint/2010/main" val="1575529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8458200" cy="914400"/>
          </a:xfrm>
        </p:spPr>
        <p:txBody>
          <a:bodyPr/>
          <a:lstStyle/>
          <a:p>
            <a:pPr eaLnBrk="1" hangingPunct="1"/>
            <a:r>
              <a:rPr lang="en-US" altLang="en-US" sz="3600" dirty="0" smtClean="0"/>
              <a:t>Integrating Ole Miss &amp; Alabama</a:t>
            </a:r>
          </a:p>
        </p:txBody>
      </p:sp>
      <p:sp>
        <p:nvSpPr>
          <p:cNvPr id="9219" name="Rectangle 3"/>
          <p:cNvSpPr>
            <a:spLocks noGrp="1" noChangeArrowheads="1"/>
          </p:cNvSpPr>
          <p:nvPr>
            <p:ph type="body" idx="1"/>
          </p:nvPr>
        </p:nvSpPr>
        <p:spPr>
          <a:xfrm>
            <a:off x="0" y="762000"/>
            <a:ext cx="9144000" cy="6096000"/>
          </a:xfrm>
        </p:spPr>
        <p:txBody>
          <a:bodyPr>
            <a:normAutofit fontScale="85000" lnSpcReduction="20000"/>
          </a:bodyPr>
          <a:lstStyle/>
          <a:p>
            <a:pPr eaLnBrk="1" hangingPunct="1">
              <a:lnSpc>
                <a:spcPct val="90000"/>
              </a:lnSpc>
            </a:pPr>
            <a:r>
              <a:rPr lang="en-US" altLang="en-US" dirty="0" smtClean="0"/>
              <a:t>Air Force Veteran James Meredith </a:t>
            </a:r>
          </a:p>
          <a:p>
            <a:pPr eaLnBrk="1" hangingPunct="1">
              <a:lnSpc>
                <a:spcPct val="90000"/>
              </a:lnSpc>
              <a:buFontTx/>
              <a:buNone/>
            </a:pPr>
            <a:r>
              <a:rPr lang="en-US" altLang="en-US" dirty="0" smtClean="0"/>
              <a:t>   won a federal court case that allowed him to enroll in the all-white University of Mississippi (Ole Miss)</a:t>
            </a:r>
          </a:p>
          <a:p>
            <a:pPr eaLnBrk="1" hangingPunct="1">
              <a:lnSpc>
                <a:spcPct val="90000"/>
              </a:lnSpc>
            </a:pPr>
            <a:endParaRPr lang="en-US" altLang="en-US" dirty="0" smtClean="0"/>
          </a:p>
          <a:p>
            <a:pPr eaLnBrk="1" hangingPunct="1">
              <a:lnSpc>
                <a:spcPct val="90000"/>
              </a:lnSpc>
            </a:pPr>
            <a:r>
              <a:rPr lang="en-US" altLang="en-US" dirty="0" smtClean="0"/>
              <a:t>Governor Ross Barnett refused to let him register</a:t>
            </a:r>
          </a:p>
          <a:p>
            <a:pPr eaLnBrk="1" hangingPunct="1">
              <a:lnSpc>
                <a:spcPct val="90000"/>
              </a:lnSpc>
            </a:pPr>
            <a:endParaRPr lang="en-US" altLang="en-US" dirty="0" smtClean="0"/>
          </a:p>
          <a:p>
            <a:pPr eaLnBrk="1" hangingPunct="1">
              <a:lnSpc>
                <a:spcPct val="90000"/>
              </a:lnSpc>
            </a:pPr>
            <a:r>
              <a:rPr lang="en-US" altLang="en-US" dirty="0" smtClean="0"/>
              <a:t>Kennedy ordered federal marshals to escort Meredith</a:t>
            </a:r>
          </a:p>
          <a:p>
            <a:pPr eaLnBrk="1" hangingPunct="1">
              <a:lnSpc>
                <a:spcPct val="90000"/>
              </a:lnSpc>
            </a:pPr>
            <a:endParaRPr lang="en-US" altLang="en-US" dirty="0" smtClean="0"/>
          </a:p>
          <a:p>
            <a:pPr eaLnBrk="1" hangingPunct="1">
              <a:lnSpc>
                <a:spcPct val="90000"/>
              </a:lnSpc>
            </a:pPr>
            <a:r>
              <a:rPr lang="en-US" altLang="en-US" dirty="0" smtClean="0"/>
              <a:t>Riots broke out and resulted in 2 deaths</a:t>
            </a:r>
          </a:p>
          <a:p>
            <a:pPr eaLnBrk="1" hangingPunct="1">
              <a:lnSpc>
                <a:spcPct val="90000"/>
              </a:lnSpc>
            </a:pPr>
            <a:endParaRPr lang="en-US" altLang="en-US" dirty="0" smtClean="0"/>
          </a:p>
          <a:p>
            <a:pPr eaLnBrk="1" hangingPunct="1">
              <a:lnSpc>
                <a:spcPct val="90000"/>
              </a:lnSpc>
            </a:pPr>
            <a:r>
              <a:rPr lang="en-US" altLang="en-US" dirty="0" smtClean="0"/>
              <a:t>Federal officials accompanied Meredith to </a:t>
            </a:r>
          </a:p>
          <a:p>
            <a:pPr marL="0" indent="0" eaLnBrk="1" hangingPunct="1">
              <a:lnSpc>
                <a:spcPct val="90000"/>
              </a:lnSpc>
              <a:buNone/>
            </a:pPr>
            <a:r>
              <a:rPr lang="en-US" altLang="en-US" dirty="0"/>
              <a:t>	</a:t>
            </a:r>
            <a:r>
              <a:rPr lang="en-US" altLang="en-US" dirty="0" smtClean="0"/>
              <a:t>class to protect him</a:t>
            </a:r>
          </a:p>
          <a:p>
            <a:pPr lvl="0" eaLnBrk="1" hangingPunct="1"/>
            <a:endParaRPr lang="en-US" altLang="en-US" dirty="0" smtClean="0">
              <a:solidFill>
                <a:srgbClr val="336600"/>
              </a:solidFill>
            </a:endParaRPr>
          </a:p>
          <a:p>
            <a:pPr lvl="0" eaLnBrk="1" hangingPunct="1"/>
            <a:r>
              <a:rPr lang="en-US" altLang="en-US" dirty="0" smtClean="0">
                <a:solidFill>
                  <a:srgbClr val="336600"/>
                </a:solidFill>
              </a:rPr>
              <a:t>June </a:t>
            </a:r>
            <a:r>
              <a:rPr lang="en-US" altLang="en-US" dirty="0">
                <a:solidFill>
                  <a:srgbClr val="336600"/>
                </a:solidFill>
              </a:rPr>
              <a:t>11, 1963 – JFK sends troops to force Gov. Wallace to desegregate the University of </a:t>
            </a:r>
            <a:r>
              <a:rPr lang="en-US" altLang="en-US" dirty="0" smtClean="0">
                <a:solidFill>
                  <a:srgbClr val="336600"/>
                </a:solidFill>
              </a:rPr>
              <a:t>Alabama</a:t>
            </a:r>
          </a:p>
        </p:txBody>
      </p:sp>
      <p:pic>
        <p:nvPicPr>
          <p:cNvPr id="9220" name="Picture 5" descr="meredith_jam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251746"/>
            <a:ext cx="2133600" cy="231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5765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7772400" cy="914400"/>
          </a:xfrm>
        </p:spPr>
        <p:txBody>
          <a:bodyPr/>
          <a:lstStyle/>
          <a:p>
            <a:pPr eaLnBrk="1" hangingPunct="1"/>
            <a:r>
              <a:rPr lang="en-US" altLang="en-US" dirty="0" smtClean="0"/>
              <a:t>Birmingham</a:t>
            </a:r>
          </a:p>
        </p:txBody>
      </p:sp>
      <p:sp>
        <p:nvSpPr>
          <p:cNvPr id="10243" name="Rectangle 3"/>
          <p:cNvSpPr>
            <a:spLocks noGrp="1" noChangeArrowheads="1"/>
          </p:cNvSpPr>
          <p:nvPr>
            <p:ph type="body" idx="1"/>
          </p:nvPr>
        </p:nvSpPr>
        <p:spPr>
          <a:xfrm>
            <a:off x="0" y="762000"/>
            <a:ext cx="9144000" cy="6096000"/>
          </a:xfrm>
        </p:spPr>
        <p:txBody>
          <a:bodyPr>
            <a:normAutofit fontScale="62500" lnSpcReduction="20000"/>
          </a:bodyPr>
          <a:lstStyle/>
          <a:p>
            <a:pPr eaLnBrk="1" hangingPunct="1"/>
            <a:r>
              <a:rPr lang="en-US" altLang="en-US" dirty="0" smtClean="0"/>
              <a:t>Strictly enforced its segregation</a:t>
            </a:r>
          </a:p>
          <a:p>
            <a:pPr eaLnBrk="1" hangingPunct="1"/>
            <a:endParaRPr lang="en-US" altLang="en-US" dirty="0" smtClean="0"/>
          </a:p>
          <a:p>
            <a:pPr eaLnBrk="1" hangingPunct="1"/>
            <a:r>
              <a:rPr lang="en-US" altLang="en-US" dirty="0" smtClean="0"/>
              <a:t>Reputation for racial violence</a:t>
            </a:r>
          </a:p>
          <a:p>
            <a:pPr eaLnBrk="1" hangingPunct="1"/>
            <a:endParaRPr lang="en-US" altLang="en-US" dirty="0" smtClean="0"/>
          </a:p>
          <a:p>
            <a:pPr eaLnBrk="1" hangingPunct="1"/>
            <a:r>
              <a:rPr lang="en-US" altLang="en-US" dirty="0" smtClean="0"/>
              <a:t>Reverend </a:t>
            </a:r>
            <a:r>
              <a:rPr lang="en-US" altLang="en-US" dirty="0" err="1" smtClean="0"/>
              <a:t>Shuttlesworth</a:t>
            </a:r>
            <a:r>
              <a:rPr lang="en-US" altLang="en-US" dirty="0" smtClean="0"/>
              <a:t>, MLK, and the SCLC tested their non-violence</a:t>
            </a:r>
          </a:p>
          <a:p>
            <a:pPr eaLnBrk="1" hangingPunct="1"/>
            <a:endParaRPr lang="en-US" altLang="en-US" dirty="0" smtClean="0"/>
          </a:p>
          <a:p>
            <a:pPr eaLnBrk="1" hangingPunct="1"/>
            <a:r>
              <a:rPr lang="en-US" altLang="en-US" dirty="0" smtClean="0"/>
              <a:t>MLK and others were arrested during a nonviolent demonstration</a:t>
            </a:r>
          </a:p>
          <a:p>
            <a:pPr lvl="1" eaLnBrk="1" hangingPunct="1"/>
            <a:r>
              <a:rPr lang="en-US" altLang="en-US" dirty="0" smtClean="0"/>
              <a:t>MLK wrote </a:t>
            </a:r>
            <a:r>
              <a:rPr lang="en-US" altLang="en-US" i="1" dirty="0" smtClean="0"/>
              <a:t>Letters from a Birmingham Jail</a:t>
            </a:r>
          </a:p>
          <a:p>
            <a:pPr lvl="0" eaLnBrk="1" hangingPunct="1"/>
            <a:endParaRPr lang="en-US" altLang="en-US" dirty="0" smtClean="0">
              <a:solidFill>
                <a:srgbClr val="336600"/>
              </a:solidFill>
            </a:endParaRPr>
          </a:p>
          <a:p>
            <a:pPr lvl="0" eaLnBrk="1" hangingPunct="1"/>
            <a:r>
              <a:rPr lang="en-US" altLang="en-US" dirty="0" smtClean="0">
                <a:solidFill>
                  <a:srgbClr val="336600"/>
                </a:solidFill>
              </a:rPr>
              <a:t>With </a:t>
            </a:r>
            <a:r>
              <a:rPr lang="en-US" altLang="en-US" dirty="0">
                <a:solidFill>
                  <a:srgbClr val="336600"/>
                </a:solidFill>
              </a:rPr>
              <a:t>MLK out of jail, the SCLC planned a children’s march in Birmingham</a:t>
            </a:r>
          </a:p>
          <a:p>
            <a:pPr lvl="1" eaLnBrk="1" hangingPunct="1"/>
            <a:r>
              <a:rPr lang="en-US" altLang="en-US" sz="2900" dirty="0">
                <a:solidFill>
                  <a:srgbClr val="336600"/>
                </a:solidFill>
              </a:rPr>
              <a:t>Police Commissioner “Bull” Connor arrested them</a:t>
            </a:r>
          </a:p>
          <a:p>
            <a:pPr lvl="1" eaLnBrk="1" hangingPunct="1"/>
            <a:r>
              <a:rPr lang="en-US" altLang="en-US" sz="2900" dirty="0">
                <a:solidFill>
                  <a:srgbClr val="336600"/>
                </a:solidFill>
              </a:rPr>
              <a:t>Later, the police met the marchers with high pressure fire hoses and attack dogs</a:t>
            </a:r>
          </a:p>
          <a:p>
            <a:pPr lvl="1" eaLnBrk="1" hangingPunct="1"/>
            <a:r>
              <a:rPr lang="en-US" altLang="en-US" sz="2900" dirty="0">
                <a:solidFill>
                  <a:srgbClr val="336600"/>
                </a:solidFill>
              </a:rPr>
              <a:t>TV cameras captured the scene</a:t>
            </a:r>
          </a:p>
          <a:p>
            <a:pPr lvl="0" eaLnBrk="1" hangingPunct="1"/>
            <a:endParaRPr lang="en-US" altLang="en-US" dirty="0" smtClean="0">
              <a:solidFill>
                <a:srgbClr val="336600"/>
              </a:solidFill>
            </a:endParaRPr>
          </a:p>
          <a:p>
            <a:pPr lvl="0" eaLnBrk="1" hangingPunct="1"/>
            <a:r>
              <a:rPr lang="en-US" altLang="en-US" dirty="0" smtClean="0">
                <a:solidFill>
                  <a:srgbClr val="336600"/>
                </a:solidFill>
              </a:rPr>
              <a:t>Birmingham </a:t>
            </a:r>
            <a:r>
              <a:rPr lang="en-US" altLang="en-US" dirty="0">
                <a:solidFill>
                  <a:srgbClr val="336600"/>
                </a:solidFill>
              </a:rPr>
              <a:t>officials finally ended segregation</a:t>
            </a:r>
          </a:p>
          <a:p>
            <a:pPr lvl="0" eaLnBrk="1" hangingPunct="1"/>
            <a:endParaRPr lang="en-US" altLang="en-US" dirty="0" smtClean="0">
              <a:solidFill>
                <a:srgbClr val="336600"/>
              </a:solidFill>
            </a:endParaRPr>
          </a:p>
          <a:p>
            <a:pPr lvl="0" eaLnBrk="1" hangingPunct="1"/>
            <a:r>
              <a:rPr lang="en-US" altLang="en-US" dirty="0" smtClean="0">
                <a:solidFill>
                  <a:srgbClr val="336600"/>
                </a:solidFill>
              </a:rPr>
              <a:t>Convinced </a:t>
            </a:r>
            <a:r>
              <a:rPr lang="en-US" altLang="en-US" dirty="0">
                <a:solidFill>
                  <a:srgbClr val="336600"/>
                </a:solidFill>
              </a:rPr>
              <a:t>JFK to write a civil rights </a:t>
            </a:r>
            <a:r>
              <a:rPr lang="en-US" altLang="en-US" dirty="0" smtClean="0">
                <a:solidFill>
                  <a:srgbClr val="336600"/>
                </a:solidFill>
              </a:rPr>
              <a:t>act</a:t>
            </a:r>
            <a:endParaRPr lang="en-US" altLang="en-US" dirty="0">
              <a:solidFill>
                <a:srgbClr val="336600"/>
              </a:solidFill>
            </a:endParaRPr>
          </a:p>
        </p:txBody>
      </p:sp>
    </p:spTree>
    <p:extLst>
      <p:ext uri="{BB962C8B-B14F-4D97-AF65-F5344CB8AC3E}">
        <p14:creationId xmlns:p14="http://schemas.microsoft.com/office/powerpoint/2010/main" val="144374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March on Washington</a:t>
            </a:r>
          </a:p>
        </p:txBody>
      </p:sp>
      <p:sp>
        <p:nvSpPr>
          <p:cNvPr id="14339" name="Rectangle 3"/>
          <p:cNvSpPr>
            <a:spLocks noGrp="1" noChangeArrowheads="1"/>
          </p:cNvSpPr>
          <p:nvPr>
            <p:ph type="body" sz="half" idx="1"/>
          </p:nvPr>
        </p:nvSpPr>
        <p:spPr>
          <a:xfrm>
            <a:off x="381000" y="1371600"/>
            <a:ext cx="4953000" cy="5181600"/>
          </a:xfrm>
        </p:spPr>
        <p:txBody>
          <a:bodyPr/>
          <a:lstStyle/>
          <a:p>
            <a:pPr eaLnBrk="1" hangingPunct="1"/>
            <a:r>
              <a:rPr lang="en-US" altLang="en-US" sz="3000" smtClean="0"/>
              <a:t>To show support for JFK’s civil rights bill</a:t>
            </a:r>
          </a:p>
          <a:p>
            <a:pPr eaLnBrk="1" hangingPunct="1"/>
            <a:r>
              <a:rPr lang="en-US" altLang="en-US" sz="3000" smtClean="0"/>
              <a:t>Aug. 28, 1963, 250,000 people in Washington</a:t>
            </a:r>
          </a:p>
          <a:p>
            <a:pPr eaLnBrk="1" hangingPunct="1"/>
            <a:r>
              <a:rPr lang="en-US" altLang="en-US" sz="3000" smtClean="0"/>
              <a:t>MLK gave his “I have a Dream” speech</a:t>
            </a:r>
          </a:p>
          <a:p>
            <a:pPr lvl="1" eaLnBrk="1" hangingPunct="1"/>
            <a:r>
              <a:rPr lang="en-US" altLang="en-US" smtClean="0"/>
              <a:t>Pressure Congress to pass Civil Rights legislation</a:t>
            </a:r>
          </a:p>
        </p:txBody>
      </p:sp>
      <p:pic>
        <p:nvPicPr>
          <p:cNvPr id="14340" name="Picture 6" descr="Martin Luther King, J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76400"/>
            <a:ext cx="33115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747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CIVIL RIGHTS ACT of 1964</a:t>
            </a:r>
          </a:p>
        </p:txBody>
      </p:sp>
      <p:sp>
        <p:nvSpPr>
          <p:cNvPr id="15363" name="Rectangle 3"/>
          <p:cNvSpPr>
            <a:spLocks noGrp="1" noChangeArrowheads="1"/>
          </p:cNvSpPr>
          <p:nvPr>
            <p:ph type="body" idx="1"/>
          </p:nvPr>
        </p:nvSpPr>
        <p:spPr>
          <a:xfrm>
            <a:off x="457200" y="1447800"/>
            <a:ext cx="8382000" cy="5410200"/>
          </a:xfrm>
        </p:spPr>
        <p:txBody>
          <a:bodyPr/>
          <a:lstStyle/>
          <a:p>
            <a:pPr eaLnBrk="1" hangingPunct="1"/>
            <a:r>
              <a:rPr lang="en-US" altLang="en-US" smtClean="0"/>
              <a:t>Two weeks after the I have a Dream speech, four girls were killed in a Birmingham church</a:t>
            </a:r>
          </a:p>
          <a:p>
            <a:pPr eaLnBrk="1" hangingPunct="1"/>
            <a:r>
              <a:rPr lang="en-US" altLang="en-US" smtClean="0"/>
              <a:t>Two months later, JFK is assassinated</a:t>
            </a:r>
          </a:p>
          <a:p>
            <a:pPr eaLnBrk="1" hangingPunct="1"/>
            <a:r>
              <a:rPr lang="en-US" altLang="en-US" b="1" u="sng" smtClean="0"/>
              <a:t>NEW IMPORTANT LAW</a:t>
            </a:r>
          </a:p>
          <a:p>
            <a:pPr eaLnBrk="1" hangingPunct="1"/>
            <a:r>
              <a:rPr lang="en-US" altLang="en-US" smtClean="0"/>
              <a:t>LBJ pledges to carry out JFK’s work</a:t>
            </a:r>
          </a:p>
          <a:p>
            <a:pPr lvl="1" eaLnBrk="1" hangingPunct="1"/>
            <a:r>
              <a:rPr lang="en-US" altLang="en-US" smtClean="0"/>
              <a:t>Passes Civil Rights Act of 1964</a:t>
            </a:r>
          </a:p>
          <a:p>
            <a:pPr lvl="1" eaLnBrk="1" hangingPunct="1"/>
            <a:r>
              <a:rPr lang="en-US" altLang="en-US" smtClean="0"/>
              <a:t>Prohibited discrimination</a:t>
            </a:r>
          </a:p>
          <a:p>
            <a:pPr lvl="1" eaLnBrk="1" hangingPunct="1"/>
            <a:r>
              <a:rPr lang="en-US" altLang="en-US" smtClean="0"/>
              <a:t>Gave equal access to public accommodations</a:t>
            </a:r>
          </a:p>
        </p:txBody>
      </p:sp>
    </p:spTree>
    <p:extLst>
      <p:ext uri="{BB962C8B-B14F-4D97-AF65-F5344CB8AC3E}">
        <p14:creationId xmlns:p14="http://schemas.microsoft.com/office/powerpoint/2010/main" val="599200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52400"/>
            <a:ext cx="8534400" cy="1219200"/>
          </a:xfrm>
        </p:spPr>
        <p:txBody>
          <a:bodyPr/>
          <a:lstStyle/>
          <a:p>
            <a:pPr algn="ctr" eaLnBrk="1" hangingPunct="1"/>
            <a:r>
              <a:rPr lang="en-US" altLang="en-US" sz="3600" smtClean="0"/>
              <a:t>Freedom Summer - 1964 Voting Rights Act</a:t>
            </a:r>
          </a:p>
        </p:txBody>
      </p:sp>
      <p:sp>
        <p:nvSpPr>
          <p:cNvPr id="16387" name="Rectangle 3"/>
          <p:cNvSpPr>
            <a:spLocks noGrp="1" noChangeArrowheads="1"/>
          </p:cNvSpPr>
          <p:nvPr>
            <p:ph type="body" idx="1"/>
          </p:nvPr>
        </p:nvSpPr>
        <p:spPr>
          <a:xfrm>
            <a:off x="457200" y="1447800"/>
            <a:ext cx="8229600" cy="4953000"/>
          </a:xfrm>
        </p:spPr>
        <p:txBody>
          <a:bodyPr/>
          <a:lstStyle/>
          <a:p>
            <a:pPr eaLnBrk="1" hangingPunct="1"/>
            <a:r>
              <a:rPr lang="en-US" altLang="en-US" smtClean="0"/>
              <a:t>CORE and SNCC worked to register as many African-American voters as possible</a:t>
            </a:r>
          </a:p>
          <a:p>
            <a:pPr lvl="1" eaLnBrk="1" hangingPunct="1"/>
            <a:r>
              <a:rPr lang="en-US" altLang="en-US" sz="3000" smtClean="0"/>
              <a:t>Project is known as </a:t>
            </a:r>
            <a:r>
              <a:rPr lang="en-US" altLang="en-US" sz="3000" b="1" smtClean="0"/>
              <a:t>Freedom Summer</a:t>
            </a:r>
          </a:p>
          <a:p>
            <a:pPr lvl="1" eaLnBrk="1" hangingPunct="1"/>
            <a:r>
              <a:rPr lang="en-US" altLang="en-US" sz="3000" smtClean="0"/>
              <a:t>Attempt to influence Congress to pass as voting rights bill</a:t>
            </a:r>
          </a:p>
          <a:p>
            <a:pPr eaLnBrk="1" hangingPunct="1"/>
            <a:r>
              <a:rPr lang="en-US" altLang="en-US" smtClean="0"/>
              <a:t>College Students were trained to help the project</a:t>
            </a:r>
          </a:p>
          <a:p>
            <a:pPr eaLnBrk="1" hangingPunct="1"/>
            <a:r>
              <a:rPr lang="en-US" altLang="en-US" smtClean="0"/>
              <a:t>Met with resistance and violence</a:t>
            </a:r>
          </a:p>
        </p:txBody>
      </p:sp>
    </p:spTree>
    <p:extLst>
      <p:ext uri="{BB962C8B-B14F-4D97-AF65-F5344CB8AC3E}">
        <p14:creationId xmlns:p14="http://schemas.microsoft.com/office/powerpoint/2010/main" val="3494513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457200"/>
            <a:ext cx="7772400" cy="914400"/>
          </a:xfrm>
        </p:spPr>
        <p:txBody>
          <a:bodyPr/>
          <a:lstStyle/>
          <a:p>
            <a:pPr eaLnBrk="1" hangingPunct="1"/>
            <a:r>
              <a:rPr lang="en-US" altLang="en-US" smtClean="0"/>
              <a:t>Selma Campaign</a:t>
            </a:r>
          </a:p>
        </p:txBody>
      </p:sp>
      <p:sp>
        <p:nvSpPr>
          <p:cNvPr id="17411" name="Rectangle 3"/>
          <p:cNvSpPr>
            <a:spLocks noGrp="1" noChangeArrowheads="1"/>
          </p:cNvSpPr>
          <p:nvPr>
            <p:ph type="body" idx="1"/>
          </p:nvPr>
        </p:nvSpPr>
        <p:spPr>
          <a:xfrm>
            <a:off x="381000" y="1447800"/>
            <a:ext cx="8305800" cy="4953000"/>
          </a:xfrm>
        </p:spPr>
        <p:txBody>
          <a:bodyPr/>
          <a:lstStyle/>
          <a:p>
            <a:pPr eaLnBrk="1" hangingPunct="1"/>
            <a:r>
              <a:rPr lang="en-US" altLang="en-US" smtClean="0"/>
              <a:t>SNCC led a voting rights campaign in Selma, Alabama</a:t>
            </a:r>
          </a:p>
          <a:p>
            <a:pPr eaLnBrk="1" hangingPunct="1"/>
            <a:r>
              <a:rPr lang="en-US" altLang="en-US" smtClean="0"/>
              <a:t>After a demonstrator was shot, MLK organized a 50 mile march to Montgomery</a:t>
            </a:r>
          </a:p>
          <a:p>
            <a:pPr eaLnBrk="1" hangingPunct="1"/>
            <a:r>
              <a:rPr lang="en-US" altLang="en-US" smtClean="0"/>
              <a:t>Mayhem broke out and TV crews caught police beating and gassing marchers</a:t>
            </a:r>
          </a:p>
          <a:p>
            <a:pPr eaLnBrk="1" hangingPunct="1"/>
            <a:r>
              <a:rPr lang="en-US" altLang="en-US" smtClean="0"/>
              <a:t>Johnson presented a voting rights act and gave marchers federal protection</a:t>
            </a:r>
          </a:p>
        </p:txBody>
      </p:sp>
    </p:spTree>
    <p:extLst>
      <p:ext uri="{BB962C8B-B14F-4D97-AF65-F5344CB8AC3E}">
        <p14:creationId xmlns:p14="http://schemas.microsoft.com/office/powerpoint/2010/main" val="652702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Voting Rights Act of 1965</a:t>
            </a:r>
          </a:p>
        </p:txBody>
      </p:sp>
      <p:sp>
        <p:nvSpPr>
          <p:cNvPr id="19459" name="Rectangle 3"/>
          <p:cNvSpPr>
            <a:spLocks noGrp="1" noChangeArrowheads="1"/>
          </p:cNvSpPr>
          <p:nvPr>
            <p:ph type="body" idx="1"/>
          </p:nvPr>
        </p:nvSpPr>
        <p:spPr>
          <a:xfrm>
            <a:off x="685800" y="1371600"/>
            <a:ext cx="7772400" cy="4419600"/>
          </a:xfrm>
        </p:spPr>
        <p:txBody>
          <a:bodyPr/>
          <a:lstStyle/>
          <a:p>
            <a:pPr eaLnBrk="1" hangingPunct="1"/>
            <a:r>
              <a:rPr lang="en-US" altLang="en-US" smtClean="0"/>
              <a:t>Eliminated literacy tests</a:t>
            </a:r>
          </a:p>
          <a:p>
            <a:pPr eaLnBrk="1" hangingPunct="1"/>
            <a:r>
              <a:rPr lang="en-US" altLang="en-US" smtClean="0"/>
              <a:t>Local officials could not deny suffrage</a:t>
            </a:r>
          </a:p>
          <a:p>
            <a:pPr eaLnBrk="1" hangingPunct="1"/>
            <a:r>
              <a:rPr lang="en-US" altLang="en-US" smtClean="0"/>
              <a:t>The percentage of African American voters tripled in the south </a:t>
            </a:r>
          </a:p>
        </p:txBody>
      </p:sp>
      <p:pic>
        <p:nvPicPr>
          <p:cNvPr id="19460" name="Picture 5" descr="voting_photo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81400"/>
            <a:ext cx="44196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78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15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sic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ransi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Basic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Basic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laid design template">
  <a:themeElements>
    <a:clrScheme name="Plaid design templat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fontScheme name="Plaid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laid design template 1">
        <a:dk1>
          <a:srgbClr val="800000"/>
        </a:dk1>
        <a:lt1>
          <a:srgbClr val="FFFFFF"/>
        </a:lt1>
        <a:dk2>
          <a:srgbClr val="000000"/>
        </a:dk2>
        <a:lt2>
          <a:srgbClr val="808080"/>
        </a:lt2>
        <a:accent1>
          <a:srgbClr val="EEF6D6"/>
        </a:accent1>
        <a:accent2>
          <a:srgbClr val="FF9999"/>
        </a:accent2>
        <a:accent3>
          <a:srgbClr val="FFFFFF"/>
        </a:accent3>
        <a:accent4>
          <a:srgbClr val="6C0000"/>
        </a:accent4>
        <a:accent5>
          <a:srgbClr val="F5FAE8"/>
        </a:accent5>
        <a:accent6>
          <a:srgbClr val="E78A8A"/>
        </a:accent6>
        <a:hlink>
          <a:srgbClr val="3333CC"/>
        </a:hlink>
        <a:folHlink>
          <a:srgbClr val="54792F"/>
        </a:folHlink>
      </a:clrScheme>
      <a:clrMap bg1="lt1" tx1="dk1" bg2="lt2" tx2="dk2" accent1="accent1" accent2="accent2" accent3="accent3" accent4="accent4" accent5="accent5" accent6="accent6" hlink="hlink" folHlink="folHlink"/>
    </a:extraClrScheme>
    <a:extraClrScheme>
      <a:clrScheme name="Plaid design template 2">
        <a:dk1>
          <a:srgbClr val="666699"/>
        </a:dk1>
        <a:lt1>
          <a:srgbClr val="DEF6F1"/>
        </a:lt1>
        <a:dk2>
          <a:srgbClr val="000000"/>
        </a:dk2>
        <a:lt2>
          <a:srgbClr val="969696"/>
        </a:lt2>
        <a:accent1>
          <a:srgbClr val="FFFFFF"/>
        </a:accent1>
        <a:accent2>
          <a:srgbClr val="D6EEAA"/>
        </a:accent2>
        <a:accent3>
          <a:srgbClr val="ECFAF7"/>
        </a:accent3>
        <a:accent4>
          <a:srgbClr val="565682"/>
        </a:accent4>
        <a:accent5>
          <a:srgbClr val="FFFFFF"/>
        </a:accent5>
        <a:accent6>
          <a:srgbClr val="C2D89A"/>
        </a:accent6>
        <a:hlink>
          <a:srgbClr val="D07A91"/>
        </a:hlink>
        <a:folHlink>
          <a:srgbClr val="00A800"/>
        </a:folHlink>
      </a:clrScheme>
      <a:clrMap bg1="lt1" tx1="dk1" bg2="lt2" tx2="dk2" accent1="accent1" accent2="accent2" accent3="accent3" accent4="accent4" accent5="accent5" accent6="accent6" hlink="hlink" folHlink="folHlink"/>
    </a:extraClrScheme>
    <a:extraClrScheme>
      <a:clrScheme name="Plaid design template 3">
        <a:dk1>
          <a:srgbClr val="336600"/>
        </a:dk1>
        <a:lt1>
          <a:srgbClr val="FFFFFF"/>
        </a:lt1>
        <a:dk2>
          <a:srgbClr val="000000"/>
        </a:dk2>
        <a:lt2>
          <a:srgbClr val="808080"/>
        </a:lt2>
        <a:accent1>
          <a:srgbClr val="E3CFCD"/>
        </a:accent1>
        <a:accent2>
          <a:srgbClr val="333399"/>
        </a:accent2>
        <a:accent3>
          <a:srgbClr val="FFFFFF"/>
        </a:accent3>
        <a:accent4>
          <a:srgbClr val="2A5600"/>
        </a:accent4>
        <a:accent5>
          <a:srgbClr val="EFE4E3"/>
        </a:accent5>
        <a:accent6>
          <a:srgbClr val="2D2D8A"/>
        </a:accent6>
        <a:hlink>
          <a:srgbClr val="8F8F5D"/>
        </a:hlink>
        <a:folHlink>
          <a:srgbClr val="717359"/>
        </a:folHlink>
      </a:clrScheme>
      <a:clrMap bg1="lt1" tx1="dk1" bg2="lt2" tx2="dk2" accent1="accent1" accent2="accent2" accent3="accent3" accent4="accent4" accent5="accent5" accent6="accent6" hlink="hlink" folHlink="folHlink"/>
    </a:extraClrScheme>
    <a:extraClrScheme>
      <a:clrScheme name="Plaid design template 4">
        <a:dk1>
          <a:srgbClr val="5C1F00"/>
        </a:dk1>
        <a:lt1>
          <a:srgbClr val="CC3300"/>
        </a:lt1>
        <a:dk2>
          <a:srgbClr val="800000"/>
        </a:dk2>
        <a:lt2>
          <a:srgbClr val="DFD293"/>
        </a:lt2>
        <a:accent1>
          <a:srgbClr val="FFD0C1"/>
        </a:accent1>
        <a:accent2>
          <a:srgbClr val="BE7960"/>
        </a:accent2>
        <a:accent3>
          <a:srgbClr val="C0AAAA"/>
        </a:accent3>
        <a:accent4>
          <a:srgbClr val="AE2A00"/>
        </a:accent4>
        <a:accent5>
          <a:srgbClr val="FFE4DD"/>
        </a:accent5>
        <a:accent6>
          <a:srgbClr val="AC6D56"/>
        </a:accent6>
        <a:hlink>
          <a:srgbClr val="FFFFFF"/>
        </a:hlink>
        <a:folHlink>
          <a:srgbClr val="D3A219"/>
        </a:folHlink>
      </a:clrScheme>
      <a:clrMap bg1="dk2" tx1="lt1" bg2="dk1" tx2="lt2" accent1="accent1" accent2="accent2" accent3="accent3" accent4="accent4" accent5="accent5" accent6="accent6" hlink="hlink" folHlink="folHlink"/>
    </a:extraClrScheme>
    <a:extraClrScheme>
      <a:clrScheme name="Plaid design templat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Plaid design template 6">
        <a:dk1>
          <a:srgbClr val="2D2015"/>
        </a:dk1>
        <a:lt1>
          <a:srgbClr val="808000"/>
        </a:lt1>
        <a:dk2>
          <a:srgbClr val="523E26"/>
        </a:dk2>
        <a:lt2>
          <a:srgbClr val="DFC08D"/>
        </a:lt2>
        <a:accent1>
          <a:srgbClr val="BEA99C"/>
        </a:accent1>
        <a:accent2>
          <a:srgbClr val="8F5F2F"/>
        </a:accent2>
        <a:accent3>
          <a:srgbClr val="B3AFAC"/>
        </a:accent3>
        <a:accent4>
          <a:srgbClr val="6C6C00"/>
        </a:accent4>
        <a:accent5>
          <a:srgbClr val="DBD1CB"/>
        </a:accent5>
        <a:accent6>
          <a:srgbClr val="81552A"/>
        </a:accent6>
        <a:hlink>
          <a:srgbClr val="CDDEAE"/>
        </a:hlink>
        <a:folHlink>
          <a:srgbClr val="4C5A5C"/>
        </a:folHlink>
      </a:clrScheme>
      <a:clrMap bg1="dk2" tx1="lt1" bg2="dk1" tx2="lt2" accent1="accent1" accent2="accent2" accent3="accent3" accent4="accent4" accent5="accent5" accent6="accent6" hlink="hlink" folHlink="folHlink"/>
    </a:extraClrScheme>
    <a:extraClrScheme>
      <a:clrScheme name="Plaid design template 7">
        <a:dk1>
          <a:srgbClr val="800000"/>
        </a:dk1>
        <a:lt1>
          <a:srgbClr val="A3A46A"/>
        </a:lt1>
        <a:dk2>
          <a:srgbClr val="FFFFFF"/>
        </a:dk2>
        <a:lt2>
          <a:srgbClr val="3E3E5C"/>
        </a:lt2>
        <a:accent1>
          <a:srgbClr val="D3CAA5"/>
        </a:accent1>
        <a:accent2>
          <a:srgbClr val="93AB73"/>
        </a:accent2>
        <a:accent3>
          <a:srgbClr val="CECFB9"/>
        </a:accent3>
        <a:accent4>
          <a:srgbClr val="6C0000"/>
        </a:accent4>
        <a:accent5>
          <a:srgbClr val="E6E1CF"/>
        </a:accent5>
        <a:accent6>
          <a:srgbClr val="859B68"/>
        </a:accent6>
        <a:hlink>
          <a:srgbClr val="A7777C"/>
        </a:hlink>
        <a:folHlink>
          <a:srgbClr val="EEFFCD"/>
        </a:folHlink>
      </a:clrScheme>
      <a:clrMap bg1="lt1" tx1="dk1" bg2="lt2" tx2="dk2" accent1="accent1" accent2="accent2" accent3="accent3" accent4="accent4" accent5="accent5" accent6="accent6" hlink="hlink" folHlink="folHlink"/>
    </a:extraClrScheme>
    <a:extraClrScheme>
      <a:clrScheme name="Plaid design template 8">
        <a:dk1>
          <a:srgbClr val="336699"/>
        </a:dk1>
        <a:lt1>
          <a:srgbClr val="777777"/>
        </a:lt1>
        <a:dk2>
          <a:srgbClr val="5F5F5F"/>
        </a:dk2>
        <a:lt2>
          <a:srgbClr val="E3EBF1"/>
        </a:lt2>
        <a:accent1>
          <a:srgbClr val="A1BD79"/>
        </a:accent1>
        <a:accent2>
          <a:srgbClr val="468A4B"/>
        </a:accent2>
        <a:accent3>
          <a:srgbClr val="B6B6B6"/>
        </a:accent3>
        <a:accent4>
          <a:srgbClr val="656565"/>
        </a:accent4>
        <a:accent5>
          <a:srgbClr val="CDDBBE"/>
        </a:accent5>
        <a:accent6>
          <a:srgbClr val="3F7D43"/>
        </a:accent6>
        <a:hlink>
          <a:srgbClr val="F2D1CA"/>
        </a:hlink>
        <a:folHlink>
          <a:srgbClr val="F0E500"/>
        </a:folHlink>
      </a:clrScheme>
      <a:clrMap bg1="dk2" tx1="lt1" bg2="dk1" tx2="lt2" accent1="accent1" accent2="accent2" accent3="accent3" accent4="accent4" accent5="accent5" accent6="accent6" hlink="hlink" folHlink="folHlink"/>
    </a:extraClrScheme>
    <a:extraClrScheme>
      <a:clrScheme name="Plaid design template 9">
        <a:dk1>
          <a:srgbClr val="993300"/>
        </a:dk1>
        <a:lt1>
          <a:srgbClr val="336600"/>
        </a:lt1>
        <a:dk2>
          <a:srgbClr val="CCFFFF"/>
        </a:dk2>
        <a:lt2>
          <a:srgbClr val="003366"/>
        </a:lt2>
        <a:accent1>
          <a:srgbClr val="94AB73"/>
        </a:accent1>
        <a:accent2>
          <a:srgbClr val="00B000"/>
        </a:accent2>
        <a:accent3>
          <a:srgbClr val="ADB8AA"/>
        </a:accent3>
        <a:accent4>
          <a:srgbClr val="822A00"/>
        </a:accent4>
        <a:accent5>
          <a:srgbClr val="C8D2BC"/>
        </a:accent5>
        <a:accent6>
          <a:srgbClr val="009F00"/>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Plaid design template 10">
        <a:dk1>
          <a:srgbClr val="993300"/>
        </a:dk1>
        <a:lt1>
          <a:srgbClr val="E8FFD9"/>
        </a:lt1>
        <a:dk2>
          <a:srgbClr val="000000"/>
        </a:dk2>
        <a:lt2>
          <a:srgbClr val="777777"/>
        </a:lt2>
        <a:accent1>
          <a:srgbClr val="FFFFF7"/>
        </a:accent1>
        <a:accent2>
          <a:srgbClr val="8EAC7E"/>
        </a:accent2>
        <a:accent3>
          <a:srgbClr val="F2FFE9"/>
        </a:accent3>
        <a:accent4>
          <a:srgbClr val="822A00"/>
        </a:accent4>
        <a:accent5>
          <a:srgbClr val="FFFFFA"/>
        </a:accent5>
        <a:accent6>
          <a:srgbClr val="809B72"/>
        </a:accent6>
        <a:hlink>
          <a:srgbClr val="FF7C80"/>
        </a:hlink>
        <a:folHlink>
          <a:srgbClr val="99CC00"/>
        </a:folHlink>
      </a:clrScheme>
      <a:clrMap bg1="lt1" tx1="dk1" bg2="lt2" tx2="dk2" accent1="accent1" accent2="accent2" accent3="accent3" accent4="accent4" accent5="accent5" accent6="accent6" hlink="hlink" folHlink="folHlink"/>
    </a:extraClrScheme>
    <a:extraClrScheme>
      <a:clrScheme name="Plaid design template 11">
        <a:dk1>
          <a:srgbClr val="800000"/>
        </a:dk1>
        <a:lt1>
          <a:srgbClr val="666633"/>
        </a:lt1>
        <a:dk2>
          <a:srgbClr val="FFFFFF"/>
        </a:dk2>
        <a:lt2>
          <a:srgbClr val="3E3E5C"/>
        </a:lt2>
        <a:accent1>
          <a:srgbClr val="D8C0B8"/>
        </a:accent1>
        <a:accent2>
          <a:srgbClr val="C2BF3A"/>
        </a:accent2>
        <a:accent3>
          <a:srgbClr val="B8B8AD"/>
        </a:accent3>
        <a:accent4>
          <a:srgbClr val="6C0000"/>
        </a:accent4>
        <a:accent5>
          <a:srgbClr val="E9DCD8"/>
        </a:accent5>
        <a:accent6>
          <a:srgbClr val="B0AD34"/>
        </a:accent6>
        <a:hlink>
          <a:srgbClr val="E9F2DC"/>
        </a:hlink>
        <a:folHlink>
          <a:srgbClr val="FFFF99"/>
        </a:folHlink>
      </a:clrScheme>
      <a:clrMap bg1="lt1" tx1="dk1" bg2="lt2" tx2="dk2" accent1="accent1" accent2="accent2" accent3="accent3" accent4="accent4" accent5="accent5" accent6="accent6" hlink="hlink" folHlink="folHlink"/>
    </a:extraClrScheme>
    <a:extraClrScheme>
      <a:clrScheme name="Plaid design template 12">
        <a:dk1>
          <a:srgbClr val="993300"/>
        </a:dk1>
        <a:lt1>
          <a:srgbClr val="336600"/>
        </a:lt1>
        <a:dk2>
          <a:srgbClr val="CCFFFF"/>
        </a:dk2>
        <a:lt2>
          <a:srgbClr val="003366"/>
        </a:lt2>
        <a:accent1>
          <a:srgbClr val="94AB73"/>
        </a:accent1>
        <a:accent2>
          <a:srgbClr val="01793D"/>
        </a:accent2>
        <a:accent3>
          <a:srgbClr val="ADB8AA"/>
        </a:accent3>
        <a:accent4>
          <a:srgbClr val="822A00"/>
        </a:accent4>
        <a:accent5>
          <a:srgbClr val="C8D2BC"/>
        </a:accent5>
        <a:accent6>
          <a:srgbClr val="016D36"/>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Plaid design templat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laid design template">
  <a:themeElements>
    <a:clrScheme name="Plaid design templat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fontScheme name="Plaid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laid design template 1">
        <a:dk1>
          <a:srgbClr val="800000"/>
        </a:dk1>
        <a:lt1>
          <a:srgbClr val="FFFFFF"/>
        </a:lt1>
        <a:dk2>
          <a:srgbClr val="000000"/>
        </a:dk2>
        <a:lt2>
          <a:srgbClr val="808080"/>
        </a:lt2>
        <a:accent1>
          <a:srgbClr val="EEF6D6"/>
        </a:accent1>
        <a:accent2>
          <a:srgbClr val="FF9999"/>
        </a:accent2>
        <a:accent3>
          <a:srgbClr val="FFFFFF"/>
        </a:accent3>
        <a:accent4>
          <a:srgbClr val="6C0000"/>
        </a:accent4>
        <a:accent5>
          <a:srgbClr val="F5FAE8"/>
        </a:accent5>
        <a:accent6>
          <a:srgbClr val="E78A8A"/>
        </a:accent6>
        <a:hlink>
          <a:srgbClr val="3333CC"/>
        </a:hlink>
        <a:folHlink>
          <a:srgbClr val="54792F"/>
        </a:folHlink>
      </a:clrScheme>
      <a:clrMap bg1="lt1" tx1="dk1" bg2="lt2" tx2="dk2" accent1="accent1" accent2="accent2" accent3="accent3" accent4="accent4" accent5="accent5" accent6="accent6" hlink="hlink" folHlink="folHlink"/>
    </a:extraClrScheme>
    <a:extraClrScheme>
      <a:clrScheme name="Plaid design template 2">
        <a:dk1>
          <a:srgbClr val="666699"/>
        </a:dk1>
        <a:lt1>
          <a:srgbClr val="DEF6F1"/>
        </a:lt1>
        <a:dk2>
          <a:srgbClr val="000000"/>
        </a:dk2>
        <a:lt2>
          <a:srgbClr val="969696"/>
        </a:lt2>
        <a:accent1>
          <a:srgbClr val="FFFFFF"/>
        </a:accent1>
        <a:accent2>
          <a:srgbClr val="D6EEAA"/>
        </a:accent2>
        <a:accent3>
          <a:srgbClr val="ECFAF7"/>
        </a:accent3>
        <a:accent4>
          <a:srgbClr val="565682"/>
        </a:accent4>
        <a:accent5>
          <a:srgbClr val="FFFFFF"/>
        </a:accent5>
        <a:accent6>
          <a:srgbClr val="C2D89A"/>
        </a:accent6>
        <a:hlink>
          <a:srgbClr val="D07A91"/>
        </a:hlink>
        <a:folHlink>
          <a:srgbClr val="00A800"/>
        </a:folHlink>
      </a:clrScheme>
      <a:clrMap bg1="lt1" tx1="dk1" bg2="lt2" tx2="dk2" accent1="accent1" accent2="accent2" accent3="accent3" accent4="accent4" accent5="accent5" accent6="accent6" hlink="hlink" folHlink="folHlink"/>
    </a:extraClrScheme>
    <a:extraClrScheme>
      <a:clrScheme name="Plaid design template 3">
        <a:dk1>
          <a:srgbClr val="336600"/>
        </a:dk1>
        <a:lt1>
          <a:srgbClr val="FFFFFF"/>
        </a:lt1>
        <a:dk2>
          <a:srgbClr val="000000"/>
        </a:dk2>
        <a:lt2>
          <a:srgbClr val="808080"/>
        </a:lt2>
        <a:accent1>
          <a:srgbClr val="E3CFCD"/>
        </a:accent1>
        <a:accent2>
          <a:srgbClr val="333399"/>
        </a:accent2>
        <a:accent3>
          <a:srgbClr val="FFFFFF"/>
        </a:accent3>
        <a:accent4>
          <a:srgbClr val="2A5600"/>
        </a:accent4>
        <a:accent5>
          <a:srgbClr val="EFE4E3"/>
        </a:accent5>
        <a:accent6>
          <a:srgbClr val="2D2D8A"/>
        </a:accent6>
        <a:hlink>
          <a:srgbClr val="8F8F5D"/>
        </a:hlink>
        <a:folHlink>
          <a:srgbClr val="717359"/>
        </a:folHlink>
      </a:clrScheme>
      <a:clrMap bg1="lt1" tx1="dk1" bg2="lt2" tx2="dk2" accent1="accent1" accent2="accent2" accent3="accent3" accent4="accent4" accent5="accent5" accent6="accent6" hlink="hlink" folHlink="folHlink"/>
    </a:extraClrScheme>
    <a:extraClrScheme>
      <a:clrScheme name="Plaid design template 4">
        <a:dk1>
          <a:srgbClr val="5C1F00"/>
        </a:dk1>
        <a:lt1>
          <a:srgbClr val="CC3300"/>
        </a:lt1>
        <a:dk2>
          <a:srgbClr val="800000"/>
        </a:dk2>
        <a:lt2>
          <a:srgbClr val="DFD293"/>
        </a:lt2>
        <a:accent1>
          <a:srgbClr val="FFD0C1"/>
        </a:accent1>
        <a:accent2>
          <a:srgbClr val="BE7960"/>
        </a:accent2>
        <a:accent3>
          <a:srgbClr val="C0AAAA"/>
        </a:accent3>
        <a:accent4>
          <a:srgbClr val="AE2A00"/>
        </a:accent4>
        <a:accent5>
          <a:srgbClr val="FFE4DD"/>
        </a:accent5>
        <a:accent6>
          <a:srgbClr val="AC6D56"/>
        </a:accent6>
        <a:hlink>
          <a:srgbClr val="FFFFFF"/>
        </a:hlink>
        <a:folHlink>
          <a:srgbClr val="D3A219"/>
        </a:folHlink>
      </a:clrScheme>
      <a:clrMap bg1="dk2" tx1="lt1" bg2="dk1" tx2="lt2" accent1="accent1" accent2="accent2" accent3="accent3" accent4="accent4" accent5="accent5" accent6="accent6" hlink="hlink" folHlink="folHlink"/>
    </a:extraClrScheme>
    <a:extraClrScheme>
      <a:clrScheme name="Plaid design templat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Plaid design template 6">
        <a:dk1>
          <a:srgbClr val="2D2015"/>
        </a:dk1>
        <a:lt1>
          <a:srgbClr val="808000"/>
        </a:lt1>
        <a:dk2>
          <a:srgbClr val="523E26"/>
        </a:dk2>
        <a:lt2>
          <a:srgbClr val="DFC08D"/>
        </a:lt2>
        <a:accent1>
          <a:srgbClr val="BEA99C"/>
        </a:accent1>
        <a:accent2>
          <a:srgbClr val="8F5F2F"/>
        </a:accent2>
        <a:accent3>
          <a:srgbClr val="B3AFAC"/>
        </a:accent3>
        <a:accent4>
          <a:srgbClr val="6C6C00"/>
        </a:accent4>
        <a:accent5>
          <a:srgbClr val="DBD1CB"/>
        </a:accent5>
        <a:accent6>
          <a:srgbClr val="81552A"/>
        </a:accent6>
        <a:hlink>
          <a:srgbClr val="CDDEAE"/>
        </a:hlink>
        <a:folHlink>
          <a:srgbClr val="4C5A5C"/>
        </a:folHlink>
      </a:clrScheme>
      <a:clrMap bg1="dk2" tx1="lt1" bg2="dk1" tx2="lt2" accent1="accent1" accent2="accent2" accent3="accent3" accent4="accent4" accent5="accent5" accent6="accent6" hlink="hlink" folHlink="folHlink"/>
    </a:extraClrScheme>
    <a:extraClrScheme>
      <a:clrScheme name="Plaid design template 7">
        <a:dk1>
          <a:srgbClr val="800000"/>
        </a:dk1>
        <a:lt1>
          <a:srgbClr val="A3A46A"/>
        </a:lt1>
        <a:dk2>
          <a:srgbClr val="FFFFFF"/>
        </a:dk2>
        <a:lt2>
          <a:srgbClr val="3E3E5C"/>
        </a:lt2>
        <a:accent1>
          <a:srgbClr val="D3CAA5"/>
        </a:accent1>
        <a:accent2>
          <a:srgbClr val="93AB73"/>
        </a:accent2>
        <a:accent3>
          <a:srgbClr val="CECFB9"/>
        </a:accent3>
        <a:accent4>
          <a:srgbClr val="6C0000"/>
        </a:accent4>
        <a:accent5>
          <a:srgbClr val="E6E1CF"/>
        </a:accent5>
        <a:accent6>
          <a:srgbClr val="859B68"/>
        </a:accent6>
        <a:hlink>
          <a:srgbClr val="A7777C"/>
        </a:hlink>
        <a:folHlink>
          <a:srgbClr val="EEFFCD"/>
        </a:folHlink>
      </a:clrScheme>
      <a:clrMap bg1="lt1" tx1="dk1" bg2="lt2" tx2="dk2" accent1="accent1" accent2="accent2" accent3="accent3" accent4="accent4" accent5="accent5" accent6="accent6" hlink="hlink" folHlink="folHlink"/>
    </a:extraClrScheme>
    <a:extraClrScheme>
      <a:clrScheme name="Plaid design template 8">
        <a:dk1>
          <a:srgbClr val="336699"/>
        </a:dk1>
        <a:lt1>
          <a:srgbClr val="777777"/>
        </a:lt1>
        <a:dk2>
          <a:srgbClr val="5F5F5F"/>
        </a:dk2>
        <a:lt2>
          <a:srgbClr val="E3EBF1"/>
        </a:lt2>
        <a:accent1>
          <a:srgbClr val="A1BD79"/>
        </a:accent1>
        <a:accent2>
          <a:srgbClr val="468A4B"/>
        </a:accent2>
        <a:accent3>
          <a:srgbClr val="B6B6B6"/>
        </a:accent3>
        <a:accent4>
          <a:srgbClr val="656565"/>
        </a:accent4>
        <a:accent5>
          <a:srgbClr val="CDDBBE"/>
        </a:accent5>
        <a:accent6>
          <a:srgbClr val="3F7D43"/>
        </a:accent6>
        <a:hlink>
          <a:srgbClr val="F2D1CA"/>
        </a:hlink>
        <a:folHlink>
          <a:srgbClr val="F0E500"/>
        </a:folHlink>
      </a:clrScheme>
      <a:clrMap bg1="dk2" tx1="lt1" bg2="dk1" tx2="lt2" accent1="accent1" accent2="accent2" accent3="accent3" accent4="accent4" accent5="accent5" accent6="accent6" hlink="hlink" folHlink="folHlink"/>
    </a:extraClrScheme>
    <a:extraClrScheme>
      <a:clrScheme name="Plaid design template 9">
        <a:dk1>
          <a:srgbClr val="993300"/>
        </a:dk1>
        <a:lt1>
          <a:srgbClr val="336600"/>
        </a:lt1>
        <a:dk2>
          <a:srgbClr val="CCFFFF"/>
        </a:dk2>
        <a:lt2>
          <a:srgbClr val="003366"/>
        </a:lt2>
        <a:accent1>
          <a:srgbClr val="94AB73"/>
        </a:accent1>
        <a:accent2>
          <a:srgbClr val="00B000"/>
        </a:accent2>
        <a:accent3>
          <a:srgbClr val="ADB8AA"/>
        </a:accent3>
        <a:accent4>
          <a:srgbClr val="822A00"/>
        </a:accent4>
        <a:accent5>
          <a:srgbClr val="C8D2BC"/>
        </a:accent5>
        <a:accent6>
          <a:srgbClr val="009F00"/>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Plaid design template 10">
        <a:dk1>
          <a:srgbClr val="993300"/>
        </a:dk1>
        <a:lt1>
          <a:srgbClr val="E8FFD9"/>
        </a:lt1>
        <a:dk2>
          <a:srgbClr val="000000"/>
        </a:dk2>
        <a:lt2>
          <a:srgbClr val="777777"/>
        </a:lt2>
        <a:accent1>
          <a:srgbClr val="FFFFF7"/>
        </a:accent1>
        <a:accent2>
          <a:srgbClr val="8EAC7E"/>
        </a:accent2>
        <a:accent3>
          <a:srgbClr val="F2FFE9"/>
        </a:accent3>
        <a:accent4>
          <a:srgbClr val="822A00"/>
        </a:accent4>
        <a:accent5>
          <a:srgbClr val="FFFFFA"/>
        </a:accent5>
        <a:accent6>
          <a:srgbClr val="809B72"/>
        </a:accent6>
        <a:hlink>
          <a:srgbClr val="FF7C80"/>
        </a:hlink>
        <a:folHlink>
          <a:srgbClr val="99CC00"/>
        </a:folHlink>
      </a:clrScheme>
      <a:clrMap bg1="lt1" tx1="dk1" bg2="lt2" tx2="dk2" accent1="accent1" accent2="accent2" accent3="accent3" accent4="accent4" accent5="accent5" accent6="accent6" hlink="hlink" folHlink="folHlink"/>
    </a:extraClrScheme>
    <a:extraClrScheme>
      <a:clrScheme name="Plaid design template 11">
        <a:dk1>
          <a:srgbClr val="800000"/>
        </a:dk1>
        <a:lt1>
          <a:srgbClr val="666633"/>
        </a:lt1>
        <a:dk2>
          <a:srgbClr val="FFFFFF"/>
        </a:dk2>
        <a:lt2>
          <a:srgbClr val="3E3E5C"/>
        </a:lt2>
        <a:accent1>
          <a:srgbClr val="D8C0B8"/>
        </a:accent1>
        <a:accent2>
          <a:srgbClr val="C2BF3A"/>
        </a:accent2>
        <a:accent3>
          <a:srgbClr val="B8B8AD"/>
        </a:accent3>
        <a:accent4>
          <a:srgbClr val="6C0000"/>
        </a:accent4>
        <a:accent5>
          <a:srgbClr val="E9DCD8"/>
        </a:accent5>
        <a:accent6>
          <a:srgbClr val="B0AD34"/>
        </a:accent6>
        <a:hlink>
          <a:srgbClr val="E9F2DC"/>
        </a:hlink>
        <a:folHlink>
          <a:srgbClr val="FFFF99"/>
        </a:folHlink>
      </a:clrScheme>
      <a:clrMap bg1="lt1" tx1="dk1" bg2="lt2" tx2="dk2" accent1="accent1" accent2="accent2" accent3="accent3" accent4="accent4" accent5="accent5" accent6="accent6" hlink="hlink" folHlink="folHlink"/>
    </a:extraClrScheme>
    <a:extraClrScheme>
      <a:clrScheme name="Plaid design template 12">
        <a:dk1>
          <a:srgbClr val="993300"/>
        </a:dk1>
        <a:lt1>
          <a:srgbClr val="336600"/>
        </a:lt1>
        <a:dk2>
          <a:srgbClr val="CCFFFF"/>
        </a:dk2>
        <a:lt2>
          <a:srgbClr val="003366"/>
        </a:lt2>
        <a:accent1>
          <a:srgbClr val="94AB73"/>
        </a:accent1>
        <a:accent2>
          <a:srgbClr val="01793D"/>
        </a:accent2>
        <a:accent3>
          <a:srgbClr val="ADB8AA"/>
        </a:accent3>
        <a:accent4>
          <a:srgbClr val="822A00"/>
        </a:accent4>
        <a:accent5>
          <a:srgbClr val="C8D2BC"/>
        </a:accent5>
        <a:accent6>
          <a:srgbClr val="016D36"/>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Plaid design templat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Plaid design template">
  <a:themeElements>
    <a:clrScheme name="Plaid design templat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fontScheme name="Plaid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laid design template 1">
        <a:dk1>
          <a:srgbClr val="800000"/>
        </a:dk1>
        <a:lt1>
          <a:srgbClr val="FFFFFF"/>
        </a:lt1>
        <a:dk2>
          <a:srgbClr val="000000"/>
        </a:dk2>
        <a:lt2>
          <a:srgbClr val="808080"/>
        </a:lt2>
        <a:accent1>
          <a:srgbClr val="EEF6D6"/>
        </a:accent1>
        <a:accent2>
          <a:srgbClr val="FF9999"/>
        </a:accent2>
        <a:accent3>
          <a:srgbClr val="FFFFFF"/>
        </a:accent3>
        <a:accent4>
          <a:srgbClr val="6C0000"/>
        </a:accent4>
        <a:accent5>
          <a:srgbClr val="F5FAE8"/>
        </a:accent5>
        <a:accent6>
          <a:srgbClr val="E78A8A"/>
        </a:accent6>
        <a:hlink>
          <a:srgbClr val="3333CC"/>
        </a:hlink>
        <a:folHlink>
          <a:srgbClr val="54792F"/>
        </a:folHlink>
      </a:clrScheme>
      <a:clrMap bg1="lt1" tx1="dk1" bg2="lt2" tx2="dk2" accent1="accent1" accent2="accent2" accent3="accent3" accent4="accent4" accent5="accent5" accent6="accent6" hlink="hlink" folHlink="folHlink"/>
    </a:extraClrScheme>
    <a:extraClrScheme>
      <a:clrScheme name="Plaid design template 2">
        <a:dk1>
          <a:srgbClr val="666699"/>
        </a:dk1>
        <a:lt1>
          <a:srgbClr val="DEF6F1"/>
        </a:lt1>
        <a:dk2>
          <a:srgbClr val="000000"/>
        </a:dk2>
        <a:lt2>
          <a:srgbClr val="969696"/>
        </a:lt2>
        <a:accent1>
          <a:srgbClr val="FFFFFF"/>
        </a:accent1>
        <a:accent2>
          <a:srgbClr val="D6EEAA"/>
        </a:accent2>
        <a:accent3>
          <a:srgbClr val="ECFAF7"/>
        </a:accent3>
        <a:accent4>
          <a:srgbClr val="565682"/>
        </a:accent4>
        <a:accent5>
          <a:srgbClr val="FFFFFF"/>
        </a:accent5>
        <a:accent6>
          <a:srgbClr val="C2D89A"/>
        </a:accent6>
        <a:hlink>
          <a:srgbClr val="D07A91"/>
        </a:hlink>
        <a:folHlink>
          <a:srgbClr val="00A800"/>
        </a:folHlink>
      </a:clrScheme>
      <a:clrMap bg1="lt1" tx1="dk1" bg2="lt2" tx2="dk2" accent1="accent1" accent2="accent2" accent3="accent3" accent4="accent4" accent5="accent5" accent6="accent6" hlink="hlink" folHlink="folHlink"/>
    </a:extraClrScheme>
    <a:extraClrScheme>
      <a:clrScheme name="Plaid design template 3">
        <a:dk1>
          <a:srgbClr val="336600"/>
        </a:dk1>
        <a:lt1>
          <a:srgbClr val="FFFFFF"/>
        </a:lt1>
        <a:dk2>
          <a:srgbClr val="000000"/>
        </a:dk2>
        <a:lt2>
          <a:srgbClr val="808080"/>
        </a:lt2>
        <a:accent1>
          <a:srgbClr val="E3CFCD"/>
        </a:accent1>
        <a:accent2>
          <a:srgbClr val="333399"/>
        </a:accent2>
        <a:accent3>
          <a:srgbClr val="FFFFFF"/>
        </a:accent3>
        <a:accent4>
          <a:srgbClr val="2A5600"/>
        </a:accent4>
        <a:accent5>
          <a:srgbClr val="EFE4E3"/>
        </a:accent5>
        <a:accent6>
          <a:srgbClr val="2D2D8A"/>
        </a:accent6>
        <a:hlink>
          <a:srgbClr val="8F8F5D"/>
        </a:hlink>
        <a:folHlink>
          <a:srgbClr val="717359"/>
        </a:folHlink>
      </a:clrScheme>
      <a:clrMap bg1="lt1" tx1="dk1" bg2="lt2" tx2="dk2" accent1="accent1" accent2="accent2" accent3="accent3" accent4="accent4" accent5="accent5" accent6="accent6" hlink="hlink" folHlink="folHlink"/>
    </a:extraClrScheme>
    <a:extraClrScheme>
      <a:clrScheme name="Plaid design template 4">
        <a:dk1>
          <a:srgbClr val="5C1F00"/>
        </a:dk1>
        <a:lt1>
          <a:srgbClr val="CC3300"/>
        </a:lt1>
        <a:dk2>
          <a:srgbClr val="800000"/>
        </a:dk2>
        <a:lt2>
          <a:srgbClr val="DFD293"/>
        </a:lt2>
        <a:accent1>
          <a:srgbClr val="FFD0C1"/>
        </a:accent1>
        <a:accent2>
          <a:srgbClr val="BE7960"/>
        </a:accent2>
        <a:accent3>
          <a:srgbClr val="C0AAAA"/>
        </a:accent3>
        <a:accent4>
          <a:srgbClr val="AE2A00"/>
        </a:accent4>
        <a:accent5>
          <a:srgbClr val="FFE4DD"/>
        </a:accent5>
        <a:accent6>
          <a:srgbClr val="AC6D56"/>
        </a:accent6>
        <a:hlink>
          <a:srgbClr val="FFFFFF"/>
        </a:hlink>
        <a:folHlink>
          <a:srgbClr val="D3A219"/>
        </a:folHlink>
      </a:clrScheme>
      <a:clrMap bg1="dk2" tx1="lt1" bg2="dk1" tx2="lt2" accent1="accent1" accent2="accent2" accent3="accent3" accent4="accent4" accent5="accent5" accent6="accent6" hlink="hlink" folHlink="folHlink"/>
    </a:extraClrScheme>
    <a:extraClrScheme>
      <a:clrScheme name="Plaid design template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Plaid design template 6">
        <a:dk1>
          <a:srgbClr val="2D2015"/>
        </a:dk1>
        <a:lt1>
          <a:srgbClr val="808000"/>
        </a:lt1>
        <a:dk2>
          <a:srgbClr val="523E26"/>
        </a:dk2>
        <a:lt2>
          <a:srgbClr val="DFC08D"/>
        </a:lt2>
        <a:accent1>
          <a:srgbClr val="BEA99C"/>
        </a:accent1>
        <a:accent2>
          <a:srgbClr val="8F5F2F"/>
        </a:accent2>
        <a:accent3>
          <a:srgbClr val="B3AFAC"/>
        </a:accent3>
        <a:accent4>
          <a:srgbClr val="6C6C00"/>
        </a:accent4>
        <a:accent5>
          <a:srgbClr val="DBD1CB"/>
        </a:accent5>
        <a:accent6>
          <a:srgbClr val="81552A"/>
        </a:accent6>
        <a:hlink>
          <a:srgbClr val="CDDEAE"/>
        </a:hlink>
        <a:folHlink>
          <a:srgbClr val="4C5A5C"/>
        </a:folHlink>
      </a:clrScheme>
      <a:clrMap bg1="dk2" tx1="lt1" bg2="dk1" tx2="lt2" accent1="accent1" accent2="accent2" accent3="accent3" accent4="accent4" accent5="accent5" accent6="accent6" hlink="hlink" folHlink="folHlink"/>
    </a:extraClrScheme>
    <a:extraClrScheme>
      <a:clrScheme name="Plaid design template 7">
        <a:dk1>
          <a:srgbClr val="800000"/>
        </a:dk1>
        <a:lt1>
          <a:srgbClr val="A3A46A"/>
        </a:lt1>
        <a:dk2>
          <a:srgbClr val="FFFFFF"/>
        </a:dk2>
        <a:lt2>
          <a:srgbClr val="3E3E5C"/>
        </a:lt2>
        <a:accent1>
          <a:srgbClr val="D3CAA5"/>
        </a:accent1>
        <a:accent2>
          <a:srgbClr val="93AB73"/>
        </a:accent2>
        <a:accent3>
          <a:srgbClr val="CECFB9"/>
        </a:accent3>
        <a:accent4>
          <a:srgbClr val="6C0000"/>
        </a:accent4>
        <a:accent5>
          <a:srgbClr val="E6E1CF"/>
        </a:accent5>
        <a:accent6>
          <a:srgbClr val="859B68"/>
        </a:accent6>
        <a:hlink>
          <a:srgbClr val="A7777C"/>
        </a:hlink>
        <a:folHlink>
          <a:srgbClr val="EEFFCD"/>
        </a:folHlink>
      </a:clrScheme>
      <a:clrMap bg1="lt1" tx1="dk1" bg2="lt2" tx2="dk2" accent1="accent1" accent2="accent2" accent3="accent3" accent4="accent4" accent5="accent5" accent6="accent6" hlink="hlink" folHlink="folHlink"/>
    </a:extraClrScheme>
    <a:extraClrScheme>
      <a:clrScheme name="Plaid design template 8">
        <a:dk1>
          <a:srgbClr val="336699"/>
        </a:dk1>
        <a:lt1>
          <a:srgbClr val="777777"/>
        </a:lt1>
        <a:dk2>
          <a:srgbClr val="5F5F5F"/>
        </a:dk2>
        <a:lt2>
          <a:srgbClr val="E3EBF1"/>
        </a:lt2>
        <a:accent1>
          <a:srgbClr val="A1BD79"/>
        </a:accent1>
        <a:accent2>
          <a:srgbClr val="468A4B"/>
        </a:accent2>
        <a:accent3>
          <a:srgbClr val="B6B6B6"/>
        </a:accent3>
        <a:accent4>
          <a:srgbClr val="656565"/>
        </a:accent4>
        <a:accent5>
          <a:srgbClr val="CDDBBE"/>
        </a:accent5>
        <a:accent6>
          <a:srgbClr val="3F7D43"/>
        </a:accent6>
        <a:hlink>
          <a:srgbClr val="F2D1CA"/>
        </a:hlink>
        <a:folHlink>
          <a:srgbClr val="F0E500"/>
        </a:folHlink>
      </a:clrScheme>
      <a:clrMap bg1="dk2" tx1="lt1" bg2="dk1" tx2="lt2" accent1="accent1" accent2="accent2" accent3="accent3" accent4="accent4" accent5="accent5" accent6="accent6" hlink="hlink" folHlink="folHlink"/>
    </a:extraClrScheme>
    <a:extraClrScheme>
      <a:clrScheme name="Plaid design template 9">
        <a:dk1>
          <a:srgbClr val="993300"/>
        </a:dk1>
        <a:lt1>
          <a:srgbClr val="336600"/>
        </a:lt1>
        <a:dk2>
          <a:srgbClr val="CCFFFF"/>
        </a:dk2>
        <a:lt2>
          <a:srgbClr val="003366"/>
        </a:lt2>
        <a:accent1>
          <a:srgbClr val="94AB73"/>
        </a:accent1>
        <a:accent2>
          <a:srgbClr val="00B000"/>
        </a:accent2>
        <a:accent3>
          <a:srgbClr val="ADB8AA"/>
        </a:accent3>
        <a:accent4>
          <a:srgbClr val="822A00"/>
        </a:accent4>
        <a:accent5>
          <a:srgbClr val="C8D2BC"/>
        </a:accent5>
        <a:accent6>
          <a:srgbClr val="009F00"/>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Plaid design template 10">
        <a:dk1>
          <a:srgbClr val="993300"/>
        </a:dk1>
        <a:lt1>
          <a:srgbClr val="E8FFD9"/>
        </a:lt1>
        <a:dk2>
          <a:srgbClr val="000000"/>
        </a:dk2>
        <a:lt2>
          <a:srgbClr val="777777"/>
        </a:lt2>
        <a:accent1>
          <a:srgbClr val="FFFFF7"/>
        </a:accent1>
        <a:accent2>
          <a:srgbClr val="8EAC7E"/>
        </a:accent2>
        <a:accent3>
          <a:srgbClr val="F2FFE9"/>
        </a:accent3>
        <a:accent4>
          <a:srgbClr val="822A00"/>
        </a:accent4>
        <a:accent5>
          <a:srgbClr val="FFFFFA"/>
        </a:accent5>
        <a:accent6>
          <a:srgbClr val="809B72"/>
        </a:accent6>
        <a:hlink>
          <a:srgbClr val="FF7C80"/>
        </a:hlink>
        <a:folHlink>
          <a:srgbClr val="99CC00"/>
        </a:folHlink>
      </a:clrScheme>
      <a:clrMap bg1="lt1" tx1="dk1" bg2="lt2" tx2="dk2" accent1="accent1" accent2="accent2" accent3="accent3" accent4="accent4" accent5="accent5" accent6="accent6" hlink="hlink" folHlink="folHlink"/>
    </a:extraClrScheme>
    <a:extraClrScheme>
      <a:clrScheme name="Plaid design template 11">
        <a:dk1>
          <a:srgbClr val="800000"/>
        </a:dk1>
        <a:lt1>
          <a:srgbClr val="666633"/>
        </a:lt1>
        <a:dk2>
          <a:srgbClr val="FFFFFF"/>
        </a:dk2>
        <a:lt2>
          <a:srgbClr val="3E3E5C"/>
        </a:lt2>
        <a:accent1>
          <a:srgbClr val="D8C0B8"/>
        </a:accent1>
        <a:accent2>
          <a:srgbClr val="C2BF3A"/>
        </a:accent2>
        <a:accent3>
          <a:srgbClr val="B8B8AD"/>
        </a:accent3>
        <a:accent4>
          <a:srgbClr val="6C0000"/>
        </a:accent4>
        <a:accent5>
          <a:srgbClr val="E9DCD8"/>
        </a:accent5>
        <a:accent6>
          <a:srgbClr val="B0AD34"/>
        </a:accent6>
        <a:hlink>
          <a:srgbClr val="E9F2DC"/>
        </a:hlink>
        <a:folHlink>
          <a:srgbClr val="FFFF99"/>
        </a:folHlink>
      </a:clrScheme>
      <a:clrMap bg1="lt1" tx1="dk1" bg2="lt2" tx2="dk2" accent1="accent1" accent2="accent2" accent3="accent3" accent4="accent4" accent5="accent5" accent6="accent6" hlink="hlink" folHlink="folHlink"/>
    </a:extraClrScheme>
    <a:extraClrScheme>
      <a:clrScheme name="Plaid design template 12">
        <a:dk1>
          <a:srgbClr val="993300"/>
        </a:dk1>
        <a:lt1>
          <a:srgbClr val="336600"/>
        </a:lt1>
        <a:dk2>
          <a:srgbClr val="CCFFFF"/>
        </a:dk2>
        <a:lt2>
          <a:srgbClr val="003366"/>
        </a:lt2>
        <a:accent1>
          <a:srgbClr val="94AB73"/>
        </a:accent1>
        <a:accent2>
          <a:srgbClr val="01793D"/>
        </a:accent2>
        <a:accent3>
          <a:srgbClr val="ADB8AA"/>
        </a:accent3>
        <a:accent4>
          <a:srgbClr val="822A00"/>
        </a:accent4>
        <a:accent5>
          <a:srgbClr val="C8D2BC"/>
        </a:accent5>
        <a:accent6>
          <a:srgbClr val="016D36"/>
        </a:accent6>
        <a:hlink>
          <a:srgbClr val="FFCCCC"/>
        </a:hlink>
        <a:folHlink>
          <a:srgbClr val="996633"/>
        </a:folHlink>
      </a:clrScheme>
      <a:clrMap bg1="lt1" tx1="dk1" bg2="lt2" tx2="dk2" accent1="accent1" accent2="accent2" accent3="accent3" accent4="accent4" accent5="accent5" accent6="accent6" hlink="hlink" folHlink="folHlink"/>
    </a:extraClrScheme>
    <a:extraClrScheme>
      <a:clrScheme name="Plaid design template 13">
        <a:dk1>
          <a:srgbClr val="336600"/>
        </a:dk1>
        <a:lt1>
          <a:srgbClr val="FFFFFF"/>
        </a:lt1>
        <a:dk2>
          <a:srgbClr val="800080"/>
        </a:dk2>
        <a:lt2>
          <a:srgbClr val="969696"/>
        </a:lt2>
        <a:accent1>
          <a:srgbClr val="FDFBBB"/>
        </a:accent1>
        <a:accent2>
          <a:srgbClr val="FF9966"/>
        </a:accent2>
        <a:accent3>
          <a:srgbClr val="FFFFFF"/>
        </a:accent3>
        <a:accent4>
          <a:srgbClr val="2A5600"/>
        </a:accent4>
        <a:accent5>
          <a:srgbClr val="FEFDDA"/>
        </a:accent5>
        <a:accent6>
          <a:srgbClr val="E78A5C"/>
        </a:accent6>
        <a:hlink>
          <a:srgbClr val="FF7C80"/>
        </a:hlink>
        <a:folHlink>
          <a:srgbClr val="9966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10080</TotalTime>
  <Words>846</Words>
  <Application>Microsoft Office PowerPoint</Application>
  <PresentationFormat>On-screen Show (4:3)</PresentationFormat>
  <Paragraphs>184</Paragraphs>
  <Slides>28</Slides>
  <Notes>0</Notes>
  <HiddenSlides>8</HiddenSlides>
  <MMClips>0</MMClips>
  <ScaleCrop>false</ScaleCrop>
  <HeadingPairs>
    <vt:vector size="4" baseType="variant">
      <vt:variant>
        <vt:lpstr>Theme</vt:lpstr>
      </vt:variant>
      <vt:variant>
        <vt:i4>10</vt:i4>
      </vt:variant>
      <vt:variant>
        <vt:lpstr>Slide Titles</vt:lpstr>
      </vt:variant>
      <vt:variant>
        <vt:i4>28</vt:i4>
      </vt:variant>
    </vt:vector>
  </HeadingPairs>
  <TitlesOfParts>
    <vt:vector size="38" baseType="lpstr">
      <vt:lpstr>15_TP030004031</vt:lpstr>
      <vt:lpstr>Title Slide</vt:lpstr>
      <vt:lpstr>Basic Slide</vt:lpstr>
      <vt:lpstr>Transition Slide</vt:lpstr>
      <vt:lpstr>1_Basic Slide</vt:lpstr>
      <vt:lpstr>2_Basic Slide</vt:lpstr>
      <vt:lpstr>Plaid design template</vt:lpstr>
      <vt:lpstr>1_Plaid design template</vt:lpstr>
      <vt:lpstr>2_Plaid design template</vt:lpstr>
      <vt:lpstr>Default Design</vt:lpstr>
      <vt:lpstr>Friday May 22, 2015 Mr. Goblirsch – U.S. History</vt:lpstr>
      <vt:lpstr>Freedom Riders</vt:lpstr>
      <vt:lpstr>Integrating Ole Miss &amp; Alabama</vt:lpstr>
      <vt:lpstr>Birmingham</vt:lpstr>
      <vt:lpstr>March on Washington</vt:lpstr>
      <vt:lpstr>CIVIL RIGHTS ACT of 1964</vt:lpstr>
      <vt:lpstr>Freedom Summer - 1964 Voting Rights Act</vt:lpstr>
      <vt:lpstr>Selma Campaign</vt:lpstr>
      <vt:lpstr>Voting Rights Act of 1965</vt:lpstr>
      <vt:lpstr>CHALLENGES &amp; CHANGES</vt:lpstr>
      <vt:lpstr>I. 2 Kinds of Segregation</vt:lpstr>
      <vt:lpstr>Challenges and Changes in the Movement</vt:lpstr>
      <vt:lpstr>Turmoil of the 1960’s </vt:lpstr>
      <vt:lpstr>Violence Erupts</vt:lpstr>
      <vt:lpstr>1965 Watts Riot (LA)</vt:lpstr>
      <vt:lpstr>Malcolm X</vt:lpstr>
      <vt:lpstr>III. New Leaders</vt:lpstr>
      <vt:lpstr>PowerPoint Presentation</vt:lpstr>
      <vt:lpstr>PowerPoint Presentation</vt:lpstr>
      <vt:lpstr>Black Power</vt:lpstr>
      <vt:lpstr>B. Stokley Carmichael - SNCC</vt:lpstr>
      <vt:lpstr>C. Huey Newton &amp; Bobby Seal</vt:lpstr>
      <vt:lpstr>1968 Turning Point in Civil Rights</vt:lpstr>
      <vt:lpstr>1968</vt:lpstr>
      <vt:lpstr>PowerPoint Presentation</vt:lpstr>
      <vt:lpstr>PowerPoint Presentation</vt:lpstr>
      <vt:lpstr>PowerPoint Presentation</vt:lpstr>
      <vt:lpstr>PowerPoint Presentation</vt:lpstr>
    </vt:vector>
  </TitlesOfParts>
  <Company>Manteca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October 23, 2013 U.S. History – Mr. Goblirsch</dc:title>
  <dc:creator>Windows User</dc:creator>
  <cp:lastModifiedBy>cgoblirsch</cp:lastModifiedBy>
  <cp:revision>363</cp:revision>
  <cp:lastPrinted>2015-05-13T14:04:29Z</cp:lastPrinted>
  <dcterms:created xsi:type="dcterms:W3CDTF">2013-10-22T21:15:14Z</dcterms:created>
  <dcterms:modified xsi:type="dcterms:W3CDTF">2015-05-22T16:48:14Z</dcterms:modified>
</cp:coreProperties>
</file>