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1"/>
    <p:sldMasterId id="2147483926" r:id="rId2"/>
    <p:sldMasterId id="2147483938" r:id="rId3"/>
    <p:sldMasterId id="2147483950" r:id="rId4"/>
    <p:sldMasterId id="2147483964" r:id="rId5"/>
    <p:sldMasterId id="2147483976" r:id="rId6"/>
  </p:sldMasterIdLst>
  <p:notesMasterIdLst>
    <p:notesMasterId r:id="rId23"/>
  </p:notesMasterIdLst>
  <p:handoutMasterIdLst>
    <p:handoutMasterId r:id="rId24"/>
  </p:handoutMasterIdLst>
  <p:sldIdLst>
    <p:sldId id="275" r:id="rId7"/>
    <p:sldId id="291" r:id="rId8"/>
    <p:sldId id="282" r:id="rId9"/>
    <p:sldId id="292" r:id="rId10"/>
    <p:sldId id="287" r:id="rId11"/>
    <p:sldId id="290" r:id="rId12"/>
    <p:sldId id="293" r:id="rId13"/>
    <p:sldId id="288" r:id="rId14"/>
    <p:sldId id="279" r:id="rId15"/>
    <p:sldId id="278" r:id="rId16"/>
    <p:sldId id="284" r:id="rId17"/>
    <p:sldId id="281" r:id="rId18"/>
    <p:sldId id="283" r:id="rId19"/>
    <p:sldId id="285" r:id="rId20"/>
    <p:sldId id="286" r:id="rId21"/>
    <p:sldId id="277" r:id="rId22"/>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F775DE30-AA54-4403-A98E-D4B955F8E3CD}" type="datetimeFigureOut">
              <a:rPr lang="en-US" smtClean="0"/>
              <a:t>2/5/2015</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4D668ADA-D75B-45F2-912D-35461CBC7B37}" type="slidenum">
              <a:rPr lang="en-US" smtClean="0"/>
              <a:t>‹#›</a:t>
            </a:fld>
            <a:endParaRPr lang="en-US"/>
          </a:p>
        </p:txBody>
      </p:sp>
    </p:spTree>
    <p:extLst>
      <p:ext uri="{BB962C8B-B14F-4D97-AF65-F5344CB8AC3E}">
        <p14:creationId xmlns:p14="http://schemas.microsoft.com/office/powerpoint/2010/main" val="189352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pPr>
              <a:defRPr/>
            </a:pPr>
            <a:fld id="{AFFA8A9E-72A1-4601-BC41-335D3E7BE103}" type="datetimeFigureOut">
              <a:rPr lang="en-US"/>
              <a:pPr>
                <a:defRPr/>
              </a:pPr>
              <a:t>2/5/2015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pPr>
              <a:defRPr/>
            </a:pPr>
            <a:fld id="{E0669B5B-B0C6-4F79-BD04-FE7A04E43359}" type="slidenum">
              <a:rPr lang="en-US"/>
              <a:pPr>
                <a:defRPr/>
              </a:pPr>
              <a:t>‹#›</a:t>
            </a:fld>
            <a:endParaRPr lang="en-US"/>
          </a:p>
        </p:txBody>
      </p:sp>
    </p:spTree>
    <p:extLst>
      <p:ext uri="{BB962C8B-B14F-4D97-AF65-F5344CB8AC3E}">
        <p14:creationId xmlns:p14="http://schemas.microsoft.com/office/powerpoint/2010/main" val="1302841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C4BAF83-BAAD-4512-BC55-EFC92D3A81EE}" type="slidenum">
              <a:rPr lang="en-US" altLang="en-US">
                <a:solidFill>
                  <a:prstClr val="black"/>
                </a:solidFill>
              </a:rPr>
              <a:pPr/>
              <a:t>3</a:t>
            </a:fld>
            <a:endParaRPr lang="en-US" altLang="en-US">
              <a:solidFill>
                <a:prstClr val="black"/>
              </a:solidFill>
            </a:endParaRPr>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a:defRPr/>
            </a:pPr>
            <a:fld id="{88BED5F3-93A8-45CA-8A83-CA7DA45770A4}" type="slidenum">
              <a:rPr lang="en-US" altLang="en-US" smtClean="0">
                <a:solidFill>
                  <a:srgbClr val="000000"/>
                </a:solidFill>
                <a:latin typeface="Calibri" pitchFamily="34" charset="0"/>
              </a:rPr>
              <a:pPr>
                <a:defRPr/>
              </a:pPr>
              <a:t>9</a:t>
            </a:fld>
            <a:endParaRPr lang="en-US" altLang="en-US" smtClean="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a:defRPr/>
            </a:pPr>
            <a:fld id="{679EAC6F-C2FA-4BCD-AA37-45EB2C07A4FF}" type="slidenum">
              <a:rPr lang="en-US" altLang="en-US" smtClean="0">
                <a:solidFill>
                  <a:srgbClr val="000000"/>
                </a:solidFill>
                <a:latin typeface="Calibri" pitchFamily="34" charset="0"/>
              </a:rPr>
              <a:pPr>
                <a:defRPr/>
              </a:pPr>
              <a:t>10</a:t>
            </a:fld>
            <a:endParaRPr lang="en-US" altLang="en-US" smtClean="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176A454C-D0D9-4B85-A77B-7785C9208415}" type="slidenum">
              <a:rPr lang="en-US" altLang="en-US" smtClean="0">
                <a:solidFill>
                  <a:srgbClr val="000000"/>
                </a:solidFill>
                <a:latin typeface="Calibri" pitchFamily="34" charset="0"/>
              </a:rPr>
              <a:pPr>
                <a:defRPr/>
              </a:pPr>
              <a:t>16</a:t>
            </a:fld>
            <a:endParaRPr lang="en-US" altLang="en-US"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4.bin"/></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fld id="{187C44F4-7375-45CA-9F52-6044A3510F21}" type="datetimeFigureOut">
              <a:rPr lang="en-US" smtClean="0"/>
              <a:pPr>
                <a:defRPr/>
              </a:pPr>
              <a:t>2/5/2015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CA8D1FCA-980C-4814-8170-3C8DE6C1C7F0}" type="slidenum">
              <a:rPr lang="en-US" smtClean="0"/>
              <a:pPr>
                <a:defRPr/>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F6A7B18-5C7A-404E-87A7-8B72B5122CE4}" type="datetimeFigureOut">
              <a:rPr lang="en-US" smtClean="0"/>
              <a:pPr>
                <a:defRPr/>
              </a:pPr>
              <a:t>2/5/2015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1234F8-A023-4AC1-BFE2-C0F36C43B8FF}" type="slidenum">
              <a:rPr lang="en-US" smtClean="0"/>
              <a:pPr>
                <a:defRPr/>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B9F14B1-43F4-49DD-8BD2-50FC22C0D91D}" type="datetimeFigureOut">
              <a:rPr lang="en-US" smtClean="0"/>
              <a:pPr>
                <a:defRPr/>
              </a:pPr>
              <a:t>2/5/2015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BABD27-ADBC-4550-A7BE-B8D37FE0CB8D}" type="slidenum">
              <a:rPr lang="en-US" smtClean="0"/>
              <a:pPr>
                <a:defRPr/>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469B914-499F-4E30-B66A-313BE553F442}" type="datetimeFigureOut">
              <a:rPr lang="en-US"/>
              <a:pPr>
                <a:defRPr/>
              </a:pPr>
              <a:t>2/5/2015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D802B193-406F-4290-AC3D-96112A6769B2}" type="slidenum">
              <a:rPr lang="en-US"/>
              <a:pPr>
                <a:defRPr/>
              </a:pPr>
              <a:t>‹#›</a:t>
            </a:fld>
            <a:endParaRPr lang="en-US" dirty="0"/>
          </a:p>
        </p:txBody>
      </p:sp>
    </p:spTree>
    <p:extLst>
      <p:ext uri="{BB962C8B-B14F-4D97-AF65-F5344CB8AC3E}">
        <p14:creationId xmlns:p14="http://schemas.microsoft.com/office/powerpoint/2010/main" val="1680641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D47A348-0167-4739-BFDD-FFC2F1606776}" type="datetimeFigureOut">
              <a:rPr lang="en-US"/>
              <a:pPr>
                <a:defRPr/>
              </a:pPr>
              <a:t>2/5/2015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048609B-2151-4F50-B99E-D9CDDA3035E5}" type="slidenum">
              <a:rPr lang="en-US"/>
              <a:pPr>
                <a:defRPr/>
              </a:pPr>
              <a:t>‹#›</a:t>
            </a:fld>
            <a:endParaRPr lang="en-US" dirty="0"/>
          </a:p>
        </p:txBody>
      </p:sp>
    </p:spTree>
    <p:extLst>
      <p:ext uri="{BB962C8B-B14F-4D97-AF65-F5344CB8AC3E}">
        <p14:creationId xmlns:p14="http://schemas.microsoft.com/office/powerpoint/2010/main" val="102347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27E3742-A7BB-448E-86FC-80AC8CCADE74}" type="datetimeFigureOut">
              <a:rPr lang="en-US"/>
              <a:pPr>
                <a:defRPr/>
              </a:pPr>
              <a:t>2/5/2015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9A4F932-B8CB-4DE1-8EFF-80E5A42E8597}" type="slidenum">
              <a:rPr lang="en-US"/>
              <a:pPr>
                <a:defRPr/>
              </a:pPr>
              <a:t>‹#›</a:t>
            </a:fld>
            <a:endParaRPr lang="en-US" dirty="0"/>
          </a:p>
        </p:txBody>
      </p:sp>
    </p:spTree>
    <p:extLst>
      <p:ext uri="{BB962C8B-B14F-4D97-AF65-F5344CB8AC3E}">
        <p14:creationId xmlns:p14="http://schemas.microsoft.com/office/powerpoint/2010/main" val="1115092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B17EEEA-00A7-4EB1-B699-373CEF9BE67E}" type="datetimeFigureOut">
              <a:rPr lang="en-US"/>
              <a:pPr>
                <a:defRPr/>
              </a:pPr>
              <a:t>2/5/2015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7717DE8-8BDB-4E31-AB13-C815A880E75A}" type="slidenum">
              <a:rPr lang="en-US"/>
              <a:pPr>
                <a:defRPr/>
              </a:pPr>
              <a:t>‹#›</a:t>
            </a:fld>
            <a:endParaRPr lang="en-US" dirty="0"/>
          </a:p>
        </p:txBody>
      </p:sp>
    </p:spTree>
    <p:extLst>
      <p:ext uri="{BB962C8B-B14F-4D97-AF65-F5344CB8AC3E}">
        <p14:creationId xmlns:p14="http://schemas.microsoft.com/office/powerpoint/2010/main" val="913133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15FB454-DDF0-415C-9DE3-0714F807C3E1}" type="datetimeFigureOut">
              <a:rPr lang="en-US"/>
              <a:pPr>
                <a:defRPr/>
              </a:pPr>
              <a:t>2/5/2015</a:t>
            </a:fld>
            <a:endParaRPr lang="en-US" dirty="0"/>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B86434B-DFB1-4A09-9CDE-6B03B26BDD6F}" type="slidenum">
              <a:rPr lang="en-US"/>
              <a:pPr>
                <a:defRPr/>
              </a:pPr>
              <a:t>‹#›</a:t>
            </a:fld>
            <a:endParaRPr lang="en-US" dirty="0"/>
          </a:p>
        </p:txBody>
      </p:sp>
    </p:spTree>
    <p:extLst>
      <p:ext uri="{BB962C8B-B14F-4D97-AF65-F5344CB8AC3E}">
        <p14:creationId xmlns:p14="http://schemas.microsoft.com/office/powerpoint/2010/main" val="3846959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A035294-0DAF-420C-B329-10A31E145B62}" type="datetimeFigureOut">
              <a:rPr lang="en-US"/>
              <a:pPr>
                <a:defRPr/>
              </a:pPr>
              <a:t>2/5/2015</a:t>
            </a:fld>
            <a:endParaRPr lang="en-US" dirty="0"/>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596B8FC-CF67-4F30-AE67-5EF9C8AA470F}" type="slidenum">
              <a:rPr lang="en-US"/>
              <a:pPr>
                <a:defRPr/>
              </a:pPr>
              <a:t>‹#›</a:t>
            </a:fld>
            <a:endParaRPr lang="en-US" dirty="0"/>
          </a:p>
        </p:txBody>
      </p:sp>
    </p:spTree>
    <p:extLst>
      <p:ext uri="{BB962C8B-B14F-4D97-AF65-F5344CB8AC3E}">
        <p14:creationId xmlns:p14="http://schemas.microsoft.com/office/powerpoint/2010/main" val="66034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C5DAB9-2498-4181-B2A8-8D3122C13100}" type="datetimeFigureOut">
              <a:rPr lang="en-US"/>
              <a:pPr>
                <a:defRPr/>
              </a:pPr>
              <a:t>2/5/2015</a:t>
            </a:fld>
            <a:endParaRPr lang="en-US" dirty="0"/>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C1C27B4-2633-44F6-B37D-22E7CA516265}" type="slidenum">
              <a:rPr lang="en-US"/>
              <a:pPr>
                <a:defRPr/>
              </a:pPr>
              <a:t>‹#›</a:t>
            </a:fld>
            <a:endParaRPr lang="en-US" dirty="0"/>
          </a:p>
        </p:txBody>
      </p:sp>
    </p:spTree>
    <p:extLst>
      <p:ext uri="{BB962C8B-B14F-4D97-AF65-F5344CB8AC3E}">
        <p14:creationId xmlns:p14="http://schemas.microsoft.com/office/powerpoint/2010/main" val="2753970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E675799-3422-4686-97F0-3950EBDCDEA5}" type="datetimeFigureOut">
              <a:rPr lang="en-US"/>
              <a:pPr>
                <a:defRPr/>
              </a:pPr>
              <a:t>2/5/2015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4A02DEC-315B-4E2C-BE67-54CEBE64C239}" type="slidenum">
              <a:rPr lang="en-US"/>
              <a:pPr>
                <a:defRPr/>
              </a:pPr>
              <a:t>‹#›</a:t>
            </a:fld>
            <a:endParaRPr lang="en-US" dirty="0"/>
          </a:p>
        </p:txBody>
      </p:sp>
    </p:spTree>
    <p:extLst>
      <p:ext uri="{BB962C8B-B14F-4D97-AF65-F5344CB8AC3E}">
        <p14:creationId xmlns:p14="http://schemas.microsoft.com/office/powerpoint/2010/main" val="390892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96C1A5-5372-48C4-ACE8-38017D548B24}" type="datetimeFigureOut">
              <a:rPr lang="en-US" smtClean="0"/>
              <a:pPr>
                <a:defRPr/>
              </a:pPr>
              <a:t>2/5/2015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70E82CF-40FA-42C7-80BE-706664305FE1}" type="slidenum">
              <a:rPr lang="en-US" smtClean="0"/>
              <a:pPr>
                <a:defRPr/>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79B1EB1-4EAD-46DE-B4EC-00F4CED1CEAB}" type="datetimeFigureOut">
              <a:rPr lang="en-US"/>
              <a:pPr>
                <a:defRPr/>
              </a:pPr>
              <a:t>2/5/2015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A7C81B5-8784-4645-B266-FD96F85D05D3}" type="slidenum">
              <a:rPr lang="en-US"/>
              <a:pPr>
                <a:defRPr/>
              </a:pPr>
              <a:t>‹#›</a:t>
            </a:fld>
            <a:endParaRPr lang="en-US" dirty="0"/>
          </a:p>
        </p:txBody>
      </p:sp>
    </p:spTree>
    <p:extLst>
      <p:ext uri="{BB962C8B-B14F-4D97-AF65-F5344CB8AC3E}">
        <p14:creationId xmlns:p14="http://schemas.microsoft.com/office/powerpoint/2010/main" val="1725663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E48102E-C648-4D0F-ACBA-D7CC99A12E24}" type="datetimeFigureOut">
              <a:rPr lang="en-US"/>
              <a:pPr>
                <a:defRPr/>
              </a:pPr>
              <a:t>2/5/2015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2A44F84-4177-4974-8461-87895934AFD7}" type="slidenum">
              <a:rPr lang="en-US"/>
              <a:pPr>
                <a:defRPr/>
              </a:pPr>
              <a:t>‹#›</a:t>
            </a:fld>
            <a:endParaRPr lang="en-US" dirty="0"/>
          </a:p>
        </p:txBody>
      </p:sp>
    </p:spTree>
    <p:extLst>
      <p:ext uri="{BB962C8B-B14F-4D97-AF65-F5344CB8AC3E}">
        <p14:creationId xmlns:p14="http://schemas.microsoft.com/office/powerpoint/2010/main" val="3965111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7EA61B3-8916-4176-830E-99281ABB855E}" type="datetimeFigureOut">
              <a:rPr lang="en-US"/>
              <a:pPr>
                <a:defRPr/>
              </a:pPr>
              <a:t>2/5/2015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B02591A8-71C9-427D-A848-F920478C0FE2}" type="slidenum">
              <a:rPr lang="en-US"/>
              <a:pPr>
                <a:defRPr/>
              </a:pPr>
              <a:t>‹#›</a:t>
            </a:fld>
            <a:endParaRPr lang="en-US" dirty="0"/>
          </a:p>
        </p:txBody>
      </p:sp>
    </p:spTree>
    <p:extLst>
      <p:ext uri="{BB962C8B-B14F-4D97-AF65-F5344CB8AC3E}">
        <p14:creationId xmlns:p14="http://schemas.microsoft.com/office/powerpoint/2010/main" val="532496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5E9488A-11B2-49E2-99E9-BE1E1D7B0324}" type="datetimeFigureOut">
              <a:rPr lang="en-US"/>
              <a:pPr>
                <a:defRPr/>
              </a:pPr>
              <a:t>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95C4A5-4625-4ACF-8680-45DB3C76A8F4}" type="slidenum">
              <a:rPr lang="en-US"/>
              <a:pPr>
                <a:defRPr/>
              </a:pPr>
              <a:t>‹#›</a:t>
            </a:fld>
            <a:endParaRPr lang="en-US"/>
          </a:p>
        </p:txBody>
      </p:sp>
    </p:spTree>
    <p:extLst>
      <p:ext uri="{BB962C8B-B14F-4D97-AF65-F5344CB8AC3E}">
        <p14:creationId xmlns:p14="http://schemas.microsoft.com/office/powerpoint/2010/main" val="1210037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6FADD1-1B76-42CF-902A-2C070A3A9E3E}" type="datetimeFigureOut">
              <a:rPr lang="en-US"/>
              <a:pPr>
                <a:defRPr/>
              </a:pPr>
              <a:t>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4F7B0D-8C01-4E73-9A16-94499DDADD56}" type="slidenum">
              <a:rPr lang="en-US"/>
              <a:pPr>
                <a:defRPr/>
              </a:pPr>
              <a:t>‹#›</a:t>
            </a:fld>
            <a:endParaRPr lang="en-US"/>
          </a:p>
        </p:txBody>
      </p:sp>
    </p:spTree>
    <p:extLst>
      <p:ext uri="{BB962C8B-B14F-4D97-AF65-F5344CB8AC3E}">
        <p14:creationId xmlns:p14="http://schemas.microsoft.com/office/powerpoint/2010/main" val="3724411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EA9F18-6E1C-48AF-AF3C-9750138E4DB4}" type="datetimeFigureOut">
              <a:rPr lang="en-US"/>
              <a:pPr>
                <a:defRPr/>
              </a:pPr>
              <a:t>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DFC393-080E-47B3-9CFB-4892C44DEF7B}" type="slidenum">
              <a:rPr lang="en-US"/>
              <a:pPr>
                <a:defRPr/>
              </a:pPr>
              <a:t>‹#›</a:t>
            </a:fld>
            <a:endParaRPr lang="en-US"/>
          </a:p>
        </p:txBody>
      </p:sp>
    </p:spTree>
    <p:extLst>
      <p:ext uri="{BB962C8B-B14F-4D97-AF65-F5344CB8AC3E}">
        <p14:creationId xmlns:p14="http://schemas.microsoft.com/office/powerpoint/2010/main" val="466617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4B9B99-8ADD-46B3-A878-D3BDD0DADACA}" type="datetimeFigureOut">
              <a:rPr lang="en-US"/>
              <a:pPr>
                <a:defRPr/>
              </a:pPr>
              <a:t>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B69CFF-BAEA-4205-9419-7F97570F43E0}" type="slidenum">
              <a:rPr lang="en-US"/>
              <a:pPr>
                <a:defRPr/>
              </a:pPr>
              <a:t>‹#›</a:t>
            </a:fld>
            <a:endParaRPr lang="en-US"/>
          </a:p>
        </p:txBody>
      </p:sp>
    </p:spTree>
    <p:extLst>
      <p:ext uri="{BB962C8B-B14F-4D97-AF65-F5344CB8AC3E}">
        <p14:creationId xmlns:p14="http://schemas.microsoft.com/office/powerpoint/2010/main" val="2112652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69A698F-095A-4521-B47D-081A70B9CA16}" type="datetimeFigureOut">
              <a:rPr lang="en-US"/>
              <a:pPr>
                <a:defRPr/>
              </a:pPr>
              <a:t>2/5/2015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C73EFC-954D-47C7-B814-004219C08FE4}" type="slidenum">
              <a:rPr lang="en-US"/>
              <a:pPr>
                <a:defRPr/>
              </a:pPr>
              <a:t>‹#›</a:t>
            </a:fld>
            <a:endParaRPr lang="en-US"/>
          </a:p>
        </p:txBody>
      </p:sp>
    </p:spTree>
    <p:extLst>
      <p:ext uri="{BB962C8B-B14F-4D97-AF65-F5344CB8AC3E}">
        <p14:creationId xmlns:p14="http://schemas.microsoft.com/office/powerpoint/2010/main" val="2306872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A130D37-1C68-4D9C-99D7-D3C5381F7325}" type="datetimeFigureOut">
              <a:rPr lang="en-US"/>
              <a:pPr>
                <a:defRPr/>
              </a:pPr>
              <a:t>2/5/2015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37E403-1C46-482E-B5C2-5AFDB4B384FE}" type="slidenum">
              <a:rPr lang="en-US"/>
              <a:pPr>
                <a:defRPr/>
              </a:pPr>
              <a:t>‹#›</a:t>
            </a:fld>
            <a:endParaRPr lang="en-US"/>
          </a:p>
        </p:txBody>
      </p:sp>
    </p:spTree>
    <p:extLst>
      <p:ext uri="{BB962C8B-B14F-4D97-AF65-F5344CB8AC3E}">
        <p14:creationId xmlns:p14="http://schemas.microsoft.com/office/powerpoint/2010/main" val="1500299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B62D5B-739B-4E64-A2F1-0C3952593F6A}" type="datetimeFigureOut">
              <a:rPr lang="en-US"/>
              <a:pPr>
                <a:defRPr/>
              </a:pPr>
              <a:t>2/5/2015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508961-2F9F-4B98-AA7A-2D840F0CBE0F}" type="slidenum">
              <a:rPr lang="en-US"/>
              <a:pPr>
                <a:defRPr/>
              </a:pPr>
              <a:t>‹#›</a:t>
            </a:fld>
            <a:endParaRPr lang="en-US"/>
          </a:p>
        </p:txBody>
      </p:sp>
    </p:spTree>
    <p:extLst>
      <p:ext uri="{BB962C8B-B14F-4D97-AF65-F5344CB8AC3E}">
        <p14:creationId xmlns:p14="http://schemas.microsoft.com/office/powerpoint/2010/main" val="345586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C122B77-193C-4F18-A46B-E14D15CCCAB4}" type="datetimeFigureOut">
              <a:rPr lang="en-US" smtClean="0"/>
              <a:pPr>
                <a:defRPr/>
              </a:pPr>
              <a:t>2/5/2015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AD6170-BFF0-4B67-BD49-08E6FD439F2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32AB56-3BA5-4746-A0F8-E515692C62E2}" type="datetimeFigureOut">
              <a:rPr lang="en-US"/>
              <a:pPr>
                <a:defRPr/>
              </a:pPr>
              <a:t>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6C7F4D-FC6F-47C2-8805-5654F0347FBC}" type="slidenum">
              <a:rPr lang="en-US"/>
              <a:pPr>
                <a:defRPr/>
              </a:pPr>
              <a:t>‹#›</a:t>
            </a:fld>
            <a:endParaRPr lang="en-US"/>
          </a:p>
        </p:txBody>
      </p:sp>
    </p:spTree>
    <p:extLst>
      <p:ext uri="{BB962C8B-B14F-4D97-AF65-F5344CB8AC3E}">
        <p14:creationId xmlns:p14="http://schemas.microsoft.com/office/powerpoint/2010/main" val="1946661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0BBCD9-1118-4541-B61A-B45E49F2404B}" type="datetimeFigureOut">
              <a:rPr lang="en-US"/>
              <a:pPr>
                <a:defRPr/>
              </a:pPr>
              <a:t>2/5/2015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813AD9-A1B5-4455-B02F-318D9A32E14D}" type="slidenum">
              <a:rPr lang="en-US"/>
              <a:pPr>
                <a:defRPr/>
              </a:pPr>
              <a:t>‹#›</a:t>
            </a:fld>
            <a:endParaRPr lang="en-US"/>
          </a:p>
        </p:txBody>
      </p:sp>
    </p:spTree>
    <p:extLst>
      <p:ext uri="{BB962C8B-B14F-4D97-AF65-F5344CB8AC3E}">
        <p14:creationId xmlns:p14="http://schemas.microsoft.com/office/powerpoint/2010/main" val="1888720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65AE95-869B-44BD-8D1F-DFFC672FBA0A}" type="datetimeFigureOut">
              <a:rPr lang="en-US"/>
              <a:pPr>
                <a:defRPr/>
              </a:pPr>
              <a:t>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54CE6D-CDB2-4958-B419-3C601923D064}" type="slidenum">
              <a:rPr lang="en-US"/>
              <a:pPr>
                <a:defRPr/>
              </a:pPr>
              <a:t>‹#›</a:t>
            </a:fld>
            <a:endParaRPr lang="en-US"/>
          </a:p>
        </p:txBody>
      </p:sp>
    </p:spTree>
    <p:extLst>
      <p:ext uri="{BB962C8B-B14F-4D97-AF65-F5344CB8AC3E}">
        <p14:creationId xmlns:p14="http://schemas.microsoft.com/office/powerpoint/2010/main" val="2391785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DF1F18-309D-4BCE-BD77-B670531CBCD6}" type="datetimeFigureOut">
              <a:rPr lang="en-US"/>
              <a:pPr>
                <a:defRPr/>
              </a:pPr>
              <a:t>2/5/2015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490C7E-CE4B-4CD2-9858-CACD24F4BD8F}" type="slidenum">
              <a:rPr lang="en-US"/>
              <a:pPr>
                <a:defRPr/>
              </a:pPr>
              <a:t>‹#›</a:t>
            </a:fld>
            <a:endParaRPr lang="en-US"/>
          </a:p>
        </p:txBody>
      </p:sp>
    </p:spTree>
    <p:extLst>
      <p:ext uri="{BB962C8B-B14F-4D97-AF65-F5344CB8AC3E}">
        <p14:creationId xmlns:p14="http://schemas.microsoft.com/office/powerpoint/2010/main" val="1095083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71743" name="Rectangle 1055"/>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pic>
        <p:nvPicPr>
          <p:cNvPr id="371748" name="Picture 1060" descr="C:\WINDOWS\DESKTOP\PHlogoforPresPr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1749" name="Object 1061"/>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15375" name="Picture" r:id="rId4" imgW="2331720" imgH="1490472" progId="Word.Picture.8">
                  <p:embed/>
                </p:oleObj>
              </mc:Choice>
              <mc:Fallback>
                <p:oleObj name="Picture" r:id="rId4" imgW="2331720" imgH="149047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1750" name="Rectangle 1062"/>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1740" name="Rectangle 1052"/>
          <p:cNvSpPr>
            <a:spLocks noChangeArrowheads="1"/>
          </p:cNvSpPr>
          <p:nvPr/>
        </p:nvSpPr>
        <p:spPr bwMode="auto">
          <a:xfrm>
            <a:off x="3276600" y="0"/>
            <a:ext cx="2552700" cy="901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1741" name="Rectangle 1053"/>
          <p:cNvSpPr>
            <a:spLocks noGrp="1" noChangeArrowheads="1"/>
          </p:cNvSpPr>
          <p:nvPr>
            <p:ph type="ctrTitle" sz="quarter"/>
          </p:nvPr>
        </p:nvSpPr>
        <p:spPr>
          <a:xfrm>
            <a:off x="838200" y="1219200"/>
            <a:ext cx="7543800" cy="1752600"/>
          </a:xfrm>
          <a:effectLst>
            <a:outerShdw dist="35921" dir="2700000" algn="ctr" rotWithShape="0">
              <a:srgbClr val="808080"/>
            </a:outerShdw>
          </a:effectLst>
          <a:extLst>
            <a:ext uri="{909E8E84-426E-40DD-AFC4-6F175D3DCCD1}">
              <a14:hiddenFill xmlns:a14="http://schemas.microsoft.com/office/drawing/2010/main">
                <a:solidFill>
                  <a:srgbClr val="FFCC00"/>
                </a:solidFill>
              </a14:hiddenFill>
            </a:ext>
          </a:extLst>
        </p:spPr>
        <p:txBody>
          <a:bodyPr/>
          <a:lstStyle>
            <a:lvl1pPr algn="ctr">
              <a:defRPr sz="4800"/>
            </a:lvl1pPr>
          </a:lstStyle>
          <a:p>
            <a:pPr lvl="0"/>
            <a:r>
              <a:rPr lang="en-US" altLang="en-US" noProof="0" smtClean="0"/>
              <a:t>Click to edit Master title style</a:t>
            </a:r>
          </a:p>
        </p:txBody>
      </p:sp>
      <p:sp>
        <p:nvSpPr>
          <p:cNvPr id="371742" name="Rectangle 1054"/>
          <p:cNvSpPr>
            <a:spLocks noGrp="1" noChangeArrowheads="1"/>
          </p:cNvSpPr>
          <p:nvPr>
            <p:ph type="subTitle" sz="quarter" idx="1"/>
          </p:nvPr>
        </p:nvSpPr>
        <p:spPr>
          <a:xfrm>
            <a:off x="838200" y="3048000"/>
            <a:ext cx="7543800" cy="8382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lgn="ctr">
              <a:buFontTx/>
              <a:buNone/>
              <a:defRPr sz="3200" i="1"/>
            </a:lvl1pPr>
          </a:lstStyle>
          <a:p>
            <a:pPr lvl="0"/>
            <a:r>
              <a:rPr lang="en-US" altLang="en-US" noProof="0" smtClean="0"/>
              <a:t>Click to edit Master subtitle style</a:t>
            </a:r>
          </a:p>
        </p:txBody>
      </p:sp>
      <p:sp>
        <p:nvSpPr>
          <p:cNvPr id="371746" name="Text Box 1058"/>
          <p:cNvSpPr txBox="1">
            <a:spLocks noChangeArrowheads="1"/>
          </p:cNvSpPr>
          <p:nvPr/>
        </p:nvSpPr>
        <p:spPr bwMode="auto">
          <a:xfrm>
            <a:off x="3646488" y="517525"/>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pPr>
            <a:r>
              <a:rPr lang="en-US" altLang="en-US" sz="1600" b="1" smtClean="0">
                <a:solidFill>
                  <a:srgbClr val="FFFFFF"/>
                </a:solidFill>
                <a:effectLst>
                  <a:outerShdw blurRad="38100" dist="38100" dir="2700000" algn="tl">
                    <a:srgbClr val="000000"/>
                  </a:outerShdw>
                </a:effectLst>
                <a:latin typeface="Arial" charset="0"/>
                <a:cs typeface="+mn-cs"/>
              </a:rPr>
              <a:t>Presentation Pro</a:t>
            </a:r>
            <a:endParaRPr lang="en-US" altLang="en-US" sz="3000" smtClean="0">
              <a:solidFill>
                <a:srgbClr val="000000"/>
              </a:solidFill>
              <a:latin typeface="Arial" charset="0"/>
              <a:cs typeface="+mn-cs"/>
            </a:endParaRPr>
          </a:p>
        </p:txBody>
      </p:sp>
    </p:spTree>
    <p:extLst>
      <p:ext uri="{BB962C8B-B14F-4D97-AF65-F5344CB8AC3E}">
        <p14:creationId xmlns:p14="http://schemas.microsoft.com/office/powerpoint/2010/main" val="1172372802"/>
      </p:ext>
    </p:extLst>
  </p:cSld>
  <p:clrMapOvr>
    <a:masterClrMapping/>
  </p:clrMapOvr>
  <p:transition spd="med">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6467069"/>
      </p:ext>
    </p:extLst>
  </p:cSld>
  <p:clrMapOvr>
    <a:masterClrMapping/>
  </p:clrMapOvr>
  <p:transition spd="med">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79328815"/>
      </p:ext>
    </p:extLst>
  </p:cSld>
  <p:clrMapOvr>
    <a:masterClrMapping/>
  </p:clrMapOvr>
  <p:transition spd="med">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184514"/>
      </p:ext>
    </p:extLst>
  </p:cSld>
  <p:clrMapOvr>
    <a:masterClrMapping/>
  </p:clrMapOvr>
  <p:transition spd="med">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9523364"/>
      </p:ext>
    </p:extLst>
  </p:cSld>
  <p:clrMapOvr>
    <a:masterClrMapping/>
  </p:clrMapOvr>
  <p:transition spd="med">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7822611"/>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3DFA1904-1F83-4829-BF28-0487A68D1B6E}" type="datetimeFigureOut">
              <a:rPr lang="en-US" smtClean="0"/>
              <a:pPr>
                <a:defRPr/>
              </a:pPr>
              <a:t>2/5/2015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FBB665F-A4A7-4173-B2AF-6F49EDA63F65}" type="slidenum">
              <a:rPr lang="en-US" smtClean="0"/>
              <a:pPr>
                <a:defRPr/>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001911"/>
      </p:ext>
    </p:extLst>
  </p:cSld>
  <p:clrMapOvr>
    <a:masterClrMapping/>
  </p:clrMapOvr>
  <p:transition spd="med">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3938242"/>
      </p:ext>
    </p:extLst>
  </p:cSld>
  <p:clrMapOvr>
    <a:masterClrMapping/>
  </p:clrMapOvr>
  <p:transition spd="med">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1210167"/>
      </p:ext>
    </p:extLst>
  </p:cSld>
  <p:clrMapOvr>
    <a:masterClrMapping/>
  </p:clrMapOvr>
  <p:transition spd="med">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904766"/>
      </p:ext>
    </p:extLst>
  </p:cSld>
  <p:clrMapOvr>
    <a:masterClrMapping/>
  </p:clrMapOvr>
  <p:transition spd="med">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9922745"/>
      </p:ext>
    </p:extLst>
  </p:cSld>
  <p:clrMapOvr>
    <a:masterClrMapping/>
  </p:clrMapOvr>
  <p:transition spd="med">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542718"/>
      </p:ext>
    </p:extLst>
  </p:cSld>
  <p:clrMapOvr>
    <a:masterClrMapping/>
  </p:clrMapOvr>
  <p:transition spd="med">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2004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1617212"/>
      </p:ext>
    </p:extLst>
  </p:cSld>
  <p:clrMapOvr>
    <a:masterClrMapping/>
  </p:clrMapOvr>
  <p:transition spd="med">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fld id="{187C44F4-7375-45CA-9F52-6044A3510F21}" type="datetimeFigureOut">
              <a:rPr lang="en-US" smtClean="0">
                <a:solidFill>
                  <a:srgbClr val="ECE9C6"/>
                </a:solidFill>
              </a:rPr>
              <a:pPr>
                <a:defRPr/>
              </a:pPr>
              <a:t>2/5/2015</a:t>
            </a:fld>
            <a:endParaRPr lang="en-US">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CA8D1FCA-980C-4814-8170-3C8DE6C1C7F0}" type="slidenum">
              <a:rPr lang="en-US" smtClean="0">
                <a:solidFill>
                  <a:srgbClr val="ECE9C6"/>
                </a:solidFill>
              </a:rPr>
              <a:pPr>
                <a:defRPr/>
              </a:pPr>
              <a:t>‹#›</a:t>
            </a:fld>
            <a:endParaRPr lang="en-US">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9208842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896C1A5-5372-48C4-ACE8-38017D548B24}" type="datetimeFigureOut">
              <a:rPr lang="en-US" smtClean="0">
                <a:solidFill>
                  <a:srgbClr val="895D1D"/>
                </a:solidFill>
              </a:rPr>
              <a:pPr>
                <a:defRPr/>
              </a:pPr>
              <a:t>2/5/2015</a:t>
            </a:fld>
            <a:endParaRPr lang="en-US">
              <a:solidFill>
                <a:srgbClr val="895D1D"/>
              </a:solidFill>
            </a:endParaRPr>
          </a:p>
        </p:txBody>
      </p:sp>
      <p:sp>
        <p:nvSpPr>
          <p:cNvPr id="5" name="Footer Placeholder 4"/>
          <p:cNvSpPr>
            <a:spLocks noGrp="1"/>
          </p:cNvSpPr>
          <p:nvPr>
            <p:ph type="ftr" sz="quarter" idx="11"/>
          </p:nvPr>
        </p:nvSpPr>
        <p:spPr/>
        <p:txBody>
          <a:bodyPr/>
          <a:lstStyle/>
          <a:p>
            <a:pPr>
              <a:defRPr/>
            </a:pPr>
            <a:endParaRPr lang="en-US">
              <a:solidFill>
                <a:srgbClr val="895D1D"/>
              </a:solidFill>
            </a:endParaRPr>
          </a:p>
        </p:txBody>
      </p:sp>
      <p:sp>
        <p:nvSpPr>
          <p:cNvPr id="6" name="Slide Number Placeholder 5"/>
          <p:cNvSpPr>
            <a:spLocks noGrp="1"/>
          </p:cNvSpPr>
          <p:nvPr>
            <p:ph type="sldNum" sz="quarter" idx="12"/>
          </p:nvPr>
        </p:nvSpPr>
        <p:spPr/>
        <p:txBody>
          <a:bodyPr/>
          <a:lstStyle/>
          <a:p>
            <a:pPr>
              <a:defRPr/>
            </a:pPr>
            <a:fld id="{870E82CF-40FA-42C7-80BE-706664305FE1}" type="slidenum">
              <a:rPr lang="en-US" smtClean="0">
                <a:solidFill>
                  <a:srgbClr val="895D1D"/>
                </a:solidFill>
              </a:rPr>
              <a:pPr>
                <a:def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235891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C122B77-193C-4F18-A46B-E14D15CCCAB4}" type="datetimeFigureOut">
              <a:rPr lang="en-US" smtClean="0">
                <a:solidFill>
                  <a:srgbClr val="895D1D"/>
                </a:solidFill>
              </a:rPr>
              <a:pPr>
                <a:defRPr/>
              </a:pPr>
              <a:t>2/5/2015</a:t>
            </a:fld>
            <a:endParaRPr lang="en-US">
              <a:solidFill>
                <a:srgbClr val="895D1D"/>
              </a:solidFill>
            </a:endParaRPr>
          </a:p>
        </p:txBody>
      </p:sp>
      <p:sp>
        <p:nvSpPr>
          <p:cNvPr id="5" name="Footer Placeholder 4"/>
          <p:cNvSpPr>
            <a:spLocks noGrp="1"/>
          </p:cNvSpPr>
          <p:nvPr>
            <p:ph type="ftr" sz="quarter" idx="11"/>
          </p:nvPr>
        </p:nvSpPr>
        <p:spPr/>
        <p:txBody>
          <a:bodyPr/>
          <a:lstStyle/>
          <a:p>
            <a:pPr>
              <a:defRPr/>
            </a:pPr>
            <a:endParaRPr lang="en-US">
              <a:solidFill>
                <a:srgbClr val="895D1D"/>
              </a:solidFill>
            </a:endParaRPr>
          </a:p>
        </p:txBody>
      </p:sp>
      <p:sp>
        <p:nvSpPr>
          <p:cNvPr id="6" name="Slide Number Placeholder 5"/>
          <p:cNvSpPr>
            <a:spLocks noGrp="1"/>
          </p:cNvSpPr>
          <p:nvPr>
            <p:ph type="sldNum" sz="quarter" idx="12"/>
          </p:nvPr>
        </p:nvSpPr>
        <p:spPr/>
        <p:txBody>
          <a:bodyPr/>
          <a:lstStyle/>
          <a:p>
            <a:pPr>
              <a:defRPr/>
            </a:pPr>
            <a:fld id="{F6AD6170-BFF0-4B67-BD49-08E6FD439F2A}" type="slidenum">
              <a:rPr lang="en-US" smtClean="0">
                <a:solidFill>
                  <a:srgbClr val="895D1D"/>
                </a:solidFill>
              </a:rPr>
              <a:pPr>
                <a:defRPr/>
              </a:pPr>
              <a:t>‹#›</a:t>
            </a:fld>
            <a:endParaRPr lang="en-US">
              <a:solidFill>
                <a:srgbClr val="895D1D"/>
              </a:solidFill>
            </a:endParaRPr>
          </a:p>
        </p:txBody>
      </p:sp>
    </p:spTree>
    <p:extLst>
      <p:ext uri="{BB962C8B-B14F-4D97-AF65-F5344CB8AC3E}">
        <p14:creationId xmlns:p14="http://schemas.microsoft.com/office/powerpoint/2010/main" val="169787059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381828BC-26F0-4241-BA8A-A353F6FFD90D}" type="datetimeFigureOut">
              <a:rPr lang="en-US" smtClean="0"/>
              <a:pPr>
                <a:defRPr/>
              </a:pPr>
              <a:t>2/5/2015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BC9D765-CA39-4D5F-BEDB-B09C84B9A23D}" type="slidenum">
              <a:rPr lang="en-US" smtClean="0"/>
              <a:pPr>
                <a:defRPr/>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3DFA1904-1F83-4829-BF28-0487A68D1B6E}" type="datetimeFigureOut">
              <a:rPr lang="en-US" smtClean="0">
                <a:solidFill>
                  <a:srgbClr val="895D1D"/>
                </a:solidFill>
              </a:rPr>
              <a:pPr>
                <a:defRPr/>
              </a:pPr>
              <a:t>2/5/2015</a:t>
            </a:fld>
            <a:endParaRPr lang="en-US">
              <a:solidFill>
                <a:srgbClr val="895D1D"/>
              </a:solidFill>
            </a:endParaRPr>
          </a:p>
        </p:txBody>
      </p:sp>
      <p:sp>
        <p:nvSpPr>
          <p:cNvPr id="6" name="Footer Placeholder 5"/>
          <p:cNvSpPr>
            <a:spLocks noGrp="1"/>
          </p:cNvSpPr>
          <p:nvPr>
            <p:ph type="ftr" sz="quarter" idx="11"/>
          </p:nvPr>
        </p:nvSpPr>
        <p:spPr/>
        <p:txBody>
          <a:bodyPr/>
          <a:lstStyle/>
          <a:p>
            <a:pPr>
              <a:defRPr/>
            </a:pPr>
            <a:endParaRPr lang="en-US">
              <a:solidFill>
                <a:srgbClr val="895D1D"/>
              </a:solidFill>
            </a:endParaRPr>
          </a:p>
        </p:txBody>
      </p:sp>
      <p:sp>
        <p:nvSpPr>
          <p:cNvPr id="7" name="Slide Number Placeholder 6"/>
          <p:cNvSpPr>
            <a:spLocks noGrp="1"/>
          </p:cNvSpPr>
          <p:nvPr>
            <p:ph type="sldNum" sz="quarter" idx="12"/>
          </p:nvPr>
        </p:nvSpPr>
        <p:spPr/>
        <p:txBody>
          <a:bodyPr/>
          <a:lstStyle/>
          <a:p>
            <a:pPr>
              <a:defRPr/>
            </a:pPr>
            <a:fld id="{4FBB665F-A4A7-4173-B2AF-6F49EDA63F65}" type="slidenum">
              <a:rPr lang="en-US" smtClean="0">
                <a:solidFill>
                  <a:srgbClr val="895D1D"/>
                </a:solidFill>
              </a:rPr>
              <a:pPr>
                <a:def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09424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381828BC-26F0-4241-BA8A-A353F6FFD90D}" type="datetimeFigureOut">
              <a:rPr lang="en-US" smtClean="0">
                <a:solidFill>
                  <a:srgbClr val="895D1D"/>
                </a:solidFill>
              </a:rPr>
              <a:pPr>
                <a:defRPr/>
              </a:pPr>
              <a:t>2/5/2015</a:t>
            </a:fld>
            <a:endParaRPr lang="en-US">
              <a:solidFill>
                <a:srgbClr val="895D1D"/>
              </a:solidFill>
            </a:endParaRPr>
          </a:p>
        </p:txBody>
      </p:sp>
      <p:sp>
        <p:nvSpPr>
          <p:cNvPr id="8" name="Footer Placeholder 7"/>
          <p:cNvSpPr>
            <a:spLocks noGrp="1"/>
          </p:cNvSpPr>
          <p:nvPr>
            <p:ph type="ftr" sz="quarter" idx="11"/>
          </p:nvPr>
        </p:nvSpPr>
        <p:spPr/>
        <p:txBody>
          <a:bodyPr/>
          <a:lstStyle/>
          <a:p>
            <a:pPr>
              <a:defRPr/>
            </a:pPr>
            <a:endParaRPr lang="en-US">
              <a:solidFill>
                <a:srgbClr val="895D1D"/>
              </a:solidFill>
            </a:endParaRPr>
          </a:p>
        </p:txBody>
      </p:sp>
      <p:sp>
        <p:nvSpPr>
          <p:cNvPr id="9" name="Slide Number Placeholder 8"/>
          <p:cNvSpPr>
            <a:spLocks noGrp="1"/>
          </p:cNvSpPr>
          <p:nvPr>
            <p:ph type="sldNum" sz="quarter" idx="12"/>
          </p:nvPr>
        </p:nvSpPr>
        <p:spPr/>
        <p:txBody>
          <a:bodyPr/>
          <a:lstStyle/>
          <a:p>
            <a:pPr>
              <a:defRPr/>
            </a:pPr>
            <a:fld id="{0BC9D765-CA39-4D5F-BEDB-B09C84B9A23D}" type="slidenum">
              <a:rPr lang="en-US" smtClean="0">
                <a:solidFill>
                  <a:srgbClr val="895D1D"/>
                </a:solidFill>
              </a:rPr>
              <a:pPr>
                <a:def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0662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A850B9DF-E512-4238-B78C-ACE0938BE7A7}" type="datetimeFigureOut">
              <a:rPr lang="en-US" smtClean="0">
                <a:solidFill>
                  <a:srgbClr val="895D1D"/>
                </a:solidFill>
              </a:rPr>
              <a:pPr>
                <a:defRPr/>
              </a:pPr>
              <a:t>2/5/2015</a:t>
            </a:fld>
            <a:endParaRPr lang="en-US">
              <a:solidFill>
                <a:srgbClr val="895D1D"/>
              </a:solidFill>
            </a:endParaRPr>
          </a:p>
        </p:txBody>
      </p:sp>
      <p:sp>
        <p:nvSpPr>
          <p:cNvPr id="4" name="Footer Placeholder 3"/>
          <p:cNvSpPr>
            <a:spLocks noGrp="1"/>
          </p:cNvSpPr>
          <p:nvPr>
            <p:ph type="ftr" sz="quarter" idx="11"/>
          </p:nvPr>
        </p:nvSpPr>
        <p:spPr/>
        <p:txBody>
          <a:bodyPr/>
          <a:lstStyle/>
          <a:p>
            <a:pPr>
              <a:defRPr/>
            </a:pPr>
            <a:endParaRPr lang="en-US">
              <a:solidFill>
                <a:srgbClr val="895D1D"/>
              </a:solidFill>
            </a:endParaRPr>
          </a:p>
        </p:txBody>
      </p:sp>
      <p:sp>
        <p:nvSpPr>
          <p:cNvPr id="5" name="Slide Number Placeholder 4"/>
          <p:cNvSpPr>
            <a:spLocks noGrp="1"/>
          </p:cNvSpPr>
          <p:nvPr>
            <p:ph type="sldNum" sz="quarter" idx="12"/>
          </p:nvPr>
        </p:nvSpPr>
        <p:spPr/>
        <p:txBody>
          <a:bodyPr/>
          <a:lstStyle/>
          <a:p>
            <a:pPr>
              <a:defRPr/>
            </a:pPr>
            <a:fld id="{7CDCE37D-74C7-435C-B3F2-6ED72AED788D}" type="slidenum">
              <a:rPr lang="en-US" smtClean="0">
                <a:solidFill>
                  <a:srgbClr val="895D1D"/>
                </a:solidFill>
              </a:rPr>
              <a:pPr>
                <a:defRPr/>
              </a:pPr>
              <a:t>‹#›</a:t>
            </a:fld>
            <a:endParaRPr lang="en-US">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65434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9AB061B-04D4-4871-9182-8D7B70BA5C96}" type="datetimeFigureOut">
              <a:rPr lang="en-US" smtClean="0">
                <a:solidFill>
                  <a:srgbClr val="895D1D"/>
                </a:solidFill>
              </a:rPr>
              <a:pPr>
                <a:defRPr/>
              </a:pPr>
              <a:t>2/5/2015</a:t>
            </a:fld>
            <a:endParaRPr lang="en-US">
              <a:solidFill>
                <a:srgbClr val="895D1D"/>
              </a:solidFill>
            </a:endParaRPr>
          </a:p>
        </p:txBody>
      </p:sp>
      <p:sp>
        <p:nvSpPr>
          <p:cNvPr id="3" name="Footer Placeholder 2"/>
          <p:cNvSpPr>
            <a:spLocks noGrp="1"/>
          </p:cNvSpPr>
          <p:nvPr>
            <p:ph type="ftr" sz="quarter" idx="11"/>
          </p:nvPr>
        </p:nvSpPr>
        <p:spPr/>
        <p:txBody>
          <a:bodyPr/>
          <a:lstStyle/>
          <a:p>
            <a:pPr>
              <a:defRPr/>
            </a:pPr>
            <a:endParaRPr lang="en-US">
              <a:solidFill>
                <a:srgbClr val="895D1D"/>
              </a:solidFill>
            </a:endParaRPr>
          </a:p>
        </p:txBody>
      </p:sp>
      <p:sp>
        <p:nvSpPr>
          <p:cNvPr id="4" name="Slide Number Placeholder 3"/>
          <p:cNvSpPr>
            <a:spLocks noGrp="1"/>
          </p:cNvSpPr>
          <p:nvPr>
            <p:ph type="sldNum" sz="quarter" idx="12"/>
          </p:nvPr>
        </p:nvSpPr>
        <p:spPr/>
        <p:txBody>
          <a:bodyPr/>
          <a:lstStyle/>
          <a:p>
            <a:pPr>
              <a:defRPr/>
            </a:pPr>
            <a:fld id="{D1CE83ED-B83E-45F5-8D80-09E705001DF0}" type="slidenum">
              <a:rPr lang="en-US" smtClean="0">
                <a:solidFill>
                  <a:srgbClr val="895D1D"/>
                </a:solidFill>
              </a:rPr>
              <a:pPr>
                <a:defRPr/>
              </a:pPr>
              <a:t>‹#›</a:t>
            </a:fld>
            <a:endParaRPr lang="en-US">
              <a:solidFill>
                <a:srgbClr val="895D1D"/>
              </a:solidFill>
            </a:endParaRPr>
          </a:p>
        </p:txBody>
      </p:sp>
    </p:spTree>
    <p:extLst>
      <p:ext uri="{BB962C8B-B14F-4D97-AF65-F5344CB8AC3E}">
        <p14:creationId xmlns:p14="http://schemas.microsoft.com/office/powerpoint/2010/main" val="28426394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ECEFC56-F3D5-4A0C-993E-40A2270680C8}" type="datetimeFigureOut">
              <a:rPr lang="en-US" smtClean="0">
                <a:solidFill>
                  <a:srgbClr val="895D1D"/>
                </a:solidFill>
              </a:rPr>
              <a:pPr>
                <a:defRPr/>
              </a:pPr>
              <a:t>2/5/2015</a:t>
            </a:fld>
            <a:endParaRPr lang="en-US">
              <a:solidFill>
                <a:srgbClr val="895D1D"/>
              </a:solidFill>
            </a:endParaRPr>
          </a:p>
        </p:txBody>
      </p:sp>
      <p:sp>
        <p:nvSpPr>
          <p:cNvPr id="6" name="Footer Placeholder 5"/>
          <p:cNvSpPr>
            <a:spLocks noGrp="1"/>
          </p:cNvSpPr>
          <p:nvPr>
            <p:ph type="ftr" sz="quarter" idx="11"/>
          </p:nvPr>
        </p:nvSpPr>
        <p:spPr/>
        <p:txBody>
          <a:bodyPr/>
          <a:lstStyle/>
          <a:p>
            <a:pPr>
              <a:defRPr/>
            </a:pPr>
            <a:endParaRPr lang="en-US">
              <a:solidFill>
                <a:srgbClr val="895D1D"/>
              </a:solidFill>
            </a:endParaRPr>
          </a:p>
        </p:txBody>
      </p:sp>
      <p:sp>
        <p:nvSpPr>
          <p:cNvPr id="7" name="Slide Number Placeholder 6"/>
          <p:cNvSpPr>
            <a:spLocks noGrp="1"/>
          </p:cNvSpPr>
          <p:nvPr>
            <p:ph type="sldNum" sz="quarter" idx="12"/>
          </p:nvPr>
        </p:nvSpPr>
        <p:spPr/>
        <p:txBody>
          <a:bodyPr/>
          <a:lstStyle/>
          <a:p>
            <a:pPr>
              <a:defRPr/>
            </a:pPr>
            <a:fld id="{337D6622-9313-4935-B4D6-A9FB761D37AD}" type="slidenum">
              <a:rPr lang="en-US" smtClean="0">
                <a:solidFill>
                  <a:srgbClr val="895D1D"/>
                </a:solidFill>
              </a:rPr>
              <a:pPr>
                <a:defRPr/>
              </a:pPr>
              <a:t>‹#›</a:t>
            </a:fld>
            <a:endParaRPr lang="en-US">
              <a:solidFill>
                <a:srgbClr val="895D1D"/>
              </a:solidFill>
            </a:endParaRPr>
          </a:p>
        </p:txBody>
      </p:sp>
    </p:spTree>
    <p:extLst>
      <p:ext uri="{BB962C8B-B14F-4D97-AF65-F5344CB8AC3E}">
        <p14:creationId xmlns:p14="http://schemas.microsoft.com/office/powerpoint/2010/main" val="1240277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A6D3A35-B527-4226-ABCC-D52B988AA1E9}" type="datetimeFigureOut">
              <a:rPr lang="en-US" smtClean="0">
                <a:solidFill>
                  <a:srgbClr val="895D1D"/>
                </a:solidFill>
              </a:rPr>
              <a:pPr>
                <a:defRPr/>
              </a:pPr>
              <a:t>2/5/2015</a:t>
            </a:fld>
            <a:endParaRPr lang="en-US">
              <a:solidFill>
                <a:srgbClr val="895D1D"/>
              </a:solidFill>
            </a:endParaRPr>
          </a:p>
        </p:txBody>
      </p:sp>
      <p:sp>
        <p:nvSpPr>
          <p:cNvPr id="6" name="Footer Placeholder 5"/>
          <p:cNvSpPr>
            <a:spLocks noGrp="1"/>
          </p:cNvSpPr>
          <p:nvPr>
            <p:ph type="ftr" sz="quarter" idx="11"/>
          </p:nvPr>
        </p:nvSpPr>
        <p:spPr/>
        <p:txBody>
          <a:bodyPr/>
          <a:lstStyle/>
          <a:p>
            <a:pPr>
              <a:defRPr/>
            </a:pPr>
            <a:endParaRPr lang="en-US">
              <a:solidFill>
                <a:srgbClr val="895D1D"/>
              </a:solidFill>
            </a:endParaRPr>
          </a:p>
        </p:txBody>
      </p:sp>
      <p:sp>
        <p:nvSpPr>
          <p:cNvPr id="7" name="Slide Number Placeholder 6"/>
          <p:cNvSpPr>
            <a:spLocks noGrp="1"/>
          </p:cNvSpPr>
          <p:nvPr>
            <p:ph type="sldNum" sz="quarter" idx="12"/>
          </p:nvPr>
        </p:nvSpPr>
        <p:spPr/>
        <p:txBody>
          <a:bodyPr/>
          <a:lstStyle/>
          <a:p>
            <a:pPr>
              <a:defRPr/>
            </a:pPr>
            <a:fld id="{DA52C382-1B6F-49F2-B30C-53C8AC668E7B}" type="slidenum">
              <a:rPr lang="en-US" smtClean="0">
                <a:solidFill>
                  <a:srgbClr val="895D1D"/>
                </a:solidFill>
              </a:rPr>
              <a:pPr>
                <a:defRPr/>
              </a:pPr>
              <a:t>‹#›</a:t>
            </a:fld>
            <a:endParaRPr lang="en-US">
              <a:solidFill>
                <a:srgbClr val="895D1D"/>
              </a:solidFill>
            </a:endParaRPr>
          </a:p>
        </p:txBody>
      </p:sp>
    </p:spTree>
    <p:extLst>
      <p:ext uri="{BB962C8B-B14F-4D97-AF65-F5344CB8AC3E}">
        <p14:creationId xmlns:p14="http://schemas.microsoft.com/office/powerpoint/2010/main" val="29880081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F6A7B18-5C7A-404E-87A7-8B72B5122CE4}" type="datetimeFigureOut">
              <a:rPr lang="en-US" smtClean="0">
                <a:solidFill>
                  <a:srgbClr val="895D1D"/>
                </a:solidFill>
              </a:rPr>
              <a:pPr>
                <a:defRPr/>
              </a:pPr>
              <a:t>2/5/2015</a:t>
            </a:fld>
            <a:endParaRPr lang="en-US">
              <a:solidFill>
                <a:srgbClr val="895D1D"/>
              </a:solidFill>
            </a:endParaRPr>
          </a:p>
        </p:txBody>
      </p:sp>
      <p:sp>
        <p:nvSpPr>
          <p:cNvPr id="5" name="Footer Placeholder 4"/>
          <p:cNvSpPr>
            <a:spLocks noGrp="1"/>
          </p:cNvSpPr>
          <p:nvPr>
            <p:ph type="ftr" sz="quarter" idx="11"/>
          </p:nvPr>
        </p:nvSpPr>
        <p:spPr/>
        <p:txBody>
          <a:bodyPr/>
          <a:lstStyle/>
          <a:p>
            <a:pPr>
              <a:defRPr/>
            </a:pPr>
            <a:endParaRPr lang="en-US">
              <a:solidFill>
                <a:srgbClr val="895D1D"/>
              </a:solidFill>
            </a:endParaRPr>
          </a:p>
        </p:txBody>
      </p:sp>
      <p:sp>
        <p:nvSpPr>
          <p:cNvPr id="6" name="Slide Number Placeholder 5"/>
          <p:cNvSpPr>
            <a:spLocks noGrp="1"/>
          </p:cNvSpPr>
          <p:nvPr>
            <p:ph type="sldNum" sz="quarter" idx="12"/>
          </p:nvPr>
        </p:nvSpPr>
        <p:spPr/>
        <p:txBody>
          <a:bodyPr/>
          <a:lstStyle/>
          <a:p>
            <a:pPr>
              <a:defRPr/>
            </a:pPr>
            <a:fld id="{051234F8-A023-4AC1-BFE2-C0F36C43B8FF}" type="slidenum">
              <a:rPr lang="en-US" smtClean="0">
                <a:solidFill>
                  <a:srgbClr val="895D1D"/>
                </a:solidFill>
              </a:rPr>
              <a:pPr>
                <a:defRPr/>
              </a:pPr>
              <a:t>‹#›</a:t>
            </a:fld>
            <a:endParaRPr lang="en-US">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47647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B9F14B1-43F4-49DD-8BD2-50FC22C0D91D}" type="datetimeFigureOut">
              <a:rPr lang="en-US" smtClean="0">
                <a:solidFill>
                  <a:srgbClr val="895D1D"/>
                </a:solidFill>
              </a:rPr>
              <a:pPr>
                <a:defRPr/>
              </a:pPr>
              <a:t>2/5/2015</a:t>
            </a:fld>
            <a:endParaRPr lang="en-US">
              <a:solidFill>
                <a:srgbClr val="895D1D"/>
              </a:solidFill>
            </a:endParaRPr>
          </a:p>
        </p:txBody>
      </p:sp>
      <p:sp>
        <p:nvSpPr>
          <p:cNvPr id="5" name="Footer Placeholder 4"/>
          <p:cNvSpPr>
            <a:spLocks noGrp="1"/>
          </p:cNvSpPr>
          <p:nvPr>
            <p:ph type="ftr" sz="quarter" idx="11"/>
          </p:nvPr>
        </p:nvSpPr>
        <p:spPr/>
        <p:txBody>
          <a:bodyPr/>
          <a:lstStyle/>
          <a:p>
            <a:pPr>
              <a:defRPr/>
            </a:pPr>
            <a:endParaRPr lang="en-US">
              <a:solidFill>
                <a:srgbClr val="895D1D"/>
              </a:solidFill>
            </a:endParaRPr>
          </a:p>
        </p:txBody>
      </p:sp>
      <p:sp>
        <p:nvSpPr>
          <p:cNvPr id="6" name="Slide Number Placeholder 5"/>
          <p:cNvSpPr>
            <a:spLocks noGrp="1"/>
          </p:cNvSpPr>
          <p:nvPr>
            <p:ph type="sldNum" sz="quarter" idx="12"/>
          </p:nvPr>
        </p:nvSpPr>
        <p:spPr/>
        <p:txBody>
          <a:bodyPr/>
          <a:lstStyle/>
          <a:p>
            <a:pPr>
              <a:defRPr/>
            </a:pPr>
            <a:fld id="{96BABD27-ADBC-4550-A7BE-B8D37FE0CB8D}" type="slidenum">
              <a:rPr lang="en-US" smtClean="0">
                <a:solidFill>
                  <a:srgbClr val="895D1D"/>
                </a:solidFill>
              </a:rPr>
              <a:pPr>
                <a:defRPr/>
              </a:pPr>
              <a:t>‹#›</a:t>
            </a:fld>
            <a:endParaRPr lang="en-US">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63007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71743" name="Rectangle 1055"/>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pic>
        <p:nvPicPr>
          <p:cNvPr id="371748" name="Picture 1060" descr="C:\WINDOWS\DESKTOP\PHlogoforPresPr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1749" name="Object 1061"/>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17418" name="Picture" r:id="rId4" imgW="2331720" imgH="1490472" progId="Word.Picture.8">
                  <p:embed/>
                </p:oleObj>
              </mc:Choice>
              <mc:Fallback>
                <p:oleObj name="Picture" r:id="rId4" imgW="2331720" imgH="149047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1750" name="Rectangle 1062"/>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371740" name="Rectangle 1052"/>
          <p:cNvSpPr>
            <a:spLocks noChangeArrowheads="1"/>
          </p:cNvSpPr>
          <p:nvPr/>
        </p:nvSpPr>
        <p:spPr bwMode="auto">
          <a:xfrm>
            <a:off x="3276600" y="0"/>
            <a:ext cx="2552700" cy="901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371741" name="Rectangle 1053"/>
          <p:cNvSpPr>
            <a:spLocks noGrp="1" noChangeArrowheads="1"/>
          </p:cNvSpPr>
          <p:nvPr>
            <p:ph type="ctrTitle" sz="quarter"/>
          </p:nvPr>
        </p:nvSpPr>
        <p:spPr>
          <a:xfrm>
            <a:off x="838200" y="1219200"/>
            <a:ext cx="7543800" cy="1752600"/>
          </a:xfrm>
          <a:effectLst>
            <a:outerShdw dist="35921" dir="2700000" algn="ctr" rotWithShape="0">
              <a:srgbClr val="808080"/>
            </a:outerShdw>
          </a:effectLst>
          <a:extLst>
            <a:ext uri="{909E8E84-426E-40DD-AFC4-6F175D3DCCD1}">
              <a14:hiddenFill xmlns:a14="http://schemas.microsoft.com/office/drawing/2010/main">
                <a:solidFill>
                  <a:srgbClr val="FFCC00"/>
                </a:solidFill>
              </a14:hiddenFill>
            </a:ext>
          </a:extLst>
        </p:spPr>
        <p:txBody>
          <a:bodyPr/>
          <a:lstStyle>
            <a:lvl1pPr algn="ctr">
              <a:defRPr sz="4800"/>
            </a:lvl1pPr>
          </a:lstStyle>
          <a:p>
            <a:pPr lvl="0"/>
            <a:r>
              <a:rPr lang="en-US" altLang="en-US" noProof="0" smtClean="0"/>
              <a:t>Click to edit Master title style</a:t>
            </a:r>
          </a:p>
        </p:txBody>
      </p:sp>
      <p:sp>
        <p:nvSpPr>
          <p:cNvPr id="371742" name="Rectangle 1054"/>
          <p:cNvSpPr>
            <a:spLocks noGrp="1" noChangeArrowheads="1"/>
          </p:cNvSpPr>
          <p:nvPr>
            <p:ph type="subTitle" sz="quarter" idx="1"/>
          </p:nvPr>
        </p:nvSpPr>
        <p:spPr>
          <a:xfrm>
            <a:off x="838200" y="3048000"/>
            <a:ext cx="7543800" cy="8382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lgn="ctr">
              <a:buFontTx/>
              <a:buNone/>
              <a:defRPr sz="3200" i="1"/>
            </a:lvl1pPr>
          </a:lstStyle>
          <a:p>
            <a:pPr lvl="0"/>
            <a:r>
              <a:rPr lang="en-US" altLang="en-US" noProof="0" smtClean="0"/>
              <a:t>Click to edit Master subtitle style</a:t>
            </a:r>
          </a:p>
        </p:txBody>
      </p:sp>
      <p:sp>
        <p:nvSpPr>
          <p:cNvPr id="371746" name="Text Box 1058"/>
          <p:cNvSpPr txBox="1">
            <a:spLocks noChangeArrowheads="1"/>
          </p:cNvSpPr>
          <p:nvPr/>
        </p:nvSpPr>
        <p:spPr bwMode="auto">
          <a:xfrm>
            <a:off x="3646488" y="517525"/>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pPr>
            <a:r>
              <a:rPr lang="en-US" altLang="en-US" sz="1600" b="1" smtClean="0">
                <a:solidFill>
                  <a:srgbClr val="FFFFFF"/>
                </a:solidFill>
                <a:effectLst>
                  <a:outerShdw blurRad="38100" dist="38100" dir="2700000" algn="tl">
                    <a:srgbClr val="000000"/>
                  </a:outerShdw>
                </a:effectLst>
                <a:latin typeface="Arial" charset="0"/>
              </a:rPr>
              <a:t>Presentation Pro</a:t>
            </a:r>
            <a:endParaRPr lang="en-US" altLang="en-US" sz="3000" smtClean="0">
              <a:solidFill>
                <a:srgbClr val="000000"/>
              </a:solidFill>
              <a:latin typeface="Arial" charset="0"/>
            </a:endParaRPr>
          </a:p>
        </p:txBody>
      </p:sp>
    </p:spTree>
    <p:extLst>
      <p:ext uri="{BB962C8B-B14F-4D97-AF65-F5344CB8AC3E}">
        <p14:creationId xmlns:p14="http://schemas.microsoft.com/office/powerpoint/2010/main" val="4272674915"/>
      </p:ext>
    </p:extLst>
  </p:cSld>
  <p:clrMapOvr>
    <a:masterClrMapping/>
  </p:clrMapOvr>
  <p:transition spd="med">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507379"/>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A850B9DF-E512-4238-B78C-ACE0938BE7A7}" type="datetimeFigureOut">
              <a:rPr lang="en-US" smtClean="0"/>
              <a:pPr>
                <a:defRPr/>
              </a:pPr>
              <a:t>2/5/2015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CDCE37D-74C7-435C-B3F2-6ED72AED788D}" type="slidenum">
              <a:rPr lang="en-US" smtClean="0"/>
              <a:pPr>
                <a:defRPr/>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59355450"/>
      </p:ext>
    </p:extLst>
  </p:cSld>
  <p:clrMapOvr>
    <a:masterClrMapping/>
  </p:clrMapOvr>
  <p:transition spd="med">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5646972"/>
      </p:ext>
    </p:extLst>
  </p:cSld>
  <p:clrMapOvr>
    <a:masterClrMapping/>
  </p:clrMapOvr>
  <p:transition spd="med">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6298943"/>
      </p:ext>
    </p:extLst>
  </p:cSld>
  <p:clrMapOvr>
    <a:masterClrMapping/>
  </p:clrMapOvr>
  <p:transition spd="med">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7353185"/>
      </p:ext>
    </p:extLst>
  </p:cSld>
  <p:clrMapOvr>
    <a:masterClrMapping/>
  </p:clrMapOvr>
  <p:transition spd="med">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032763"/>
      </p:ext>
    </p:extLst>
  </p:cSld>
  <p:clrMapOvr>
    <a:masterClrMapping/>
  </p:clrMapOvr>
  <p:transition spd="med">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0273072"/>
      </p:ext>
    </p:extLst>
  </p:cSld>
  <p:clrMapOvr>
    <a:masterClrMapping/>
  </p:clrMapOvr>
  <p:transition spd="med">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0888686"/>
      </p:ext>
    </p:extLst>
  </p:cSld>
  <p:clrMapOvr>
    <a:masterClrMapping/>
  </p:clrMapOvr>
  <p:transition spd="med">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0257391"/>
      </p:ext>
    </p:extLst>
  </p:cSld>
  <p:clrMapOvr>
    <a:masterClrMapping/>
  </p:clrMapOvr>
  <p:transition spd="med">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0949897"/>
      </p:ext>
    </p:extLst>
  </p:cSld>
  <p:clrMapOvr>
    <a:masterClrMapping/>
  </p:clrMapOvr>
  <p:transition spd="med">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067231"/>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9AB061B-04D4-4871-9182-8D7B70BA5C96}" type="datetimeFigureOut">
              <a:rPr lang="en-US" smtClean="0"/>
              <a:pPr>
                <a:defRPr/>
              </a:pPr>
              <a:t>2/5/2015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1CE83ED-B83E-45F5-8D80-09E705001DF0}" type="slidenum">
              <a:rPr lang="en-US" smtClean="0"/>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2004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4582666"/>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ECEFC56-F3D5-4A0C-993E-40A2270680C8}" type="datetimeFigureOut">
              <a:rPr lang="en-US" smtClean="0"/>
              <a:pPr>
                <a:defRPr/>
              </a:pPr>
              <a:t>2/5/2015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37D6622-9313-4935-B4D6-A9FB761D37A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A6D3A35-B527-4226-ABCC-D52B988AA1E9}" type="datetimeFigureOut">
              <a:rPr lang="en-US" smtClean="0"/>
              <a:pPr>
                <a:defRPr/>
              </a:pPr>
              <a:t>2/5/2015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A52C382-1B6F-49F2-B30C-53C8AC668E7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oleObject" Target="../embeddings/oleObject1.bin"/><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8.png"/><Relationship Id="rId2" Type="http://schemas.openxmlformats.org/officeDocument/2006/relationships/slideLayout" Target="../slideLayouts/slideLayout35.xml"/><Relationship Id="rId16" Type="http://schemas.openxmlformats.org/officeDocument/2006/relationships/image" Target="../media/image7.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vmlDrawing" Target="../drawings/vmlDrawing1.vml"/><Relationship Id="rId10" Type="http://schemas.openxmlformats.org/officeDocument/2006/relationships/slideLayout" Target="../slideLayouts/slideLayout43.xml"/><Relationship Id="rId19" Type="http://schemas.openxmlformats.org/officeDocument/2006/relationships/image" Target="../media/image6.wmf"/><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oleObject" Target="../embeddings/oleObject3.bin"/><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8.png"/><Relationship Id="rId2" Type="http://schemas.openxmlformats.org/officeDocument/2006/relationships/slideLayout" Target="../slideLayouts/slideLayout59.xml"/><Relationship Id="rId16" Type="http://schemas.openxmlformats.org/officeDocument/2006/relationships/image" Target="../media/image7.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vmlDrawing" Target="../drawings/vmlDrawing3.vml"/><Relationship Id="rId10" Type="http://schemas.openxmlformats.org/officeDocument/2006/relationships/slideLayout" Target="../slideLayouts/slideLayout67.xml"/><Relationship Id="rId19" Type="http://schemas.openxmlformats.org/officeDocument/2006/relationships/image" Target="../media/image6.wmf"/><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3752D6AE-B945-4B6C-BC20-5CC5E49F9AAF}" type="datetimeFigureOut">
              <a:rPr lang="en-US" smtClean="0"/>
              <a:pPr>
                <a:defRPr/>
              </a:pPr>
              <a:t>2/5/2015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FF83CCCB-3F2E-4098-A86A-CAB09B9A78B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FAF32870-3CE8-4FE9-BB66-69F840335EA6}" type="datetimeFigureOut">
              <a:rPr lang="en-US"/>
              <a:pPr>
                <a:defRPr/>
              </a:pPr>
              <a:t>2/5/2015</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7CE1198E-5052-417F-8C19-1C211290A220}" type="slidenum">
              <a:rPr lang="en-US"/>
              <a:pPr>
                <a:defRPr/>
              </a:pPr>
              <a:t>‹#›</a:t>
            </a:fld>
            <a:endParaRPr lang="en-US" dirty="0"/>
          </a:p>
        </p:txBody>
      </p:sp>
    </p:spTree>
    <p:extLst>
      <p:ext uri="{BB962C8B-B14F-4D97-AF65-F5344CB8AC3E}">
        <p14:creationId xmlns:p14="http://schemas.microsoft.com/office/powerpoint/2010/main" val="453487102"/>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192F2DC-0C23-40D0-958B-439395C3DA89}" type="datetimeFigureOut">
              <a:rPr lang="en-US"/>
              <a:pPr>
                <a:defRPr/>
              </a:pPr>
              <a:t>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6BDF55F-3186-4A01-84AF-B972C6ED1E99}" type="slidenum">
              <a:rPr lang="en-US"/>
              <a:pPr>
                <a:defRPr/>
              </a:pPr>
              <a:t>‹#›</a:t>
            </a:fld>
            <a:endParaRPr lang="en-US"/>
          </a:p>
        </p:txBody>
      </p:sp>
    </p:spTree>
    <p:extLst>
      <p:ext uri="{BB962C8B-B14F-4D97-AF65-F5344CB8AC3E}">
        <p14:creationId xmlns:p14="http://schemas.microsoft.com/office/powerpoint/2010/main" val="1689572789"/>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370751" name="Rectangle 63"/>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pic>
        <p:nvPicPr>
          <p:cNvPr id="370773" name="Picture 85" descr="C:\WINDOWS\DESKTOP\PHlogoforPresPro.bmp"/>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0774" name="Object 86"/>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14351" name="Picture" r:id="rId18" imgW="2331720" imgH="1490472" progId="Word.Picture.8">
                  <p:embed/>
                </p:oleObj>
              </mc:Choice>
              <mc:Fallback>
                <p:oleObj name="Picture" r:id="rId18" imgW="2331720" imgH="1490472" progId="Word.Picture.8">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0775" name="Rectangle 87"/>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48" name="Rectangle 60"/>
          <p:cNvSpPr>
            <a:spLocks noGrp="1" noChangeArrowheads="1"/>
          </p:cNvSpPr>
          <p:nvPr>
            <p:ph type="body" idx="1"/>
          </p:nvPr>
        </p:nvSpPr>
        <p:spPr bwMode="auto">
          <a:xfrm>
            <a:off x="304800" y="9906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p:txBody>
      </p:sp>
      <p:sp>
        <p:nvSpPr>
          <p:cNvPr id="370749" name="Rectangle 61"/>
          <p:cNvSpPr>
            <a:spLocks noGrp="1" noChangeArrowheads="1"/>
          </p:cNvSpPr>
          <p:nvPr>
            <p:ph type="title"/>
          </p:nvPr>
        </p:nvSpPr>
        <p:spPr bwMode="auto">
          <a:xfrm>
            <a:off x="304800" y="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0750" name="Line 62"/>
          <p:cNvSpPr>
            <a:spLocks noChangeShapeType="1"/>
          </p:cNvSpPr>
          <p:nvPr/>
        </p:nvSpPr>
        <p:spPr bwMode="auto">
          <a:xfrm>
            <a:off x="0" y="838200"/>
            <a:ext cx="9144000" cy="0"/>
          </a:xfrm>
          <a:prstGeom prst="line">
            <a:avLst/>
          </a:prstGeom>
          <a:noFill/>
          <a:ln w="28575">
            <a:solidFill>
              <a:srgbClr val="99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2" name="AutoShape 64"/>
          <p:cNvSpPr>
            <a:spLocks noChangeArrowheads="1"/>
          </p:cNvSpPr>
          <p:nvPr/>
        </p:nvSpPr>
        <p:spPr bwMode="auto">
          <a:xfrm>
            <a:off x="24003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3" name="Text Box 65"/>
          <p:cNvSpPr txBox="1">
            <a:spLocks noChangeArrowheads="1"/>
          </p:cNvSpPr>
          <p:nvPr/>
        </p:nvSpPr>
        <p:spPr bwMode="auto">
          <a:xfrm>
            <a:off x="25273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1</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4" name="AutoShape 66"/>
          <p:cNvSpPr>
            <a:spLocks noChangeArrowheads="1"/>
          </p:cNvSpPr>
          <p:nvPr/>
        </p:nvSpPr>
        <p:spPr bwMode="auto">
          <a:xfrm>
            <a:off x="29845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5" name="Text Box 67"/>
          <p:cNvSpPr txBox="1">
            <a:spLocks noChangeArrowheads="1"/>
          </p:cNvSpPr>
          <p:nvPr/>
        </p:nvSpPr>
        <p:spPr bwMode="auto">
          <a:xfrm>
            <a:off x="31115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2</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6" name="AutoShape 68"/>
          <p:cNvSpPr>
            <a:spLocks noChangeArrowheads="1"/>
          </p:cNvSpPr>
          <p:nvPr/>
        </p:nvSpPr>
        <p:spPr bwMode="auto">
          <a:xfrm>
            <a:off x="35687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7" name="Text Box 69"/>
          <p:cNvSpPr txBox="1">
            <a:spLocks noChangeArrowheads="1"/>
          </p:cNvSpPr>
          <p:nvPr/>
        </p:nvSpPr>
        <p:spPr bwMode="auto">
          <a:xfrm>
            <a:off x="36957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3</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8" name="Text Box 70"/>
          <p:cNvSpPr txBox="1">
            <a:spLocks noChangeArrowheads="1"/>
          </p:cNvSpPr>
          <p:nvPr/>
        </p:nvSpPr>
        <p:spPr bwMode="auto">
          <a:xfrm>
            <a:off x="1524000" y="63373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eaLnBrk="0" hangingPunct="0">
              <a:spcBef>
                <a:spcPct val="50000"/>
              </a:spcBef>
            </a:pPr>
            <a:r>
              <a:rPr lang="en-US" altLang="en-US" sz="1200" b="1" smtClean="0">
                <a:solidFill>
                  <a:srgbClr val="FFFFCC"/>
                </a:solidFill>
                <a:effectLst>
                  <a:outerShdw blurRad="38100" dist="38100" dir="2700000" algn="tl">
                    <a:srgbClr val="000000"/>
                  </a:outerShdw>
                </a:effectLst>
                <a:latin typeface="Arial" charset="0"/>
                <a:cs typeface="+mn-cs"/>
              </a:rPr>
              <a:t>Go To Section:</a:t>
            </a:r>
            <a:endParaRPr lang="en-US" altLang="en-US" sz="3000" smtClean="0">
              <a:solidFill>
                <a:srgbClr val="FFFFCC"/>
              </a:solidFill>
              <a:effectLst>
                <a:outerShdw blurRad="38100" dist="38100" dir="2700000" algn="tl">
                  <a:srgbClr val="000000"/>
                </a:outerShdw>
              </a:effectLst>
              <a:latin typeface="Arial" charset="0"/>
              <a:cs typeface="+mn-cs"/>
            </a:endParaRPr>
          </a:p>
        </p:txBody>
      </p:sp>
    </p:spTree>
    <p:extLst>
      <p:ext uri="{BB962C8B-B14F-4D97-AF65-F5344CB8AC3E}">
        <p14:creationId xmlns:p14="http://schemas.microsoft.com/office/powerpoint/2010/main" val="3761193923"/>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70749"/>
                                        </p:tgtEl>
                                        <p:attrNameLst>
                                          <p:attrName>style.visibility</p:attrName>
                                        </p:attrNameLst>
                                      </p:cBhvr>
                                      <p:to>
                                        <p:strVal val="visible"/>
                                      </p:to>
                                    </p:set>
                                    <p:anim calcmode="lin" valueType="num">
                                      <p:cBhvr additive="base">
                                        <p:cTn id="7" dur="500" fill="hold"/>
                                        <p:tgtEl>
                                          <p:spTgt spid="370749"/>
                                        </p:tgtEl>
                                        <p:attrNameLst>
                                          <p:attrName>ppt_x</p:attrName>
                                        </p:attrNameLst>
                                      </p:cBhvr>
                                      <p:tavLst>
                                        <p:tav tm="0">
                                          <p:val>
                                            <p:strVal val="#ppt_x"/>
                                          </p:val>
                                        </p:tav>
                                        <p:tav tm="100000">
                                          <p:val>
                                            <p:strVal val="#ppt_x"/>
                                          </p:val>
                                        </p:tav>
                                      </p:tavLst>
                                    </p:anim>
                                    <p:anim calcmode="lin" valueType="num">
                                      <p:cBhvr additive="base">
                                        <p:cTn id="8" dur="500" fill="hold"/>
                                        <p:tgtEl>
                                          <p:spTgt spid="3707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0748">
                                            <p:txEl>
                                              <p:pRg st="0" end="0"/>
                                            </p:txEl>
                                          </p:spTgt>
                                        </p:tgtEl>
                                        <p:attrNameLst>
                                          <p:attrName>style.visibility</p:attrName>
                                        </p:attrNameLst>
                                      </p:cBhvr>
                                      <p:to>
                                        <p:strVal val="visible"/>
                                      </p:to>
                                    </p:set>
                                    <p:anim calcmode="lin" valueType="num">
                                      <p:cBhvr additive="base">
                                        <p:cTn id="13" dur="500" fill="hold"/>
                                        <p:tgtEl>
                                          <p:spTgt spid="37074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0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0748">
                                            <p:txEl>
                                              <p:pRg st="1" end="1"/>
                                            </p:txEl>
                                          </p:spTgt>
                                        </p:tgtEl>
                                        <p:attrNameLst>
                                          <p:attrName>style.visibility</p:attrName>
                                        </p:attrNameLst>
                                      </p:cBhvr>
                                      <p:to>
                                        <p:strVal val="visible"/>
                                      </p:to>
                                    </p:set>
                                    <p:anim calcmode="lin" valueType="num">
                                      <p:cBhvr additive="base">
                                        <p:cTn id="19" dur="500" fill="hold"/>
                                        <p:tgtEl>
                                          <p:spTgt spid="37074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074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70748">
                                            <p:txEl>
                                              <p:pRg st="2" end="2"/>
                                            </p:txEl>
                                          </p:spTgt>
                                        </p:tgtEl>
                                        <p:attrNameLst>
                                          <p:attrName>style.visibility</p:attrName>
                                        </p:attrNameLst>
                                      </p:cBhvr>
                                      <p:to>
                                        <p:strVal val="visible"/>
                                      </p:to>
                                    </p:set>
                                    <p:anim calcmode="lin" valueType="num">
                                      <p:cBhvr additive="base">
                                        <p:cTn id="23" dur="500" fill="hold"/>
                                        <p:tgtEl>
                                          <p:spTgt spid="370748">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7074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0748">
                                            <p:txEl>
                                              <p:pRg st="3" end="3"/>
                                            </p:txEl>
                                          </p:spTgt>
                                        </p:tgtEl>
                                        <p:attrNameLst>
                                          <p:attrName>style.visibility</p:attrName>
                                        </p:attrNameLst>
                                      </p:cBhvr>
                                      <p:to>
                                        <p:strVal val="visible"/>
                                      </p:to>
                                    </p:set>
                                    <p:anim calcmode="lin" valueType="num">
                                      <p:cBhvr additive="base">
                                        <p:cTn id="27" dur="500" fill="hold"/>
                                        <p:tgtEl>
                                          <p:spTgt spid="370748">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07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48" grpId="0" build="p" bldLvl="2" autoUpdateAnimBg="0">
        <p:tmplLst>
          <p:tmpl lvl="1">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Lst>
      </p:bldP>
      <p:bldP spid="370749" grpId="0" autoUpdateAnimBg="0"/>
    </p:bldLst>
  </p:timing>
  <p:txStyles>
    <p:titleStyle>
      <a:lvl1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5pPr>
      <a:lvl6pPr marL="4572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6pPr>
      <a:lvl7pPr marL="9144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7pPr>
      <a:lvl8pPr marL="13716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8pPr>
      <a:lvl9pPr marL="18288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9pPr>
    </p:titleStyle>
    <p:body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3752D6AE-B945-4B6C-BC20-5CC5E49F9AAF}" type="datetimeFigureOut">
              <a:rPr lang="en-US" smtClean="0">
                <a:solidFill>
                  <a:srgbClr val="895D1D"/>
                </a:solidFill>
              </a:rPr>
              <a:pPr>
                <a:defRPr/>
              </a:pPr>
              <a:t>2/5/2015</a:t>
            </a:fld>
            <a:endParaRPr lang="en-US">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FF83CCCB-3F2E-4098-A86A-CAB09B9A78B7}" type="slidenum">
              <a:rPr lang="en-US" smtClean="0">
                <a:solidFill>
                  <a:srgbClr val="895D1D"/>
                </a:solidFill>
              </a:rPr>
              <a:pPr>
                <a:defRPr/>
              </a:pPr>
              <a:t>‹#›</a:t>
            </a:fld>
            <a:endParaRPr lang="en-US">
              <a:solidFill>
                <a:srgbClr val="895D1D"/>
              </a:solidFill>
            </a:endParaRPr>
          </a:p>
        </p:txBody>
      </p:sp>
    </p:spTree>
    <p:extLst>
      <p:ext uri="{BB962C8B-B14F-4D97-AF65-F5344CB8AC3E}">
        <p14:creationId xmlns:p14="http://schemas.microsoft.com/office/powerpoint/2010/main" val="1233066119"/>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370751" name="Rectangle 63"/>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pic>
        <p:nvPicPr>
          <p:cNvPr id="370773" name="Picture 85" descr="C:\WINDOWS\DESKTOP\PHlogoforPresPro.bmp"/>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0774" name="Object 86"/>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16394" name="Picture" r:id="rId18" imgW="2331720" imgH="1490472" progId="Word.Picture.8">
                  <p:embed/>
                </p:oleObj>
              </mc:Choice>
              <mc:Fallback>
                <p:oleObj name="Picture" r:id="rId18" imgW="2331720" imgH="1490472" progId="Word.Picture.8">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0775" name="Rectangle 87"/>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370748" name="Rectangle 60"/>
          <p:cNvSpPr>
            <a:spLocks noGrp="1" noChangeArrowheads="1"/>
          </p:cNvSpPr>
          <p:nvPr>
            <p:ph type="body" idx="1"/>
          </p:nvPr>
        </p:nvSpPr>
        <p:spPr bwMode="auto">
          <a:xfrm>
            <a:off x="304800" y="9906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p:txBody>
      </p:sp>
      <p:sp>
        <p:nvSpPr>
          <p:cNvPr id="370749" name="Rectangle 61"/>
          <p:cNvSpPr>
            <a:spLocks noGrp="1" noChangeArrowheads="1"/>
          </p:cNvSpPr>
          <p:nvPr>
            <p:ph type="title"/>
          </p:nvPr>
        </p:nvSpPr>
        <p:spPr bwMode="auto">
          <a:xfrm>
            <a:off x="304800" y="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0750" name="Line 62"/>
          <p:cNvSpPr>
            <a:spLocks noChangeShapeType="1"/>
          </p:cNvSpPr>
          <p:nvPr/>
        </p:nvSpPr>
        <p:spPr bwMode="auto">
          <a:xfrm>
            <a:off x="0" y="838200"/>
            <a:ext cx="9144000" cy="0"/>
          </a:xfrm>
          <a:prstGeom prst="line">
            <a:avLst/>
          </a:prstGeom>
          <a:noFill/>
          <a:ln w="28575">
            <a:solidFill>
              <a:srgbClr val="99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370752" name="AutoShape 64"/>
          <p:cNvSpPr>
            <a:spLocks noChangeArrowheads="1"/>
          </p:cNvSpPr>
          <p:nvPr/>
        </p:nvSpPr>
        <p:spPr bwMode="auto">
          <a:xfrm>
            <a:off x="24003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370753" name="Text Box 65"/>
          <p:cNvSpPr txBox="1">
            <a:spLocks noChangeArrowheads="1"/>
          </p:cNvSpPr>
          <p:nvPr/>
        </p:nvSpPr>
        <p:spPr bwMode="auto">
          <a:xfrm>
            <a:off x="25273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rPr>
              <a:t>1</a:t>
            </a:r>
            <a:endParaRPr lang="en-US" altLang="en-US" sz="3000" smtClean="0">
              <a:solidFill>
                <a:srgbClr val="B2B2B2"/>
              </a:solidFill>
              <a:effectLst>
                <a:outerShdw blurRad="38100" dist="38100" dir="2700000" algn="tl">
                  <a:srgbClr val="000000"/>
                </a:outerShdw>
              </a:effectLst>
              <a:latin typeface="Arial" charset="0"/>
            </a:endParaRPr>
          </a:p>
        </p:txBody>
      </p:sp>
      <p:sp>
        <p:nvSpPr>
          <p:cNvPr id="370754" name="AutoShape 66"/>
          <p:cNvSpPr>
            <a:spLocks noChangeArrowheads="1"/>
          </p:cNvSpPr>
          <p:nvPr/>
        </p:nvSpPr>
        <p:spPr bwMode="auto">
          <a:xfrm>
            <a:off x="29845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370755" name="Text Box 67"/>
          <p:cNvSpPr txBox="1">
            <a:spLocks noChangeArrowheads="1"/>
          </p:cNvSpPr>
          <p:nvPr/>
        </p:nvSpPr>
        <p:spPr bwMode="auto">
          <a:xfrm>
            <a:off x="31115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rPr>
              <a:t>2</a:t>
            </a:r>
            <a:endParaRPr lang="en-US" altLang="en-US" sz="3000" smtClean="0">
              <a:solidFill>
                <a:srgbClr val="B2B2B2"/>
              </a:solidFill>
              <a:effectLst>
                <a:outerShdw blurRad="38100" dist="38100" dir="2700000" algn="tl">
                  <a:srgbClr val="000000"/>
                </a:outerShdw>
              </a:effectLst>
              <a:latin typeface="Arial" charset="0"/>
            </a:endParaRPr>
          </a:p>
        </p:txBody>
      </p:sp>
      <p:sp>
        <p:nvSpPr>
          <p:cNvPr id="370756" name="AutoShape 68"/>
          <p:cNvSpPr>
            <a:spLocks noChangeArrowheads="1"/>
          </p:cNvSpPr>
          <p:nvPr/>
        </p:nvSpPr>
        <p:spPr bwMode="auto">
          <a:xfrm>
            <a:off x="35687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370757" name="Text Box 69"/>
          <p:cNvSpPr txBox="1">
            <a:spLocks noChangeArrowheads="1"/>
          </p:cNvSpPr>
          <p:nvPr/>
        </p:nvSpPr>
        <p:spPr bwMode="auto">
          <a:xfrm>
            <a:off x="36957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rPr>
              <a:t>3</a:t>
            </a:r>
            <a:endParaRPr lang="en-US" altLang="en-US" sz="3000" smtClean="0">
              <a:solidFill>
                <a:srgbClr val="B2B2B2"/>
              </a:solidFill>
              <a:effectLst>
                <a:outerShdw blurRad="38100" dist="38100" dir="2700000" algn="tl">
                  <a:srgbClr val="000000"/>
                </a:outerShdw>
              </a:effectLst>
              <a:latin typeface="Arial" charset="0"/>
            </a:endParaRPr>
          </a:p>
        </p:txBody>
      </p:sp>
      <p:sp>
        <p:nvSpPr>
          <p:cNvPr id="370758" name="Text Box 70"/>
          <p:cNvSpPr txBox="1">
            <a:spLocks noChangeArrowheads="1"/>
          </p:cNvSpPr>
          <p:nvPr/>
        </p:nvSpPr>
        <p:spPr bwMode="auto">
          <a:xfrm>
            <a:off x="1524000" y="63373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eaLnBrk="0" hangingPunct="0">
              <a:spcBef>
                <a:spcPct val="50000"/>
              </a:spcBef>
            </a:pPr>
            <a:r>
              <a:rPr lang="en-US" altLang="en-US" sz="1200" b="1" smtClean="0">
                <a:solidFill>
                  <a:srgbClr val="FFFFCC"/>
                </a:solidFill>
                <a:effectLst>
                  <a:outerShdw blurRad="38100" dist="38100" dir="2700000" algn="tl">
                    <a:srgbClr val="000000"/>
                  </a:outerShdw>
                </a:effectLst>
                <a:latin typeface="Arial" charset="0"/>
              </a:rPr>
              <a:t>Go To Section:</a:t>
            </a:r>
            <a:endParaRPr lang="en-US" altLang="en-US" sz="3000" smtClean="0">
              <a:solidFill>
                <a:srgbClr val="FFFFCC"/>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26187722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Lst>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70749"/>
                                        </p:tgtEl>
                                        <p:attrNameLst>
                                          <p:attrName>style.visibility</p:attrName>
                                        </p:attrNameLst>
                                      </p:cBhvr>
                                      <p:to>
                                        <p:strVal val="visible"/>
                                      </p:to>
                                    </p:set>
                                    <p:anim calcmode="lin" valueType="num">
                                      <p:cBhvr additive="base">
                                        <p:cTn id="7" dur="500" fill="hold"/>
                                        <p:tgtEl>
                                          <p:spTgt spid="370749"/>
                                        </p:tgtEl>
                                        <p:attrNameLst>
                                          <p:attrName>ppt_x</p:attrName>
                                        </p:attrNameLst>
                                      </p:cBhvr>
                                      <p:tavLst>
                                        <p:tav tm="0">
                                          <p:val>
                                            <p:strVal val="#ppt_x"/>
                                          </p:val>
                                        </p:tav>
                                        <p:tav tm="100000">
                                          <p:val>
                                            <p:strVal val="#ppt_x"/>
                                          </p:val>
                                        </p:tav>
                                      </p:tavLst>
                                    </p:anim>
                                    <p:anim calcmode="lin" valueType="num">
                                      <p:cBhvr additive="base">
                                        <p:cTn id="8" dur="500" fill="hold"/>
                                        <p:tgtEl>
                                          <p:spTgt spid="3707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0748">
                                            <p:txEl>
                                              <p:pRg st="0" end="0"/>
                                            </p:txEl>
                                          </p:spTgt>
                                        </p:tgtEl>
                                        <p:attrNameLst>
                                          <p:attrName>style.visibility</p:attrName>
                                        </p:attrNameLst>
                                      </p:cBhvr>
                                      <p:to>
                                        <p:strVal val="visible"/>
                                      </p:to>
                                    </p:set>
                                    <p:anim calcmode="lin" valueType="num">
                                      <p:cBhvr additive="base">
                                        <p:cTn id="13" dur="500" fill="hold"/>
                                        <p:tgtEl>
                                          <p:spTgt spid="37074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0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0748">
                                            <p:txEl>
                                              <p:pRg st="1" end="1"/>
                                            </p:txEl>
                                          </p:spTgt>
                                        </p:tgtEl>
                                        <p:attrNameLst>
                                          <p:attrName>style.visibility</p:attrName>
                                        </p:attrNameLst>
                                      </p:cBhvr>
                                      <p:to>
                                        <p:strVal val="visible"/>
                                      </p:to>
                                    </p:set>
                                    <p:anim calcmode="lin" valueType="num">
                                      <p:cBhvr additive="base">
                                        <p:cTn id="19" dur="500" fill="hold"/>
                                        <p:tgtEl>
                                          <p:spTgt spid="37074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074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70748">
                                            <p:txEl>
                                              <p:pRg st="2" end="2"/>
                                            </p:txEl>
                                          </p:spTgt>
                                        </p:tgtEl>
                                        <p:attrNameLst>
                                          <p:attrName>style.visibility</p:attrName>
                                        </p:attrNameLst>
                                      </p:cBhvr>
                                      <p:to>
                                        <p:strVal val="visible"/>
                                      </p:to>
                                    </p:set>
                                    <p:anim calcmode="lin" valueType="num">
                                      <p:cBhvr additive="base">
                                        <p:cTn id="23" dur="500" fill="hold"/>
                                        <p:tgtEl>
                                          <p:spTgt spid="370748">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7074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0748">
                                            <p:txEl>
                                              <p:pRg st="3" end="3"/>
                                            </p:txEl>
                                          </p:spTgt>
                                        </p:tgtEl>
                                        <p:attrNameLst>
                                          <p:attrName>style.visibility</p:attrName>
                                        </p:attrNameLst>
                                      </p:cBhvr>
                                      <p:to>
                                        <p:strVal val="visible"/>
                                      </p:to>
                                    </p:set>
                                    <p:anim calcmode="lin" valueType="num">
                                      <p:cBhvr additive="base">
                                        <p:cTn id="27" dur="500" fill="hold"/>
                                        <p:tgtEl>
                                          <p:spTgt spid="370748">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07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48" grpId="0" build="p" bldLvl="2" autoUpdateAnimBg="0">
        <p:tmplLst>
          <p:tmpl lvl="1">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Lst>
      </p:bldP>
      <p:bldP spid="370749" grpId="0" autoUpdateAnimBg="0"/>
    </p:bldLst>
  </p:timing>
  <p:txStyles>
    <p:titleStyle>
      <a:lvl1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5pPr>
      <a:lvl6pPr marL="4572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6pPr>
      <a:lvl7pPr marL="9144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7pPr>
      <a:lvl8pPr marL="13716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8pPr>
      <a:lvl9pPr marL="18288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9pPr>
    </p:titleStyle>
    <p:body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5.xml"/><Relationship Id="rId1" Type="http://schemas.openxmlformats.org/officeDocument/2006/relationships/slideLayout" Target="../slideLayouts/slideLayout37.xml"/><Relationship Id="rId5" Type="http://schemas.openxmlformats.org/officeDocument/2006/relationships/slide" Target="slide16.xml"/><Relationship Id="rId4" Type="http://schemas.openxmlformats.org/officeDocument/2006/relationships/slide" Target="slide15.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jpeg"/><Relationship Id="rId1" Type="http://schemas.openxmlformats.org/officeDocument/2006/relationships/slideLayout" Target="../slideLayouts/slideLayout35.xml"/><Relationship Id="rId5" Type="http://schemas.openxmlformats.org/officeDocument/2006/relationships/slide" Target="slide16.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5.xml"/><Relationship Id="rId1" Type="http://schemas.openxmlformats.org/officeDocument/2006/relationships/slideLayout" Target="../slideLayouts/slideLayout35.xml"/><Relationship Id="rId5" Type="http://schemas.openxmlformats.org/officeDocument/2006/relationships/slide" Target="slide16.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5.xml"/><Relationship Id="rId1" Type="http://schemas.openxmlformats.org/officeDocument/2006/relationships/slideLayout" Target="../slideLayouts/slideLayout37.xml"/><Relationship Id="rId5" Type="http://schemas.openxmlformats.org/officeDocument/2006/relationships/slide" Target="slide16.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5.xml"/><Relationship Id="rId1" Type="http://schemas.openxmlformats.org/officeDocument/2006/relationships/slideLayout" Target="../slideLayouts/slideLayout35.xml"/><Relationship Id="rId5" Type="http://schemas.openxmlformats.org/officeDocument/2006/relationships/slide" Target="slide16.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5.xml"/><Relationship Id="rId1" Type="http://schemas.openxmlformats.org/officeDocument/2006/relationships/slideLayout" Target="../slideLayouts/slideLayout61.xml"/><Relationship Id="rId5" Type="http://schemas.openxmlformats.org/officeDocument/2006/relationships/slide" Target="slide16.xml"/><Relationship Id="rId4" Type="http://schemas.openxmlformats.org/officeDocument/2006/relationships/slide" Target="slide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5.xml"/><Relationship Id="rId1" Type="http://schemas.openxmlformats.org/officeDocument/2006/relationships/slideLayout" Target="../slideLayouts/slideLayout45.xml"/><Relationship Id="rId6" Type="http://schemas.openxmlformats.org/officeDocument/2006/relationships/image" Target="../media/image9.jpeg"/><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5.xml"/><Relationship Id="rId1" Type="http://schemas.openxmlformats.org/officeDocument/2006/relationships/slideLayout" Target="../slideLayouts/slideLayout35.xml"/><Relationship Id="rId6" Type="http://schemas.openxmlformats.org/officeDocument/2006/relationships/image" Target="../media/image10.jpeg"/><Relationship Id="rId5" Type="http://schemas.openxmlformats.org/officeDocument/2006/relationships/slide" Target="slide16.xml"/><Relationship Id="rId4" Type="http://schemas.openxmlformats.org/officeDocument/2006/relationships/slide" Target="slide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Thursday February 5,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American Government</a:t>
            </a:r>
          </a:p>
        </p:txBody>
      </p:sp>
      <p:sp>
        <p:nvSpPr>
          <p:cNvPr id="20483" name="Content Placeholder 6"/>
          <p:cNvSpPr>
            <a:spLocks noGrp="1"/>
          </p:cNvSpPr>
          <p:nvPr>
            <p:ph idx="4294967295"/>
          </p:nvPr>
        </p:nvSpPr>
        <p:spPr>
          <a:xfrm>
            <a:off x="0" y="838200"/>
            <a:ext cx="9144000" cy="6019800"/>
          </a:xfrm>
        </p:spPr>
        <p:txBody>
          <a:bodyPr>
            <a:normAutofit fontScale="92500" lnSpcReduction="20000"/>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endParaRPr lang="en-US" sz="2800" dirty="0"/>
          </a:p>
          <a:p>
            <a:pPr marL="609600" indent="-609600">
              <a:spcBef>
                <a:spcPct val="0"/>
              </a:spcBef>
              <a:buFontTx/>
              <a:buNone/>
              <a:defRPr/>
            </a:pPr>
            <a:r>
              <a:rPr lang="en-US" sz="2400" dirty="0" smtClean="0"/>
              <a:t> - Explain the American system of Federalism, focusing on the powers of governments.</a:t>
            </a:r>
          </a:p>
          <a:p>
            <a:pPr marL="0" indent="0">
              <a:spcBef>
                <a:spcPct val="0"/>
              </a:spcBef>
              <a:buFont typeface="Arial" charset="0"/>
              <a:buNone/>
              <a:defRPr/>
            </a:pPr>
            <a:endParaRPr lang="en-US" sz="1700" b="1" dirty="0" smtClean="0">
              <a:solidFill>
                <a:srgbClr val="FF0000"/>
              </a:solidFill>
            </a:endParaRPr>
          </a:p>
          <a:p>
            <a:pPr marL="609600" indent="-609600">
              <a:spcBef>
                <a:spcPct val="0"/>
              </a:spcBef>
              <a:buFontTx/>
              <a:buNone/>
              <a:defRPr/>
            </a:pPr>
            <a:r>
              <a:rPr lang="en-US" sz="2800" b="1" dirty="0" smtClean="0">
                <a:solidFill>
                  <a:srgbClr val="FF0000"/>
                </a:solidFill>
              </a:rPr>
              <a:t>AGENDA:</a:t>
            </a:r>
            <a:endParaRPr lang="en-US" sz="2400" dirty="0" smtClean="0"/>
          </a:p>
          <a:p>
            <a:pPr marL="609600" indent="-609600">
              <a:spcBef>
                <a:spcPct val="0"/>
              </a:spcBef>
              <a:buFontTx/>
              <a:buAutoNum type="arabicParenR"/>
              <a:defRPr/>
            </a:pPr>
            <a:r>
              <a:rPr lang="en-US" sz="2400" dirty="0" smtClean="0"/>
              <a:t>WARM-UP: Division of Power Journal</a:t>
            </a:r>
            <a:endParaRPr lang="en-US" sz="20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CONCEPT:  </a:t>
            </a:r>
            <a:r>
              <a:rPr lang="en-US" sz="2400" dirty="0" smtClean="0">
                <a:solidFill>
                  <a:prstClr val="black"/>
                </a:solidFill>
              </a:rPr>
              <a:t>Federalism</a:t>
            </a:r>
          </a:p>
          <a:p>
            <a:pPr marL="609600" lvl="0" indent="-609600">
              <a:spcBef>
                <a:spcPct val="0"/>
              </a:spcBef>
              <a:buFontTx/>
              <a:buAutoNum type="arabicParenR"/>
              <a:defRPr/>
            </a:pPr>
            <a:r>
              <a:rPr lang="en-US" sz="2400" dirty="0" smtClean="0">
                <a:solidFill>
                  <a:prstClr val="black"/>
                </a:solidFill>
              </a:rPr>
              <a:t>JIGSAW</a:t>
            </a:r>
            <a:r>
              <a:rPr lang="en-US" sz="2400" dirty="0" smtClean="0">
                <a:solidFill>
                  <a:prstClr val="black"/>
                </a:solidFill>
              </a:rPr>
              <a:t>: State Powers </a:t>
            </a:r>
            <a:r>
              <a:rPr lang="en-US" sz="1700" dirty="0" smtClean="0">
                <a:solidFill>
                  <a:prstClr val="black"/>
                </a:solidFill>
              </a:rPr>
              <a:t>(P. 92)</a:t>
            </a:r>
            <a:endParaRPr lang="en-US" sz="17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TASK: Name That Power</a:t>
            </a:r>
            <a:endParaRPr lang="en-US" sz="24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If Time - GROUP WORK: State Poster</a:t>
            </a:r>
          </a:p>
          <a:p>
            <a:pPr marL="609600" lvl="0" indent="-609600">
              <a:spcBef>
                <a:spcPct val="0"/>
              </a:spcBef>
              <a:buFontTx/>
              <a:buAutoNum type="arabicParenR"/>
              <a:defRPr/>
            </a:pPr>
            <a:endParaRPr lang="en-US" sz="1700" dirty="0">
              <a:solidFill>
                <a:prstClr val="black"/>
              </a:solidFill>
              <a:effectLst>
                <a:outerShdw blurRad="38100" dist="38100" dir="2700000" algn="tl">
                  <a:srgbClr val="000000">
                    <a:alpha val="43137"/>
                  </a:srgbClr>
                </a:outerShdw>
              </a:effectLst>
            </a:endParaRPr>
          </a:p>
          <a:p>
            <a:pPr marL="0" lvl="0" indent="0">
              <a:spcBef>
                <a:spcPct val="0"/>
              </a:spcBef>
              <a:buNone/>
              <a:defRPr/>
            </a:pPr>
            <a:r>
              <a:rPr lang="en-US" sz="2400" b="1" dirty="0" smtClean="0">
                <a:solidFill>
                  <a:prstClr val="black"/>
                </a:solidFill>
                <a:effectLst>
                  <a:outerShdw blurRad="38100" dist="38100" dir="2700000" algn="tl">
                    <a:srgbClr val="000000">
                      <a:alpha val="43137"/>
                    </a:srgbClr>
                  </a:outerShdw>
                </a:effectLst>
              </a:rPr>
              <a:t>*****TOMORROW – Constitution Quiz</a:t>
            </a:r>
            <a:endParaRPr lang="en-US" sz="1600" b="1" dirty="0">
              <a:solidFill>
                <a:srgbClr val="FF0000"/>
              </a:solidFill>
              <a:effectLst>
                <a:outerShdw blurRad="38100" dist="38100" dir="2700000" algn="tl">
                  <a:srgbClr val="000000">
                    <a:alpha val="43137"/>
                  </a:srgbClr>
                </a:outerShdw>
              </a:effectLst>
            </a:endParaRPr>
          </a:p>
          <a:p>
            <a:pPr marL="0" indent="0">
              <a:spcBef>
                <a:spcPct val="0"/>
              </a:spcBef>
              <a:buFont typeface="Arial" charset="0"/>
              <a:buNone/>
              <a:defRPr/>
            </a:pPr>
            <a:endParaRPr lang="en-US" sz="1700" b="1" dirty="0" smtClean="0"/>
          </a:p>
          <a:p>
            <a:pPr marL="609600" indent="-609600">
              <a:spcBef>
                <a:spcPct val="0"/>
              </a:spcBef>
              <a:buFont typeface="Arial" charset="0"/>
              <a:buNone/>
              <a:defRPr/>
            </a:pPr>
            <a:r>
              <a:rPr lang="en-US" sz="2800" b="1" dirty="0" smtClean="0">
                <a:solidFill>
                  <a:srgbClr val="1F497D"/>
                </a:solidFill>
              </a:rPr>
              <a:t>Division of Power Journal WARM-UP</a:t>
            </a:r>
            <a:r>
              <a:rPr lang="en-US" sz="2800" dirty="0">
                <a:solidFill>
                  <a:srgbClr val="1F497D"/>
                </a:solidFill>
              </a:rPr>
              <a:t>: </a:t>
            </a:r>
            <a:r>
              <a:rPr lang="en-US" sz="1050" dirty="0">
                <a:solidFill>
                  <a:srgbClr val="000000"/>
                </a:solidFill>
              </a:rPr>
              <a:t>(Follow the directions below)</a:t>
            </a:r>
            <a:endParaRPr lang="en-US" sz="2400" dirty="0">
              <a:solidFill>
                <a:prstClr val="black"/>
              </a:solidFill>
            </a:endParaRPr>
          </a:p>
          <a:p>
            <a:pPr marL="0" indent="0" algn="ctr">
              <a:spcBef>
                <a:spcPct val="0"/>
              </a:spcBef>
              <a:buFont typeface="Arial" charset="0"/>
              <a:buNone/>
              <a:defRPr/>
            </a:pPr>
            <a:r>
              <a:rPr lang="en-US" sz="2400" dirty="0" smtClean="0">
                <a:solidFill>
                  <a:prstClr val="black"/>
                </a:solidFill>
              </a:rPr>
              <a:t>***</a:t>
            </a:r>
            <a:r>
              <a:rPr lang="en-US" sz="2400" dirty="0">
                <a:solidFill>
                  <a:prstClr val="black"/>
                </a:solidFill>
              </a:rPr>
              <a:t>5</a:t>
            </a:r>
            <a:r>
              <a:rPr lang="en-US" sz="2400" dirty="0" smtClean="0">
                <a:solidFill>
                  <a:prstClr val="black"/>
                </a:solidFill>
              </a:rPr>
              <a:t> </a:t>
            </a:r>
            <a:r>
              <a:rPr lang="en-US" sz="2400" dirty="0">
                <a:solidFill>
                  <a:prstClr val="black"/>
                </a:solidFill>
              </a:rPr>
              <a:t>minutes</a:t>
            </a:r>
            <a:r>
              <a:rPr lang="en-US" sz="2400" dirty="0" smtClean="0">
                <a:solidFill>
                  <a:prstClr val="black"/>
                </a:solidFill>
              </a:rPr>
              <a:t>***</a:t>
            </a:r>
          </a:p>
          <a:p>
            <a:pPr marL="0" indent="0">
              <a:spcBef>
                <a:spcPct val="0"/>
              </a:spcBef>
              <a:buNone/>
              <a:defRPr/>
            </a:pPr>
            <a:r>
              <a:rPr lang="en-US" sz="2400" dirty="0" smtClean="0">
                <a:solidFill>
                  <a:prstClr val="black"/>
                </a:solidFill>
              </a:rPr>
              <a:t>Write a paragraph journal entry answering the question below.</a:t>
            </a:r>
          </a:p>
          <a:p>
            <a:pPr marL="457200" indent="-457200">
              <a:spcBef>
                <a:spcPct val="0"/>
              </a:spcBef>
              <a:buFont typeface="+mj-lt"/>
              <a:buAutoNum type="arabicPeriod"/>
              <a:defRPr/>
            </a:pPr>
            <a:r>
              <a:rPr lang="en-US" sz="2400" dirty="0" smtClean="0">
                <a:solidFill>
                  <a:prstClr val="black"/>
                </a:solidFill>
              </a:rPr>
              <a:t>Define the terms Federalism using your glossary.</a:t>
            </a:r>
          </a:p>
          <a:p>
            <a:pPr marL="457200" indent="-457200">
              <a:spcBef>
                <a:spcPct val="0"/>
              </a:spcBef>
              <a:buFont typeface="+mj-lt"/>
              <a:buAutoNum type="arabicPeriod"/>
              <a:defRPr/>
            </a:pPr>
            <a:r>
              <a:rPr lang="en-US" sz="2400" dirty="0" smtClean="0">
                <a:solidFill>
                  <a:prstClr val="black"/>
                </a:solidFill>
              </a:rPr>
              <a:t>Do </a:t>
            </a:r>
            <a:r>
              <a:rPr lang="en-US" sz="2400" dirty="0" smtClean="0">
                <a:solidFill>
                  <a:prstClr val="black"/>
                </a:solidFill>
              </a:rPr>
              <a:t>you get to make decisions in your life, or do your parents make all the decisions in </a:t>
            </a:r>
            <a:r>
              <a:rPr lang="en-US" sz="2400" dirty="0" smtClean="0">
                <a:solidFill>
                  <a:prstClr val="black"/>
                </a:solidFill>
              </a:rPr>
              <a:t>your </a:t>
            </a:r>
            <a:r>
              <a:rPr lang="en-US" sz="2400" dirty="0" smtClean="0">
                <a:solidFill>
                  <a:prstClr val="black"/>
                </a:solidFill>
              </a:rPr>
              <a:t>life?  What is an example of a decision you got to make?  What is an example of a decision you didn’t get to make because your parents made it for you?</a:t>
            </a:r>
          </a:p>
        </p:txBody>
      </p:sp>
    </p:spTree>
    <p:extLst>
      <p:ext uri="{BB962C8B-B14F-4D97-AF65-F5344CB8AC3E}">
        <p14:creationId xmlns:p14="http://schemas.microsoft.com/office/powerpoint/2010/main" val="52591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blipFill dpi="0" rotWithShape="0">
          <a:blip r:embed="rId3">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914400"/>
          </a:xfrm>
        </p:spPr>
        <p:txBody>
          <a:bodyPr/>
          <a:lstStyle/>
          <a:p>
            <a:r>
              <a:rPr lang="en-US" altLang="en-US" sz="3600" b="1" dirty="0" err="1" smtClean="0"/>
              <a:t>Ch</a:t>
            </a:r>
            <a:r>
              <a:rPr lang="en-US" altLang="en-US" sz="3600" b="1" dirty="0" smtClean="0"/>
              <a:t> </a:t>
            </a:r>
            <a:r>
              <a:rPr lang="en-US" altLang="en-US" sz="3600" b="1" dirty="0" smtClean="0"/>
              <a:t>4 Sec 1</a:t>
            </a:r>
            <a:br>
              <a:rPr lang="en-US" altLang="en-US" sz="3600" b="1" dirty="0" smtClean="0"/>
            </a:br>
            <a:r>
              <a:rPr lang="en-US" altLang="en-US" sz="3600" b="1" dirty="0" smtClean="0"/>
              <a:t>TITLE: </a:t>
            </a:r>
            <a:r>
              <a:rPr lang="en-US" altLang="en-US" sz="3600" b="1" dirty="0" smtClean="0"/>
              <a:t>Federalism &amp; Powers</a:t>
            </a:r>
            <a:endParaRPr lang="en-US" altLang="en-US" sz="3600" b="1" dirty="0" smtClean="0"/>
          </a:p>
        </p:txBody>
      </p:sp>
      <p:sp>
        <p:nvSpPr>
          <p:cNvPr id="2" name="Content Placeholder 1"/>
          <p:cNvSpPr>
            <a:spLocks noGrp="1"/>
          </p:cNvSpPr>
          <p:nvPr>
            <p:ph idx="1"/>
          </p:nvPr>
        </p:nvSpPr>
        <p:spPr>
          <a:xfrm>
            <a:off x="0" y="914400"/>
            <a:ext cx="9144000" cy="5943600"/>
          </a:xfrm>
        </p:spPr>
        <p:txBody>
          <a:bodyPr>
            <a:normAutofit fontScale="85000" lnSpcReduction="20000"/>
          </a:bodyPr>
          <a:lstStyle/>
          <a:p>
            <a:pPr marL="0" indent="0" algn="ctr">
              <a:buNone/>
              <a:defRPr/>
            </a:pPr>
            <a:r>
              <a:rPr lang="en-US" sz="2400" i="1" u="sng" dirty="0" smtClean="0"/>
              <a:t>Delegated Powers from The Constitution</a:t>
            </a:r>
          </a:p>
          <a:p>
            <a:pPr marL="0" indent="0">
              <a:buNone/>
              <a:defRPr/>
            </a:pPr>
            <a:r>
              <a:rPr lang="en-US" sz="2400" dirty="0" smtClean="0"/>
              <a:t>Legislative </a:t>
            </a:r>
            <a:r>
              <a:rPr lang="en-US" sz="2400" dirty="0" smtClean="0"/>
              <a:t>Powers </a:t>
            </a:r>
            <a:r>
              <a:rPr lang="en-US" sz="1900" dirty="0" smtClean="0">
                <a:solidFill>
                  <a:srgbClr val="FF0000"/>
                </a:solidFill>
              </a:rPr>
              <a:t>– Founding Fathers saw Congress as the most important branch</a:t>
            </a:r>
            <a:endParaRPr lang="en-US" sz="1900" dirty="0" smtClean="0"/>
          </a:p>
          <a:p>
            <a:pPr marL="971550" lvl="1" indent="-571500">
              <a:buFont typeface="+mj-lt"/>
              <a:buAutoNum type="alphaUcPeriod"/>
              <a:defRPr/>
            </a:pPr>
            <a:r>
              <a:rPr lang="en-US" sz="2000" dirty="0" smtClean="0"/>
              <a:t>Expressed Powers – directly stated</a:t>
            </a:r>
          </a:p>
          <a:p>
            <a:pPr marL="971550" lvl="1" indent="-571500">
              <a:buFont typeface="+mj-lt"/>
              <a:buAutoNum type="alphaUcPeriod"/>
              <a:defRPr/>
            </a:pPr>
            <a:r>
              <a:rPr lang="en-US" sz="2000" dirty="0" smtClean="0"/>
              <a:t>Art. 1 Sec. 8 = Enumerated </a:t>
            </a:r>
            <a:r>
              <a:rPr lang="en-US" sz="2000" dirty="0" smtClean="0"/>
              <a:t>powers</a:t>
            </a:r>
            <a:endParaRPr lang="en-US" sz="2000" dirty="0" smtClean="0">
              <a:solidFill>
                <a:srgbClr val="FF0000"/>
              </a:solidFill>
            </a:endParaRPr>
          </a:p>
          <a:p>
            <a:pPr marL="1371600" lvl="2" indent="-571500">
              <a:buFont typeface="+mj-lt"/>
              <a:buAutoNum type="arabicPeriod"/>
              <a:defRPr/>
            </a:pPr>
            <a:r>
              <a:rPr lang="en-US" sz="1600" dirty="0" smtClean="0"/>
              <a:t>5 - </a:t>
            </a:r>
            <a:r>
              <a:rPr lang="en-US" sz="1600" dirty="0" smtClean="0"/>
              <a:t>economy/money/taxing</a:t>
            </a:r>
            <a:endParaRPr lang="en-US" sz="1600" dirty="0" smtClean="0"/>
          </a:p>
          <a:p>
            <a:pPr marL="1371600" lvl="2" indent="-571500">
              <a:buFont typeface="+mj-lt"/>
              <a:buAutoNum type="arabicPeriod"/>
              <a:defRPr/>
            </a:pPr>
            <a:r>
              <a:rPr lang="en-US" sz="1600" dirty="0" smtClean="0"/>
              <a:t>7 – defense</a:t>
            </a:r>
          </a:p>
          <a:p>
            <a:pPr marL="1371600" lvl="2" indent="-571500">
              <a:buFont typeface="+mj-lt"/>
              <a:buAutoNum type="arabicPeriod"/>
              <a:defRPr/>
            </a:pPr>
            <a:r>
              <a:rPr lang="en-US" sz="1600" dirty="0" smtClean="0"/>
              <a:t>5 – Naturalizing citizens, post offices, patents, courts, Wash DC</a:t>
            </a:r>
          </a:p>
          <a:p>
            <a:pPr marL="1371600" lvl="2" indent="-571500">
              <a:buFont typeface="+mj-lt"/>
              <a:buAutoNum type="arabicPeriod"/>
              <a:defRPr/>
            </a:pPr>
            <a:r>
              <a:rPr lang="en-US" sz="1600" dirty="0" smtClean="0"/>
              <a:t>#18 – elastic clause – “necessary &amp; proper” </a:t>
            </a:r>
            <a:r>
              <a:rPr lang="en-US" sz="1600" dirty="0" smtClean="0">
                <a:solidFill>
                  <a:srgbClr val="FF0000"/>
                </a:solidFill>
              </a:rPr>
              <a:t>– McCulloch v. Maryland (1819) Supreme Court ruled in favor of a broad interpretation</a:t>
            </a:r>
          </a:p>
          <a:p>
            <a:pPr marL="0" indent="0">
              <a:buNone/>
              <a:defRPr/>
            </a:pPr>
            <a:r>
              <a:rPr lang="en-US" sz="2400" dirty="0" smtClean="0"/>
              <a:t>Executive Powers </a:t>
            </a:r>
            <a:r>
              <a:rPr lang="en-US" sz="2100" dirty="0" smtClean="0">
                <a:solidFill>
                  <a:srgbClr val="FF0000"/>
                </a:solidFill>
              </a:rPr>
              <a:t>– Created in response to weakness of the Articles of Confederation</a:t>
            </a:r>
            <a:endParaRPr lang="en-US" sz="2100" dirty="0" smtClean="0"/>
          </a:p>
          <a:p>
            <a:pPr marL="971550" lvl="1" indent="-571500">
              <a:buFont typeface="+mj-lt"/>
              <a:buAutoNum type="alphaUcPeriod"/>
              <a:defRPr/>
            </a:pPr>
            <a:r>
              <a:rPr lang="en-US" sz="2000" dirty="0" smtClean="0"/>
              <a:t>Head of the executive Branch </a:t>
            </a:r>
            <a:r>
              <a:rPr lang="en-US" sz="2000" dirty="0" smtClean="0">
                <a:solidFill>
                  <a:srgbClr val="FF0000"/>
                </a:solidFill>
              </a:rPr>
              <a:t>– fire officials, make foreign agreements, emergency action</a:t>
            </a:r>
          </a:p>
          <a:p>
            <a:pPr marL="400050" lvl="1" indent="0">
              <a:buFont typeface="Arial" charset="0"/>
              <a:buNone/>
              <a:defRPr/>
            </a:pPr>
            <a:r>
              <a:rPr lang="en-US" sz="1600" dirty="0" smtClean="0">
                <a:solidFill>
                  <a:srgbClr val="FF0000"/>
                </a:solidFill>
              </a:rPr>
              <a:t>Vague – his powers are not expressly laid out - “Wild Card” – “The executive Power shall be vested in a President of the United States of America”</a:t>
            </a:r>
          </a:p>
          <a:p>
            <a:pPr marL="971550" lvl="1" indent="-571500">
              <a:buFont typeface="+mj-lt"/>
              <a:buAutoNum type="alphaUcPeriod" startAt="2"/>
              <a:defRPr/>
            </a:pPr>
            <a:r>
              <a:rPr lang="en-US" sz="2000" dirty="0">
                <a:solidFill>
                  <a:prstClr val="black"/>
                </a:solidFill>
              </a:rPr>
              <a:t>Specific </a:t>
            </a:r>
            <a:r>
              <a:rPr lang="en-US" sz="2000" dirty="0" smtClean="0">
                <a:solidFill>
                  <a:prstClr val="black"/>
                </a:solidFill>
              </a:rPr>
              <a:t>Powers</a:t>
            </a:r>
          </a:p>
          <a:p>
            <a:pPr marL="1371600" lvl="2" indent="-571500">
              <a:buFont typeface="+mj-lt"/>
              <a:buAutoNum type="arabicPeriod"/>
              <a:defRPr/>
            </a:pPr>
            <a:r>
              <a:rPr lang="en-US" sz="1600" dirty="0" smtClean="0">
                <a:solidFill>
                  <a:prstClr val="black"/>
                </a:solidFill>
              </a:rPr>
              <a:t>Commander in Chief – commissions all military officers</a:t>
            </a:r>
          </a:p>
          <a:p>
            <a:pPr marL="1371600" lvl="2" indent="-571500">
              <a:buFont typeface="+mj-lt"/>
              <a:buAutoNum type="arabicPeriod"/>
              <a:defRPr/>
            </a:pPr>
            <a:r>
              <a:rPr lang="en-US" sz="1600" dirty="0" smtClean="0">
                <a:solidFill>
                  <a:prstClr val="black"/>
                </a:solidFill>
              </a:rPr>
              <a:t>Appoint department heads</a:t>
            </a:r>
          </a:p>
          <a:p>
            <a:pPr marL="1371600" lvl="2" indent="-571500">
              <a:buFont typeface="+mj-lt"/>
              <a:buAutoNum type="arabicPeriod"/>
              <a:defRPr/>
            </a:pPr>
            <a:r>
              <a:rPr lang="en-US" sz="1600" dirty="0" smtClean="0">
                <a:solidFill>
                  <a:prstClr val="black"/>
                </a:solidFill>
              </a:rPr>
              <a:t>Pardon</a:t>
            </a:r>
          </a:p>
          <a:p>
            <a:pPr marL="1371600" lvl="2" indent="-571500">
              <a:buFont typeface="+mj-lt"/>
              <a:buAutoNum type="arabicPeriod"/>
              <a:defRPr/>
            </a:pPr>
            <a:r>
              <a:rPr lang="en-US" sz="1600" dirty="0" smtClean="0">
                <a:solidFill>
                  <a:prstClr val="black"/>
                </a:solidFill>
              </a:rPr>
              <a:t>Make treaties, appoint ambassadors</a:t>
            </a:r>
          </a:p>
          <a:p>
            <a:pPr marL="1371600" lvl="2" indent="-571500">
              <a:buFont typeface="+mj-lt"/>
              <a:buAutoNum type="arabicPeriod"/>
              <a:defRPr/>
            </a:pPr>
            <a:r>
              <a:rPr lang="en-US" sz="1600" dirty="0" smtClean="0">
                <a:solidFill>
                  <a:prstClr val="black"/>
                </a:solidFill>
              </a:rPr>
              <a:t>Ensures laws are “faithfully executed</a:t>
            </a:r>
          </a:p>
          <a:p>
            <a:pPr marL="800100" lvl="2" indent="0">
              <a:buFont typeface="Arial" charset="0"/>
              <a:buNone/>
              <a:defRPr/>
            </a:pPr>
            <a:r>
              <a:rPr lang="en-US" sz="1600" dirty="0" smtClean="0">
                <a:solidFill>
                  <a:srgbClr val="FF0000"/>
                </a:solidFill>
              </a:rPr>
              <a:t>Delivers annual State of the Union, calls Congress into special session when necessary, suggests legislation/agenda to Congress</a:t>
            </a:r>
            <a:endParaRPr lang="en-US" sz="1600" dirty="0">
              <a:solidFill>
                <a:srgbClr val="FF0000"/>
              </a:solidFill>
            </a:endParaRPr>
          </a:p>
          <a:p>
            <a:pPr marL="0" indent="0">
              <a:buNone/>
              <a:defRPr/>
            </a:pPr>
            <a:r>
              <a:rPr lang="en-US" sz="2400" dirty="0" smtClean="0"/>
              <a:t>Judicial Jurisdiction</a:t>
            </a:r>
          </a:p>
          <a:p>
            <a:pPr marL="971550" lvl="1" indent="-571500">
              <a:buFont typeface="+mj-lt"/>
              <a:buAutoNum type="alphaUcPeriod"/>
              <a:defRPr/>
            </a:pPr>
            <a:r>
              <a:rPr lang="en-US" sz="2000" dirty="0" smtClean="0"/>
              <a:t>Congress establishes “inferior” courts &amp; sets # of Supreme Court judges</a:t>
            </a:r>
          </a:p>
          <a:p>
            <a:pPr marL="971550" lvl="1" indent="-571500">
              <a:buFont typeface="+mj-lt"/>
              <a:buAutoNum type="alphaUcPeriod"/>
              <a:defRPr/>
            </a:pPr>
            <a:r>
              <a:rPr lang="en-US" sz="2000" dirty="0" smtClean="0"/>
              <a:t>Try cases that involve federal laws, treaties, &amp; constitutional interpretation</a:t>
            </a:r>
          </a:p>
          <a:p>
            <a:pPr marL="400050" lvl="1" indent="0">
              <a:buFont typeface="Arial" charset="0"/>
              <a:buNone/>
              <a:defRPr/>
            </a:pPr>
            <a:r>
              <a:rPr lang="en-US" sz="2000" dirty="0" smtClean="0">
                <a:solidFill>
                  <a:srgbClr val="FF0000"/>
                </a:solidFill>
              </a:rPr>
              <a:t>Also try cases dealing with maritime law (law of the sea) &amp; bankruptcy</a:t>
            </a:r>
            <a:endParaRPr lang="en-US" sz="1600" dirty="0" smtClean="0">
              <a:solidFill>
                <a:srgbClr val="FF0000"/>
              </a:solidFill>
            </a:endParaRPr>
          </a:p>
          <a:p>
            <a:pPr marL="228600" indent="0">
              <a:spcBef>
                <a:spcPts val="0"/>
              </a:spcBef>
              <a:spcAft>
                <a:spcPts val="0"/>
              </a:spcAft>
              <a:buFont typeface="Arial" charset="0"/>
              <a:buNone/>
              <a:defRPr/>
            </a:pPr>
            <a:endParaRPr lang="en-US" sz="1800" dirty="0">
              <a:ea typeface="Calibri"/>
              <a:cs typeface="Times New Roman"/>
            </a:endParaRPr>
          </a:p>
        </p:txBody>
      </p:sp>
    </p:spTree>
    <p:extLst>
      <p:ext uri="{BB962C8B-B14F-4D97-AF65-F5344CB8AC3E}">
        <p14:creationId xmlns:p14="http://schemas.microsoft.com/office/powerpoint/2010/main" val="159593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8" end="1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9" end="1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20" end="2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algn="ctr"/>
            <a:r>
              <a:rPr lang="en-US" altLang="en-US"/>
              <a:t>The States</a:t>
            </a:r>
          </a:p>
        </p:txBody>
      </p:sp>
      <p:sp>
        <p:nvSpPr>
          <p:cNvPr id="432131" name="Rectangle 3"/>
          <p:cNvSpPr>
            <a:spLocks noGrp="1" noChangeArrowheads="1"/>
          </p:cNvSpPr>
          <p:nvPr>
            <p:ph type="body" sz="half" idx="1"/>
          </p:nvPr>
        </p:nvSpPr>
        <p:spPr/>
        <p:txBody>
          <a:bodyPr/>
          <a:lstStyle/>
          <a:p>
            <a:pPr algn="ctr">
              <a:buFontTx/>
              <a:buChar char=" "/>
            </a:pPr>
            <a:r>
              <a:rPr lang="en-US" altLang="en-US" sz="2400" b="1">
                <a:solidFill>
                  <a:schemeClr val="hlink"/>
                </a:solidFill>
              </a:rPr>
              <a:t>Powers Reserved to the States</a:t>
            </a:r>
            <a:endParaRPr lang="en-US" altLang="en-US" sz="2400">
              <a:solidFill>
                <a:schemeClr val="hlink"/>
              </a:solidFill>
            </a:endParaRPr>
          </a:p>
          <a:p>
            <a:r>
              <a:rPr lang="en-US" altLang="en-US" sz="2400"/>
              <a:t>The 10th Amendment declares that the States are governments of reserved powers.</a:t>
            </a:r>
          </a:p>
          <a:p>
            <a:r>
              <a:rPr lang="en-US" altLang="en-US" sz="2400"/>
              <a:t>The </a:t>
            </a:r>
            <a:r>
              <a:rPr lang="en-US" altLang="en-US" sz="2400" b="1">
                <a:solidFill>
                  <a:schemeClr val="tx2"/>
                </a:solidFill>
              </a:rPr>
              <a:t>reserved powers</a:t>
            </a:r>
            <a:r>
              <a:rPr lang="en-US" altLang="en-US" sz="2400"/>
              <a:t> are those powers that the Constitution does not grant to the National Government and does not, at the same time, deny to the States.</a:t>
            </a:r>
          </a:p>
        </p:txBody>
      </p:sp>
      <p:sp>
        <p:nvSpPr>
          <p:cNvPr id="432132" name="Rectangle 4"/>
          <p:cNvSpPr>
            <a:spLocks noChangeArrowheads="1"/>
          </p:cNvSpPr>
          <p:nvPr/>
        </p:nvSpPr>
        <p:spPr bwMode="auto">
          <a:xfrm>
            <a:off x="5715000" y="6400800"/>
            <a:ext cx="188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4, Section 1</a:t>
            </a:r>
          </a:p>
        </p:txBody>
      </p:sp>
      <p:sp>
        <p:nvSpPr>
          <p:cNvPr id="432133" name="AutoShape 5" descr="Stationery">
            <a:hlinkClick r:id="rId2"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2134" name="Text Box 6">
            <a:hlinkClick r:id="rId4"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32135" name="AutoShape 7"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2136" name="Text Box 8">
            <a:hlinkClick r:id="rId5" action="ppaction://hlinksldjump"/>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3</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32137" name="AutoShape 9"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2138" name="AutoShape 10"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2139" name="Rectangle 11"/>
          <p:cNvSpPr>
            <a:spLocks noGrp="1" noChangeArrowheads="1"/>
          </p:cNvSpPr>
          <p:nvPr>
            <p:ph type="body" sz="half" idx="2"/>
          </p:nvPr>
        </p:nvSpPr>
        <p:spPr/>
        <p:txBody>
          <a:bodyPr/>
          <a:lstStyle/>
          <a:p>
            <a:pPr algn="ctr">
              <a:buFontTx/>
              <a:buChar char=" "/>
            </a:pPr>
            <a:r>
              <a:rPr lang="en-US" altLang="en-US" sz="2400" b="1">
                <a:solidFill>
                  <a:srgbClr val="FF0000"/>
                </a:solidFill>
              </a:rPr>
              <a:t>Powers Denied to the States</a:t>
            </a:r>
            <a:endParaRPr lang="en-US" altLang="en-US" sz="2400"/>
          </a:p>
          <a:p>
            <a:r>
              <a:rPr lang="en-US" altLang="en-US" sz="2400"/>
              <a:t>Just as the Constitution denies many powers the National Government, it also denies many powers to the States.</a:t>
            </a:r>
          </a:p>
          <a:p>
            <a:r>
              <a:rPr lang="en-US" altLang="en-US" sz="2400"/>
              <a:t>Powers denied to the States are denied in much the same way that powers are denied to the National Government; both expressly and inherently.</a:t>
            </a:r>
          </a:p>
        </p:txBody>
      </p:sp>
    </p:spTree>
    <p:extLst>
      <p:ext uri="{BB962C8B-B14F-4D97-AF65-F5344CB8AC3E}">
        <p14:creationId xmlns:p14="http://schemas.microsoft.com/office/powerpoint/2010/main" val="381477871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32130"/>
                                        </p:tgtEl>
                                        <p:attrNameLst>
                                          <p:attrName>style.visibility</p:attrName>
                                        </p:attrNameLst>
                                      </p:cBhvr>
                                      <p:to>
                                        <p:strVal val="visible"/>
                                      </p:to>
                                    </p:set>
                                    <p:anim calcmode="lin" valueType="num">
                                      <p:cBhvr additive="base">
                                        <p:cTn id="7" dur="500" fill="hold"/>
                                        <p:tgtEl>
                                          <p:spTgt spid="432130"/>
                                        </p:tgtEl>
                                        <p:attrNameLst>
                                          <p:attrName>ppt_x</p:attrName>
                                        </p:attrNameLst>
                                      </p:cBhvr>
                                      <p:tavLst>
                                        <p:tav tm="0">
                                          <p:val>
                                            <p:strVal val="#ppt_x"/>
                                          </p:val>
                                        </p:tav>
                                        <p:tav tm="100000">
                                          <p:val>
                                            <p:strVal val="#ppt_x"/>
                                          </p:val>
                                        </p:tav>
                                      </p:tavLst>
                                    </p:anim>
                                    <p:anim calcmode="lin" valueType="num">
                                      <p:cBhvr additive="base">
                                        <p:cTn id="8" dur="500" fill="hold"/>
                                        <p:tgtEl>
                                          <p:spTgt spid="4321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32131">
                                            <p:txEl>
                                              <p:pRg st="0" end="0"/>
                                            </p:txEl>
                                          </p:spTgt>
                                        </p:tgtEl>
                                        <p:attrNameLst>
                                          <p:attrName>style.visibility</p:attrName>
                                        </p:attrNameLst>
                                      </p:cBhvr>
                                      <p:to>
                                        <p:strVal val="visible"/>
                                      </p:to>
                                    </p:set>
                                    <p:anim calcmode="lin" valueType="num">
                                      <p:cBhvr additive="base">
                                        <p:cTn id="13" dur="500"/>
                                        <p:tgtEl>
                                          <p:spTgt spid="432131">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3213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32131">
                                            <p:txEl>
                                              <p:pRg st="1" end="1"/>
                                            </p:txEl>
                                          </p:spTgt>
                                        </p:tgtEl>
                                        <p:attrNameLst>
                                          <p:attrName>style.visibility</p:attrName>
                                        </p:attrNameLst>
                                      </p:cBhvr>
                                      <p:to>
                                        <p:strVal val="visible"/>
                                      </p:to>
                                    </p:set>
                                    <p:anim calcmode="lin" valueType="num">
                                      <p:cBhvr additive="base">
                                        <p:cTn id="19" dur="500"/>
                                        <p:tgtEl>
                                          <p:spTgt spid="432131">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3213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32131">
                                            <p:txEl>
                                              <p:pRg st="2" end="2"/>
                                            </p:txEl>
                                          </p:spTgt>
                                        </p:tgtEl>
                                        <p:attrNameLst>
                                          <p:attrName>style.visibility</p:attrName>
                                        </p:attrNameLst>
                                      </p:cBhvr>
                                      <p:to>
                                        <p:strVal val="visible"/>
                                      </p:to>
                                    </p:set>
                                    <p:anim calcmode="lin" valueType="num">
                                      <p:cBhvr additive="base">
                                        <p:cTn id="25" dur="500"/>
                                        <p:tgtEl>
                                          <p:spTgt spid="432131">
                                            <p:txEl>
                                              <p:pRg st="2" end="2"/>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43213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432139">
                                            <p:txEl>
                                              <p:pRg st="0" end="0"/>
                                            </p:txEl>
                                          </p:spTgt>
                                        </p:tgtEl>
                                        <p:attrNameLst>
                                          <p:attrName>style.visibility</p:attrName>
                                        </p:attrNameLst>
                                      </p:cBhvr>
                                      <p:to>
                                        <p:strVal val="visible"/>
                                      </p:to>
                                    </p:set>
                                    <p:anim calcmode="lin" valueType="num">
                                      <p:cBhvr additive="base">
                                        <p:cTn id="31" dur="500"/>
                                        <p:tgtEl>
                                          <p:spTgt spid="432139">
                                            <p:txEl>
                                              <p:pRg st="0" end="0"/>
                                            </p:txEl>
                                          </p:spTgt>
                                        </p:tgtEl>
                                        <p:attrNameLst>
                                          <p:attrName>ppt_x</p:attrName>
                                        </p:attrNameLst>
                                      </p:cBhvr>
                                      <p:tavLst>
                                        <p:tav tm="0">
                                          <p:val>
                                            <p:strVal val="#ppt_x+#ppt_w*1.125000"/>
                                          </p:val>
                                        </p:tav>
                                        <p:tav tm="100000">
                                          <p:val>
                                            <p:strVal val="#ppt_x"/>
                                          </p:val>
                                        </p:tav>
                                      </p:tavLst>
                                    </p:anim>
                                    <p:animEffect transition="in" filter="wipe(left)">
                                      <p:cBhvr>
                                        <p:cTn id="32" dur="500"/>
                                        <p:tgtEl>
                                          <p:spTgt spid="43213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432139">
                                            <p:txEl>
                                              <p:pRg st="1" end="1"/>
                                            </p:txEl>
                                          </p:spTgt>
                                        </p:tgtEl>
                                        <p:attrNameLst>
                                          <p:attrName>style.visibility</p:attrName>
                                        </p:attrNameLst>
                                      </p:cBhvr>
                                      <p:to>
                                        <p:strVal val="visible"/>
                                      </p:to>
                                    </p:set>
                                    <p:anim calcmode="lin" valueType="num">
                                      <p:cBhvr additive="base">
                                        <p:cTn id="37" dur="500"/>
                                        <p:tgtEl>
                                          <p:spTgt spid="432139">
                                            <p:txEl>
                                              <p:pRg st="1" end="1"/>
                                            </p:txEl>
                                          </p:spTgt>
                                        </p:tgtEl>
                                        <p:attrNameLst>
                                          <p:attrName>ppt_x</p:attrName>
                                        </p:attrNameLst>
                                      </p:cBhvr>
                                      <p:tavLst>
                                        <p:tav tm="0">
                                          <p:val>
                                            <p:strVal val="#ppt_x+#ppt_w*1.125000"/>
                                          </p:val>
                                        </p:tav>
                                        <p:tav tm="100000">
                                          <p:val>
                                            <p:strVal val="#ppt_x"/>
                                          </p:val>
                                        </p:tav>
                                      </p:tavLst>
                                    </p:anim>
                                    <p:animEffect transition="in" filter="wipe(left)">
                                      <p:cBhvr>
                                        <p:cTn id="38" dur="500"/>
                                        <p:tgtEl>
                                          <p:spTgt spid="432139">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432139">
                                            <p:txEl>
                                              <p:pRg st="2" end="2"/>
                                            </p:txEl>
                                          </p:spTgt>
                                        </p:tgtEl>
                                        <p:attrNameLst>
                                          <p:attrName>style.visibility</p:attrName>
                                        </p:attrNameLst>
                                      </p:cBhvr>
                                      <p:to>
                                        <p:strVal val="visible"/>
                                      </p:to>
                                    </p:set>
                                    <p:anim calcmode="lin" valueType="num">
                                      <p:cBhvr additive="base">
                                        <p:cTn id="43" dur="500"/>
                                        <p:tgtEl>
                                          <p:spTgt spid="432139">
                                            <p:txEl>
                                              <p:pRg st="2" end="2"/>
                                            </p:txEl>
                                          </p:spTgt>
                                        </p:tgtEl>
                                        <p:attrNameLst>
                                          <p:attrName>ppt_x</p:attrName>
                                        </p:attrNameLst>
                                      </p:cBhvr>
                                      <p:tavLst>
                                        <p:tav tm="0">
                                          <p:val>
                                            <p:strVal val="#ppt_x+#ppt_w*1.125000"/>
                                          </p:val>
                                        </p:tav>
                                        <p:tav tm="100000">
                                          <p:val>
                                            <p:strVal val="#ppt_x"/>
                                          </p:val>
                                        </p:tav>
                                      </p:tavLst>
                                    </p:anim>
                                    <p:animEffect transition="in" filter="wipe(left)">
                                      <p:cBhvr>
                                        <p:cTn id="44" dur="500"/>
                                        <p:tgtEl>
                                          <p:spTgt spid="432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autoUpdateAnimBg="0"/>
      <p:bldP spid="432131" grpId="0" build="p" bldLvl="2" autoUpdateAnimBg="0"/>
      <p:bldP spid="432139"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pPr algn="ctr"/>
            <a:r>
              <a:rPr lang="en-US" altLang="en-US"/>
              <a:t>Federalism Defined</a:t>
            </a:r>
          </a:p>
        </p:txBody>
      </p:sp>
      <p:sp>
        <p:nvSpPr>
          <p:cNvPr id="390147" name="Rectangle 3"/>
          <p:cNvSpPr>
            <a:spLocks noGrp="1" noChangeArrowheads="1"/>
          </p:cNvSpPr>
          <p:nvPr>
            <p:ph type="body" idx="1"/>
          </p:nvPr>
        </p:nvSpPr>
        <p:spPr>
          <a:xfrm>
            <a:off x="304800" y="838200"/>
            <a:ext cx="8610600" cy="914400"/>
          </a:xfrm>
        </p:spPr>
        <p:txBody>
          <a:bodyPr/>
          <a:lstStyle/>
          <a:p>
            <a:pPr algn="ctr">
              <a:buFontTx/>
              <a:buNone/>
            </a:pPr>
            <a:r>
              <a:rPr lang="en-US" altLang="en-US" sz="3200" b="1" u="sng">
                <a:solidFill>
                  <a:schemeClr val="tx2"/>
                </a:solidFill>
              </a:rPr>
              <a:t>Federalism</a:t>
            </a:r>
            <a:r>
              <a:rPr lang="en-US" altLang="en-US" sz="3200" u="sng"/>
              <a:t> is a system of government in which a written constitution divides the powers of government on a territorial basis between a central, or national, government and several regional governments, usually called states or provinces.</a:t>
            </a:r>
            <a:endParaRPr lang="en-US" altLang="en-US" sz="2800"/>
          </a:p>
        </p:txBody>
      </p:sp>
      <p:sp>
        <p:nvSpPr>
          <p:cNvPr id="390148" name="Rectangle 4"/>
          <p:cNvSpPr>
            <a:spLocks noChangeArrowheads="1"/>
          </p:cNvSpPr>
          <p:nvPr/>
        </p:nvSpPr>
        <p:spPr bwMode="auto">
          <a:xfrm>
            <a:off x="5715000" y="6400800"/>
            <a:ext cx="188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4, Section 1</a:t>
            </a:r>
          </a:p>
        </p:txBody>
      </p:sp>
      <p:sp>
        <p:nvSpPr>
          <p:cNvPr id="390184" name="AutoShape 40"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0185" name="AutoShape 41"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0186" name="AutoShape 42"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0187" name="Text Box 43">
            <a:hlinkClick r:id="rId4"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390188" name="AutoShape 44"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0189" name="Text Box 45">
            <a:hlinkClick r:id="rId5" action="ppaction://hlinksldjump"/>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3</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390195" name="Rectangle 51"/>
          <p:cNvSpPr>
            <a:spLocks noChangeArrowheads="1"/>
          </p:cNvSpPr>
          <p:nvPr/>
        </p:nvSpPr>
        <p:spPr bwMode="auto">
          <a:xfrm>
            <a:off x="252413" y="4221163"/>
            <a:ext cx="8610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339725" indent="-339725" algn="l">
              <a:spcBef>
                <a:spcPct val="60000"/>
              </a:spcBef>
              <a:buClr>
                <a:schemeClr val="tx1"/>
              </a:buClr>
              <a:buSzPct val="150000"/>
              <a:defRPr kumimoji="1" sz="2000">
                <a:solidFill>
                  <a:srgbClr val="000000"/>
                </a:solidFill>
                <a:latin typeface="Arial" charset="0"/>
              </a:defRPr>
            </a:lvl1pPr>
            <a:lvl2pPr marL="679450" indent="-214313" algn="l">
              <a:spcBef>
                <a:spcPct val="40000"/>
              </a:spcBef>
              <a:buClr>
                <a:schemeClr val="tx1"/>
              </a:buClr>
              <a:defRPr kumimoji="1">
                <a:solidFill>
                  <a:srgbClr val="000000"/>
                </a:solidFill>
                <a:latin typeface="Arial" charset="0"/>
              </a:defRPr>
            </a:lvl2pPr>
            <a:lvl3pPr marL="1144588" indent="-231775" algn="l">
              <a:lnSpc>
                <a:spcPct val="95000"/>
              </a:lnSpc>
              <a:spcBef>
                <a:spcPct val="35000"/>
              </a:spcBef>
              <a:defRPr kumimoji="1" sz="2000">
                <a:solidFill>
                  <a:srgbClr val="000000"/>
                </a:solidFill>
                <a:latin typeface="Arial" charset="0"/>
              </a:defRPr>
            </a:lvl3pPr>
            <a:lvl4pPr marL="1592263" indent="-214313" algn="l">
              <a:lnSpc>
                <a:spcPct val="75000"/>
              </a:lnSpc>
              <a:spcBef>
                <a:spcPct val="30000"/>
              </a:spcBef>
              <a:buChar char="–"/>
              <a:defRPr kumimoji="1">
                <a:solidFill>
                  <a:srgbClr val="000000"/>
                </a:solidFill>
                <a:latin typeface="Arial" charset="0"/>
              </a:defRPr>
            </a:lvl4pPr>
            <a:lvl5pPr marL="2112963" indent="-228600" algn="l">
              <a:lnSpc>
                <a:spcPct val="75000"/>
              </a:lnSpc>
              <a:spcBef>
                <a:spcPct val="30000"/>
              </a:spcBef>
              <a:buChar char="»"/>
              <a:defRPr kumimoji="1" sz="1600">
                <a:solidFill>
                  <a:srgbClr val="000000"/>
                </a:solidFill>
                <a:effectLst>
                  <a:outerShdw blurRad="38100" dist="38100" dir="2700000" algn="tl">
                    <a:srgbClr val="FFFFFF"/>
                  </a:outerShdw>
                </a:effectLst>
                <a:latin typeface="Arial" charset="0"/>
              </a:defRPr>
            </a:lvl5pPr>
            <a:lvl6pPr marL="25701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6pPr>
            <a:lvl7pPr marL="30273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7pPr>
            <a:lvl8pPr marL="34845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8pPr>
            <a:lvl9pPr marL="39417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9pPr>
          </a:lstStyle>
          <a:p>
            <a:pPr algn="ctr" eaLnBrk="0" hangingPunct="0">
              <a:buClr>
                <a:srgbClr val="000000"/>
              </a:buClr>
            </a:pPr>
            <a:r>
              <a:rPr lang="en-US" altLang="en-US" sz="2800" smtClean="0">
                <a:cs typeface="+mn-cs"/>
              </a:rPr>
              <a:t>The Constitution provides for a </a:t>
            </a:r>
            <a:r>
              <a:rPr lang="en-US" altLang="en-US" sz="2800" b="1" smtClean="0">
                <a:solidFill>
                  <a:srgbClr val="800000"/>
                </a:solidFill>
                <a:cs typeface="+mn-cs"/>
              </a:rPr>
              <a:t>division of powers</a:t>
            </a:r>
            <a:r>
              <a:rPr lang="en-US" altLang="en-US" sz="2800" smtClean="0">
                <a:cs typeface="+mn-cs"/>
              </a:rPr>
              <a:t>, assigning certain powers to the National Government and certain powers to the States.</a:t>
            </a:r>
          </a:p>
        </p:txBody>
      </p:sp>
    </p:spTree>
    <p:extLst>
      <p:ext uri="{BB962C8B-B14F-4D97-AF65-F5344CB8AC3E}">
        <p14:creationId xmlns:p14="http://schemas.microsoft.com/office/powerpoint/2010/main" val="2538887907"/>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0146"/>
                                        </p:tgtEl>
                                        <p:attrNameLst>
                                          <p:attrName>style.visibility</p:attrName>
                                        </p:attrNameLst>
                                      </p:cBhvr>
                                      <p:to>
                                        <p:strVal val="visible"/>
                                      </p:to>
                                    </p:set>
                                    <p:anim calcmode="lin" valueType="num">
                                      <p:cBhvr additive="base">
                                        <p:cTn id="7" dur="500" fill="hold"/>
                                        <p:tgtEl>
                                          <p:spTgt spid="390146"/>
                                        </p:tgtEl>
                                        <p:attrNameLst>
                                          <p:attrName>ppt_x</p:attrName>
                                        </p:attrNameLst>
                                      </p:cBhvr>
                                      <p:tavLst>
                                        <p:tav tm="0">
                                          <p:val>
                                            <p:strVal val="#ppt_x"/>
                                          </p:val>
                                        </p:tav>
                                        <p:tav tm="100000">
                                          <p:val>
                                            <p:strVal val="#ppt_x"/>
                                          </p:val>
                                        </p:tav>
                                      </p:tavLst>
                                    </p:anim>
                                    <p:anim calcmode="lin" valueType="num">
                                      <p:cBhvr additive="base">
                                        <p:cTn id="8" dur="500" fill="hold"/>
                                        <p:tgtEl>
                                          <p:spTgt spid="3901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390147">
                                            <p:txEl>
                                              <p:pRg st="0" end="0"/>
                                            </p:txEl>
                                          </p:spTgt>
                                        </p:tgtEl>
                                        <p:attrNameLst>
                                          <p:attrName>style.visibility</p:attrName>
                                        </p:attrNameLst>
                                      </p:cBhvr>
                                      <p:to>
                                        <p:strVal val="visible"/>
                                      </p:to>
                                    </p:set>
                                    <p:animEffect transition="in" filter="blinds(vertical)">
                                      <p:cBhvr>
                                        <p:cTn id="13" dur="500"/>
                                        <p:tgtEl>
                                          <p:spTgt spid="39014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90195"/>
                                        </p:tgtEl>
                                        <p:attrNameLst>
                                          <p:attrName>style.visibility</p:attrName>
                                        </p:attrNameLst>
                                      </p:cBhvr>
                                      <p:to>
                                        <p:strVal val="visible"/>
                                      </p:to>
                                    </p:set>
                                    <p:anim calcmode="lin" valueType="num">
                                      <p:cBhvr additive="base">
                                        <p:cTn id="18" dur="500"/>
                                        <p:tgtEl>
                                          <p:spTgt spid="390195"/>
                                        </p:tgtEl>
                                        <p:attrNameLst>
                                          <p:attrName>ppt_y</p:attrName>
                                        </p:attrNameLst>
                                      </p:cBhvr>
                                      <p:tavLst>
                                        <p:tav tm="0">
                                          <p:val>
                                            <p:strVal val="#ppt_y+#ppt_h*1.125000"/>
                                          </p:val>
                                        </p:tav>
                                        <p:tav tm="100000">
                                          <p:val>
                                            <p:strVal val="#ppt_y"/>
                                          </p:val>
                                        </p:tav>
                                      </p:tavLst>
                                    </p:anim>
                                    <p:animEffect transition="in" filter="wipe(up)">
                                      <p:cBhvr>
                                        <p:cTn id="19" dur="500"/>
                                        <p:tgtEl>
                                          <p:spTgt spid="390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autoUpdateAnimBg="0"/>
      <p:bldP spid="390147" grpId="0" build="p" bldLvl="2" autoUpdateAnimBg="0"/>
      <p:bldP spid="39019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257175" y="0"/>
            <a:ext cx="8588375" cy="914400"/>
          </a:xfrm>
        </p:spPr>
        <p:txBody>
          <a:bodyPr/>
          <a:lstStyle/>
          <a:p>
            <a:pPr algn="ctr"/>
            <a:r>
              <a:rPr lang="en-US" altLang="en-US"/>
              <a:t>Powers Denied to the National Government</a:t>
            </a:r>
          </a:p>
        </p:txBody>
      </p:sp>
      <p:sp>
        <p:nvSpPr>
          <p:cNvPr id="431107" name="Rectangle 3"/>
          <p:cNvSpPr>
            <a:spLocks noGrp="1" noChangeArrowheads="1"/>
          </p:cNvSpPr>
          <p:nvPr>
            <p:ph type="body" idx="1"/>
          </p:nvPr>
        </p:nvSpPr>
        <p:spPr>
          <a:xfrm>
            <a:off x="304800" y="800100"/>
            <a:ext cx="8610600" cy="692150"/>
          </a:xfrm>
        </p:spPr>
        <p:txBody>
          <a:bodyPr/>
          <a:lstStyle/>
          <a:p>
            <a:pPr algn="ctr">
              <a:buFontTx/>
              <a:buChar char=" "/>
            </a:pPr>
            <a:r>
              <a:rPr lang="en-US" altLang="en-US" sz="3200" b="1" u="sng"/>
              <a:t>Powers are denied to the National Government in three distinct ways:</a:t>
            </a:r>
            <a:endParaRPr lang="en-US" altLang="en-US" sz="2800" u="sng"/>
          </a:p>
        </p:txBody>
      </p:sp>
      <p:sp>
        <p:nvSpPr>
          <p:cNvPr id="431108" name="Rectangle 4"/>
          <p:cNvSpPr>
            <a:spLocks noChangeArrowheads="1"/>
          </p:cNvSpPr>
          <p:nvPr/>
        </p:nvSpPr>
        <p:spPr bwMode="auto">
          <a:xfrm>
            <a:off x="5715000" y="6400800"/>
            <a:ext cx="188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4, Section 1</a:t>
            </a:r>
          </a:p>
        </p:txBody>
      </p:sp>
      <p:sp>
        <p:nvSpPr>
          <p:cNvPr id="431109" name="AutoShape 5" descr="Stationery">
            <a:hlinkClick r:id="rId2"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1110" name="Text Box 6">
            <a:hlinkClick r:id="rId4"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31111" name="AutoShape 7"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1112" name="Text Box 8">
            <a:hlinkClick r:id="rId5" action="ppaction://hlinksldjump"/>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3</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31113" name="AutoShape 9"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1114" name="AutoShape 10"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1115" name="Rectangle 11"/>
          <p:cNvSpPr>
            <a:spLocks noChangeArrowheads="1"/>
          </p:cNvSpPr>
          <p:nvPr/>
        </p:nvSpPr>
        <p:spPr bwMode="auto">
          <a:xfrm>
            <a:off x="274638" y="2016125"/>
            <a:ext cx="8837612"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339725" indent="-339725" algn="l">
              <a:spcBef>
                <a:spcPct val="60000"/>
              </a:spcBef>
              <a:buClr>
                <a:schemeClr val="tx1"/>
              </a:buClr>
              <a:buSzPct val="150000"/>
              <a:defRPr kumimoji="1" sz="2000">
                <a:solidFill>
                  <a:srgbClr val="000000"/>
                </a:solidFill>
                <a:latin typeface="Arial" charset="0"/>
              </a:defRPr>
            </a:lvl1pPr>
            <a:lvl2pPr marL="679450" indent="-214313" algn="l">
              <a:spcBef>
                <a:spcPct val="40000"/>
              </a:spcBef>
              <a:buClr>
                <a:schemeClr val="tx1"/>
              </a:buClr>
              <a:defRPr kumimoji="1">
                <a:solidFill>
                  <a:srgbClr val="000000"/>
                </a:solidFill>
                <a:latin typeface="Arial" charset="0"/>
              </a:defRPr>
            </a:lvl2pPr>
            <a:lvl3pPr marL="1144588" indent="-231775" algn="l">
              <a:lnSpc>
                <a:spcPct val="95000"/>
              </a:lnSpc>
              <a:spcBef>
                <a:spcPct val="35000"/>
              </a:spcBef>
              <a:defRPr kumimoji="1" sz="2000">
                <a:solidFill>
                  <a:srgbClr val="000000"/>
                </a:solidFill>
                <a:latin typeface="Arial" charset="0"/>
              </a:defRPr>
            </a:lvl3pPr>
            <a:lvl4pPr marL="1592263" indent="-214313" algn="l">
              <a:lnSpc>
                <a:spcPct val="75000"/>
              </a:lnSpc>
              <a:spcBef>
                <a:spcPct val="30000"/>
              </a:spcBef>
              <a:buChar char="–"/>
              <a:defRPr kumimoji="1">
                <a:solidFill>
                  <a:srgbClr val="000000"/>
                </a:solidFill>
                <a:latin typeface="Arial" charset="0"/>
              </a:defRPr>
            </a:lvl4pPr>
            <a:lvl5pPr marL="2112963" indent="-228600" algn="l">
              <a:lnSpc>
                <a:spcPct val="75000"/>
              </a:lnSpc>
              <a:spcBef>
                <a:spcPct val="30000"/>
              </a:spcBef>
              <a:buChar char="»"/>
              <a:defRPr kumimoji="1" sz="1600">
                <a:solidFill>
                  <a:srgbClr val="000000"/>
                </a:solidFill>
                <a:effectLst>
                  <a:outerShdw blurRad="38100" dist="38100" dir="2700000" algn="tl">
                    <a:srgbClr val="FFFFFF"/>
                  </a:outerShdw>
                </a:effectLst>
                <a:latin typeface="Arial" charset="0"/>
              </a:defRPr>
            </a:lvl5pPr>
            <a:lvl6pPr marL="25701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6pPr>
            <a:lvl7pPr marL="30273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7pPr>
            <a:lvl8pPr marL="34845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8pPr>
            <a:lvl9pPr marL="39417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9pPr>
          </a:lstStyle>
          <a:p>
            <a:pPr eaLnBrk="0" hangingPunct="0">
              <a:buClr>
                <a:srgbClr val="000000"/>
              </a:buClr>
              <a:buFontTx/>
              <a:buChar char="•"/>
            </a:pPr>
            <a:r>
              <a:rPr lang="en-US" altLang="en-US" sz="2200" smtClean="0">
                <a:cs typeface="+mn-cs"/>
              </a:rPr>
              <a:t>Some powers, such as the power to levy duties on exports or prohibit the freedom of religion, speech, press, or assembly, are expressly denied to the National Government in the Constitution.</a:t>
            </a:r>
            <a:endParaRPr lang="en-US" altLang="en-US" smtClean="0">
              <a:cs typeface="+mn-cs"/>
            </a:endParaRPr>
          </a:p>
        </p:txBody>
      </p:sp>
      <p:sp>
        <p:nvSpPr>
          <p:cNvPr id="431116" name="Rectangle 12"/>
          <p:cNvSpPr>
            <a:spLocks noChangeArrowheads="1"/>
          </p:cNvSpPr>
          <p:nvPr/>
        </p:nvSpPr>
        <p:spPr bwMode="auto">
          <a:xfrm>
            <a:off x="266700" y="3417888"/>
            <a:ext cx="3589338"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339725" indent="-339725" algn="l">
              <a:spcBef>
                <a:spcPct val="60000"/>
              </a:spcBef>
              <a:buClr>
                <a:schemeClr val="tx1"/>
              </a:buClr>
              <a:buSzPct val="150000"/>
              <a:defRPr kumimoji="1" sz="2000">
                <a:solidFill>
                  <a:srgbClr val="000000"/>
                </a:solidFill>
                <a:latin typeface="Arial" charset="0"/>
              </a:defRPr>
            </a:lvl1pPr>
            <a:lvl2pPr marL="679450" indent="-214313" algn="l">
              <a:spcBef>
                <a:spcPct val="40000"/>
              </a:spcBef>
              <a:buClr>
                <a:schemeClr val="tx1"/>
              </a:buClr>
              <a:defRPr kumimoji="1">
                <a:solidFill>
                  <a:srgbClr val="000000"/>
                </a:solidFill>
                <a:latin typeface="Arial" charset="0"/>
              </a:defRPr>
            </a:lvl2pPr>
            <a:lvl3pPr marL="1144588" indent="-231775" algn="l">
              <a:lnSpc>
                <a:spcPct val="95000"/>
              </a:lnSpc>
              <a:spcBef>
                <a:spcPct val="35000"/>
              </a:spcBef>
              <a:defRPr kumimoji="1" sz="2000">
                <a:solidFill>
                  <a:srgbClr val="000000"/>
                </a:solidFill>
                <a:latin typeface="Arial" charset="0"/>
              </a:defRPr>
            </a:lvl3pPr>
            <a:lvl4pPr marL="1592263" indent="-214313" algn="l">
              <a:lnSpc>
                <a:spcPct val="75000"/>
              </a:lnSpc>
              <a:spcBef>
                <a:spcPct val="30000"/>
              </a:spcBef>
              <a:buChar char="–"/>
              <a:defRPr kumimoji="1">
                <a:solidFill>
                  <a:srgbClr val="000000"/>
                </a:solidFill>
                <a:latin typeface="Arial" charset="0"/>
              </a:defRPr>
            </a:lvl4pPr>
            <a:lvl5pPr marL="2112963" indent="-228600" algn="l">
              <a:lnSpc>
                <a:spcPct val="75000"/>
              </a:lnSpc>
              <a:spcBef>
                <a:spcPct val="30000"/>
              </a:spcBef>
              <a:buChar char="»"/>
              <a:defRPr kumimoji="1" sz="1600">
                <a:solidFill>
                  <a:srgbClr val="000000"/>
                </a:solidFill>
                <a:effectLst>
                  <a:outerShdw blurRad="38100" dist="38100" dir="2700000" algn="tl">
                    <a:srgbClr val="FFFFFF"/>
                  </a:outerShdw>
                </a:effectLst>
                <a:latin typeface="Arial" charset="0"/>
              </a:defRPr>
            </a:lvl5pPr>
            <a:lvl6pPr marL="25701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6pPr>
            <a:lvl7pPr marL="30273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7pPr>
            <a:lvl8pPr marL="34845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8pPr>
            <a:lvl9pPr marL="39417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9pPr>
          </a:lstStyle>
          <a:p>
            <a:pPr eaLnBrk="0" hangingPunct="0">
              <a:buClr>
                <a:srgbClr val="000000"/>
              </a:buClr>
              <a:buFontTx/>
              <a:buChar char="•"/>
            </a:pPr>
            <a:r>
              <a:rPr lang="en-US" altLang="en-US" sz="2200" smtClean="0">
                <a:cs typeface="+mn-cs"/>
              </a:rPr>
              <a:t>Also, some powers are denied to the National Government because the Constitution is silent on the issue. </a:t>
            </a:r>
          </a:p>
        </p:txBody>
      </p:sp>
      <p:sp>
        <p:nvSpPr>
          <p:cNvPr id="431117" name="Rectangle 13"/>
          <p:cNvSpPr>
            <a:spLocks noChangeArrowheads="1"/>
          </p:cNvSpPr>
          <p:nvPr/>
        </p:nvSpPr>
        <p:spPr bwMode="auto">
          <a:xfrm>
            <a:off x="4419600" y="3413125"/>
            <a:ext cx="462915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339725" indent="-339725" algn="l">
              <a:spcBef>
                <a:spcPct val="60000"/>
              </a:spcBef>
              <a:buClr>
                <a:schemeClr val="tx1"/>
              </a:buClr>
              <a:buSzPct val="150000"/>
              <a:defRPr kumimoji="1" sz="2000">
                <a:solidFill>
                  <a:srgbClr val="000000"/>
                </a:solidFill>
                <a:latin typeface="Arial" charset="0"/>
              </a:defRPr>
            </a:lvl1pPr>
            <a:lvl2pPr marL="679450" indent="-214313" algn="l">
              <a:spcBef>
                <a:spcPct val="40000"/>
              </a:spcBef>
              <a:buClr>
                <a:schemeClr val="tx1"/>
              </a:buClr>
              <a:defRPr kumimoji="1">
                <a:solidFill>
                  <a:srgbClr val="000000"/>
                </a:solidFill>
                <a:latin typeface="Arial" charset="0"/>
              </a:defRPr>
            </a:lvl2pPr>
            <a:lvl3pPr marL="1144588" indent="-231775" algn="l">
              <a:lnSpc>
                <a:spcPct val="95000"/>
              </a:lnSpc>
              <a:spcBef>
                <a:spcPct val="35000"/>
              </a:spcBef>
              <a:defRPr kumimoji="1" sz="2000">
                <a:solidFill>
                  <a:srgbClr val="000000"/>
                </a:solidFill>
                <a:latin typeface="Arial" charset="0"/>
              </a:defRPr>
            </a:lvl3pPr>
            <a:lvl4pPr marL="1592263" indent="-214313" algn="l">
              <a:lnSpc>
                <a:spcPct val="75000"/>
              </a:lnSpc>
              <a:spcBef>
                <a:spcPct val="30000"/>
              </a:spcBef>
              <a:buChar char="–"/>
              <a:defRPr kumimoji="1">
                <a:solidFill>
                  <a:srgbClr val="000000"/>
                </a:solidFill>
                <a:latin typeface="Arial" charset="0"/>
              </a:defRPr>
            </a:lvl4pPr>
            <a:lvl5pPr marL="2112963" indent="-228600" algn="l">
              <a:lnSpc>
                <a:spcPct val="75000"/>
              </a:lnSpc>
              <a:spcBef>
                <a:spcPct val="30000"/>
              </a:spcBef>
              <a:buChar char="»"/>
              <a:defRPr kumimoji="1" sz="1600">
                <a:solidFill>
                  <a:srgbClr val="000000"/>
                </a:solidFill>
                <a:effectLst>
                  <a:outerShdw blurRad="38100" dist="38100" dir="2700000" algn="tl">
                    <a:srgbClr val="FFFFFF"/>
                  </a:outerShdw>
                </a:effectLst>
                <a:latin typeface="Arial" charset="0"/>
              </a:defRPr>
            </a:lvl5pPr>
            <a:lvl6pPr marL="25701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6pPr>
            <a:lvl7pPr marL="30273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7pPr>
            <a:lvl8pPr marL="34845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8pPr>
            <a:lvl9pPr marL="39417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9pPr>
          </a:lstStyle>
          <a:p>
            <a:pPr eaLnBrk="0" hangingPunct="0">
              <a:buClr>
                <a:srgbClr val="000000"/>
              </a:buClr>
              <a:buFontTx/>
              <a:buChar char="•"/>
            </a:pPr>
            <a:r>
              <a:rPr lang="en-US" altLang="en-US" sz="2200" smtClean="0">
                <a:cs typeface="+mn-cs"/>
              </a:rPr>
              <a:t>Finally, some powers are denied to the National Government because the federal system does not intend the National Government to carry out those functions.</a:t>
            </a:r>
          </a:p>
        </p:txBody>
      </p:sp>
    </p:spTree>
    <p:extLst>
      <p:ext uri="{BB962C8B-B14F-4D97-AF65-F5344CB8AC3E}">
        <p14:creationId xmlns:p14="http://schemas.microsoft.com/office/powerpoint/2010/main" val="184722018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31106"/>
                                        </p:tgtEl>
                                        <p:attrNameLst>
                                          <p:attrName>style.visibility</p:attrName>
                                        </p:attrNameLst>
                                      </p:cBhvr>
                                      <p:to>
                                        <p:strVal val="visible"/>
                                      </p:to>
                                    </p:set>
                                    <p:anim calcmode="lin" valueType="num">
                                      <p:cBhvr additive="base">
                                        <p:cTn id="7" dur="500" fill="hold"/>
                                        <p:tgtEl>
                                          <p:spTgt spid="431106"/>
                                        </p:tgtEl>
                                        <p:attrNameLst>
                                          <p:attrName>ppt_x</p:attrName>
                                        </p:attrNameLst>
                                      </p:cBhvr>
                                      <p:tavLst>
                                        <p:tav tm="0">
                                          <p:val>
                                            <p:strVal val="#ppt_x"/>
                                          </p:val>
                                        </p:tav>
                                        <p:tav tm="100000">
                                          <p:val>
                                            <p:strVal val="#ppt_x"/>
                                          </p:val>
                                        </p:tav>
                                      </p:tavLst>
                                    </p:anim>
                                    <p:anim calcmode="lin" valueType="num">
                                      <p:cBhvr additive="base">
                                        <p:cTn id="8" dur="500" fill="hold"/>
                                        <p:tgtEl>
                                          <p:spTgt spid="43110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31107">
                                            <p:txEl>
                                              <p:pRg st="0" end="0"/>
                                            </p:txEl>
                                          </p:spTgt>
                                        </p:tgtEl>
                                        <p:attrNameLst>
                                          <p:attrName>style.visibility</p:attrName>
                                        </p:attrNameLst>
                                      </p:cBhvr>
                                      <p:to>
                                        <p:strVal val="visible"/>
                                      </p:to>
                                    </p:set>
                                    <p:anim calcmode="lin" valueType="num">
                                      <p:cBhvr additive="base">
                                        <p:cTn id="13" dur="500" fill="hold"/>
                                        <p:tgtEl>
                                          <p:spTgt spid="4311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11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431115"/>
                                        </p:tgtEl>
                                        <p:attrNameLst>
                                          <p:attrName>style.visibility</p:attrName>
                                        </p:attrNameLst>
                                      </p:cBhvr>
                                      <p:to>
                                        <p:strVal val="visible"/>
                                      </p:to>
                                    </p:set>
                                    <p:animEffect transition="in" filter="box(out)">
                                      <p:cBhvr>
                                        <p:cTn id="19" dur="500"/>
                                        <p:tgtEl>
                                          <p:spTgt spid="43111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431116"/>
                                        </p:tgtEl>
                                        <p:attrNameLst>
                                          <p:attrName>style.visibility</p:attrName>
                                        </p:attrNameLst>
                                      </p:cBhvr>
                                      <p:to>
                                        <p:strVal val="visible"/>
                                      </p:to>
                                    </p:set>
                                    <p:anim calcmode="lin" valueType="num">
                                      <p:cBhvr additive="base">
                                        <p:cTn id="24" dur="500"/>
                                        <p:tgtEl>
                                          <p:spTgt spid="431116"/>
                                        </p:tgtEl>
                                        <p:attrNameLst>
                                          <p:attrName>ppt_x</p:attrName>
                                        </p:attrNameLst>
                                      </p:cBhvr>
                                      <p:tavLst>
                                        <p:tav tm="0">
                                          <p:val>
                                            <p:strVal val="#ppt_x-#ppt_w*1.125000"/>
                                          </p:val>
                                        </p:tav>
                                        <p:tav tm="100000">
                                          <p:val>
                                            <p:strVal val="#ppt_x"/>
                                          </p:val>
                                        </p:tav>
                                      </p:tavLst>
                                    </p:anim>
                                    <p:animEffect transition="in" filter="wipe(right)">
                                      <p:cBhvr>
                                        <p:cTn id="25" dur="500"/>
                                        <p:tgtEl>
                                          <p:spTgt spid="4311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31117"/>
                                        </p:tgtEl>
                                        <p:attrNameLst>
                                          <p:attrName>style.visibility</p:attrName>
                                        </p:attrNameLst>
                                      </p:cBhvr>
                                      <p:to>
                                        <p:strVal val="visible"/>
                                      </p:to>
                                    </p:set>
                                    <p:anim calcmode="lin" valueType="num">
                                      <p:cBhvr additive="base">
                                        <p:cTn id="30" dur="500" fill="hold"/>
                                        <p:tgtEl>
                                          <p:spTgt spid="431117"/>
                                        </p:tgtEl>
                                        <p:attrNameLst>
                                          <p:attrName>ppt_x</p:attrName>
                                        </p:attrNameLst>
                                      </p:cBhvr>
                                      <p:tavLst>
                                        <p:tav tm="0">
                                          <p:val>
                                            <p:strVal val="#ppt_x"/>
                                          </p:val>
                                        </p:tav>
                                        <p:tav tm="100000">
                                          <p:val>
                                            <p:strVal val="#ppt_x"/>
                                          </p:val>
                                        </p:tav>
                                      </p:tavLst>
                                    </p:anim>
                                    <p:anim calcmode="lin" valueType="num">
                                      <p:cBhvr additive="base">
                                        <p:cTn id="31" dur="500" fill="hold"/>
                                        <p:tgtEl>
                                          <p:spTgt spid="431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6" grpId="0" autoUpdateAnimBg="0"/>
      <p:bldP spid="431107" grpId="0" build="p" bldLvl="2" autoUpdateAnimBg="0"/>
      <p:bldP spid="431115" grpId="0" autoUpdateAnimBg="0"/>
      <p:bldP spid="431116" grpId="0" autoUpdateAnimBg="0"/>
      <p:bldP spid="43111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pPr algn="ctr"/>
            <a:r>
              <a:rPr lang="en-US" altLang="en-US"/>
              <a:t>The Exclusive and Concurrent Powers</a:t>
            </a:r>
          </a:p>
        </p:txBody>
      </p:sp>
      <p:sp>
        <p:nvSpPr>
          <p:cNvPr id="433155" name="Rectangle 3"/>
          <p:cNvSpPr>
            <a:spLocks noGrp="1" noChangeArrowheads="1"/>
          </p:cNvSpPr>
          <p:nvPr>
            <p:ph type="body" sz="half" idx="1"/>
          </p:nvPr>
        </p:nvSpPr>
        <p:spPr/>
        <p:txBody>
          <a:bodyPr/>
          <a:lstStyle/>
          <a:p>
            <a:pPr algn="ctr">
              <a:buFontTx/>
              <a:buNone/>
            </a:pPr>
            <a:r>
              <a:rPr lang="en-US" altLang="en-US" sz="2400" b="1">
                <a:solidFill>
                  <a:srgbClr val="FF0000"/>
                </a:solidFill>
              </a:rPr>
              <a:t>Exclusive Powers</a:t>
            </a:r>
            <a:endParaRPr lang="en-US" altLang="en-US" sz="2400"/>
          </a:p>
          <a:p>
            <a:r>
              <a:rPr lang="en-US" altLang="en-US" sz="2400"/>
              <a:t>Powers that can be exercised by the National Government alone are known as the </a:t>
            </a:r>
            <a:r>
              <a:rPr lang="en-US" altLang="en-US" sz="2400" b="1">
                <a:solidFill>
                  <a:schemeClr val="tx2"/>
                </a:solidFill>
              </a:rPr>
              <a:t>exclusive powers</a:t>
            </a:r>
            <a:r>
              <a:rPr lang="en-US" altLang="en-US" sz="2400">
                <a:solidFill>
                  <a:schemeClr val="tx1"/>
                </a:solidFill>
              </a:rPr>
              <a:t>.</a:t>
            </a:r>
            <a:endParaRPr lang="en-US" altLang="en-US" sz="2400"/>
          </a:p>
          <a:p>
            <a:r>
              <a:rPr lang="en-US" altLang="en-US" sz="2400"/>
              <a:t>Examples of the exclusive powers are the National Government’s power to coin money, to make treaties with foreign states, and to lay duties (taxes) on imports.</a:t>
            </a:r>
          </a:p>
        </p:txBody>
      </p:sp>
      <p:sp>
        <p:nvSpPr>
          <p:cNvPr id="433156" name="Rectangle 4"/>
          <p:cNvSpPr>
            <a:spLocks noGrp="1" noChangeArrowheads="1"/>
          </p:cNvSpPr>
          <p:nvPr>
            <p:ph type="body" sz="half" idx="2"/>
          </p:nvPr>
        </p:nvSpPr>
        <p:spPr/>
        <p:txBody>
          <a:bodyPr/>
          <a:lstStyle/>
          <a:p>
            <a:pPr algn="ctr">
              <a:buFontTx/>
              <a:buNone/>
            </a:pPr>
            <a:r>
              <a:rPr lang="en-US" altLang="en-US" sz="2400" b="1">
                <a:solidFill>
                  <a:schemeClr val="folHlink"/>
                </a:solidFill>
              </a:rPr>
              <a:t>Concurrent Powers</a:t>
            </a:r>
            <a:endParaRPr lang="en-US" altLang="en-US" sz="2400"/>
          </a:p>
          <a:p>
            <a:r>
              <a:rPr lang="en-US" altLang="en-US" sz="2400"/>
              <a:t>The </a:t>
            </a:r>
            <a:r>
              <a:rPr lang="en-US" altLang="en-US" sz="2400" b="1">
                <a:solidFill>
                  <a:schemeClr val="tx2"/>
                </a:solidFill>
              </a:rPr>
              <a:t>concurrent powers</a:t>
            </a:r>
            <a:r>
              <a:rPr lang="en-US" altLang="en-US" sz="2400"/>
              <a:t> are those powers that both the National Government and the States possess and exercise.</a:t>
            </a:r>
          </a:p>
          <a:p>
            <a:r>
              <a:rPr lang="en-US" altLang="en-US" sz="2400"/>
              <a:t>Some of the concurrent powers include the power to levy and collect taxes, to define crimes and set punishments for them, and to claim private property for public use.</a:t>
            </a:r>
          </a:p>
          <a:p>
            <a:endParaRPr lang="en-US" altLang="en-US" sz="2400"/>
          </a:p>
        </p:txBody>
      </p:sp>
      <p:sp>
        <p:nvSpPr>
          <p:cNvPr id="433157" name="Rectangle 5"/>
          <p:cNvSpPr>
            <a:spLocks noChangeArrowheads="1"/>
          </p:cNvSpPr>
          <p:nvPr/>
        </p:nvSpPr>
        <p:spPr bwMode="auto">
          <a:xfrm>
            <a:off x="5715000" y="6400800"/>
            <a:ext cx="188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4, Section 1</a:t>
            </a:r>
          </a:p>
        </p:txBody>
      </p:sp>
      <p:sp>
        <p:nvSpPr>
          <p:cNvPr id="433158" name="AutoShape 6" descr="Stationery">
            <a:hlinkClick r:id="rId2"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3159" name="Text Box 7">
            <a:hlinkClick r:id="rId4"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33160" name="AutoShape 8"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3161" name="Text Box 9">
            <a:hlinkClick r:id="rId5" action="ppaction://hlinksldjump"/>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3</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33162" name="AutoShape 10"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3163" name="AutoShape 11"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Tree>
    <p:extLst>
      <p:ext uri="{BB962C8B-B14F-4D97-AF65-F5344CB8AC3E}">
        <p14:creationId xmlns:p14="http://schemas.microsoft.com/office/powerpoint/2010/main" val="247843168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33154"/>
                                        </p:tgtEl>
                                        <p:attrNameLst>
                                          <p:attrName>style.visibility</p:attrName>
                                        </p:attrNameLst>
                                      </p:cBhvr>
                                      <p:to>
                                        <p:strVal val="visible"/>
                                      </p:to>
                                    </p:set>
                                    <p:anim calcmode="lin" valueType="num">
                                      <p:cBhvr additive="base">
                                        <p:cTn id="7" dur="500" fill="hold"/>
                                        <p:tgtEl>
                                          <p:spTgt spid="433154"/>
                                        </p:tgtEl>
                                        <p:attrNameLst>
                                          <p:attrName>ppt_x</p:attrName>
                                        </p:attrNameLst>
                                      </p:cBhvr>
                                      <p:tavLst>
                                        <p:tav tm="0">
                                          <p:val>
                                            <p:strVal val="#ppt_x"/>
                                          </p:val>
                                        </p:tav>
                                        <p:tav tm="100000">
                                          <p:val>
                                            <p:strVal val="#ppt_x"/>
                                          </p:val>
                                        </p:tav>
                                      </p:tavLst>
                                    </p:anim>
                                    <p:anim calcmode="lin" valueType="num">
                                      <p:cBhvr additive="base">
                                        <p:cTn id="8" dur="500" fill="hold"/>
                                        <p:tgtEl>
                                          <p:spTgt spid="43315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33155">
                                            <p:txEl>
                                              <p:pRg st="0" end="0"/>
                                            </p:txEl>
                                          </p:spTgt>
                                        </p:tgtEl>
                                        <p:attrNameLst>
                                          <p:attrName>style.visibility</p:attrName>
                                        </p:attrNameLst>
                                      </p:cBhvr>
                                      <p:to>
                                        <p:strVal val="visible"/>
                                      </p:to>
                                    </p:set>
                                    <p:anim calcmode="lin" valueType="num">
                                      <p:cBhvr additive="base">
                                        <p:cTn id="13" dur="500" fill="hold"/>
                                        <p:tgtEl>
                                          <p:spTgt spid="4331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315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33155">
                                            <p:txEl>
                                              <p:pRg st="1" end="1"/>
                                            </p:txEl>
                                          </p:spTgt>
                                        </p:tgtEl>
                                        <p:attrNameLst>
                                          <p:attrName>style.visibility</p:attrName>
                                        </p:attrNameLst>
                                      </p:cBhvr>
                                      <p:to>
                                        <p:strVal val="visible"/>
                                      </p:to>
                                    </p:set>
                                    <p:anim calcmode="lin" valueType="num">
                                      <p:cBhvr additive="base">
                                        <p:cTn id="19" dur="500" fill="hold"/>
                                        <p:tgtEl>
                                          <p:spTgt spid="43315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315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33155">
                                            <p:txEl>
                                              <p:pRg st="2" end="2"/>
                                            </p:txEl>
                                          </p:spTgt>
                                        </p:tgtEl>
                                        <p:attrNameLst>
                                          <p:attrName>style.visibility</p:attrName>
                                        </p:attrNameLst>
                                      </p:cBhvr>
                                      <p:to>
                                        <p:strVal val="visible"/>
                                      </p:to>
                                    </p:set>
                                    <p:anim calcmode="lin" valueType="num">
                                      <p:cBhvr additive="base">
                                        <p:cTn id="25" dur="500" fill="hold"/>
                                        <p:tgtEl>
                                          <p:spTgt spid="43315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315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3156">
                                            <p:txEl>
                                              <p:pRg st="0" end="0"/>
                                            </p:txEl>
                                          </p:spTgt>
                                        </p:tgtEl>
                                        <p:attrNameLst>
                                          <p:attrName>style.visibility</p:attrName>
                                        </p:attrNameLst>
                                      </p:cBhvr>
                                      <p:to>
                                        <p:strVal val="visible"/>
                                      </p:to>
                                    </p:set>
                                    <p:anim calcmode="lin" valueType="num">
                                      <p:cBhvr additive="base">
                                        <p:cTn id="31" dur="500" fill="hold"/>
                                        <p:tgtEl>
                                          <p:spTgt spid="43315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31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3156">
                                            <p:txEl>
                                              <p:pRg st="1" end="1"/>
                                            </p:txEl>
                                          </p:spTgt>
                                        </p:tgtEl>
                                        <p:attrNameLst>
                                          <p:attrName>style.visibility</p:attrName>
                                        </p:attrNameLst>
                                      </p:cBhvr>
                                      <p:to>
                                        <p:strVal val="visible"/>
                                      </p:to>
                                    </p:set>
                                    <p:anim calcmode="lin" valueType="num">
                                      <p:cBhvr additive="base">
                                        <p:cTn id="37" dur="500" fill="hold"/>
                                        <p:tgtEl>
                                          <p:spTgt spid="43315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31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33156">
                                            <p:txEl>
                                              <p:pRg st="2" end="2"/>
                                            </p:txEl>
                                          </p:spTgt>
                                        </p:tgtEl>
                                        <p:attrNameLst>
                                          <p:attrName>style.visibility</p:attrName>
                                        </p:attrNameLst>
                                      </p:cBhvr>
                                      <p:to>
                                        <p:strVal val="visible"/>
                                      </p:to>
                                    </p:set>
                                    <p:anim calcmode="lin" valueType="num">
                                      <p:cBhvr additive="base">
                                        <p:cTn id="43" dur="500" fill="hold"/>
                                        <p:tgtEl>
                                          <p:spTgt spid="43315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3315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4" grpId="0" autoUpdateAnimBg="0"/>
      <p:bldP spid="433155" grpId="0" build="p" bldLvl="2" autoUpdateAnimBg="0"/>
      <p:bldP spid="433156"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15875" y="0"/>
            <a:ext cx="9144000" cy="914400"/>
          </a:xfrm>
        </p:spPr>
        <p:txBody>
          <a:bodyPr/>
          <a:lstStyle/>
          <a:p>
            <a:pPr algn="ctr"/>
            <a:r>
              <a:rPr lang="en-US" altLang="en-US"/>
              <a:t>The Federal System and Local Governments</a:t>
            </a:r>
          </a:p>
        </p:txBody>
      </p:sp>
      <p:sp>
        <p:nvSpPr>
          <p:cNvPr id="434179" name="Rectangle 3"/>
          <p:cNvSpPr>
            <a:spLocks noGrp="1" noChangeArrowheads="1"/>
          </p:cNvSpPr>
          <p:nvPr>
            <p:ph type="body" idx="1"/>
          </p:nvPr>
        </p:nvSpPr>
        <p:spPr>
          <a:xfrm>
            <a:off x="304800" y="1054100"/>
            <a:ext cx="8610600" cy="4267200"/>
          </a:xfrm>
        </p:spPr>
        <p:txBody>
          <a:bodyPr/>
          <a:lstStyle/>
          <a:p>
            <a:r>
              <a:rPr lang="en-US" altLang="en-US" sz="3200"/>
              <a:t>There are more than 87,000 units of local government in the United States today. </a:t>
            </a:r>
          </a:p>
          <a:p>
            <a:r>
              <a:rPr lang="en-US" altLang="en-US" sz="3200"/>
              <a:t>Each of these local units is located within one of the 50 States. Each State has created these units through its constitution and laws.</a:t>
            </a:r>
          </a:p>
          <a:p>
            <a:r>
              <a:rPr lang="en-US" altLang="en-US" sz="3200"/>
              <a:t>Local governments, since they are created by States, are exercising State law through their own means.</a:t>
            </a:r>
          </a:p>
        </p:txBody>
      </p:sp>
      <p:sp>
        <p:nvSpPr>
          <p:cNvPr id="434180" name="Rectangle 4"/>
          <p:cNvSpPr>
            <a:spLocks noChangeArrowheads="1"/>
          </p:cNvSpPr>
          <p:nvPr/>
        </p:nvSpPr>
        <p:spPr bwMode="auto">
          <a:xfrm>
            <a:off x="5715000" y="6400800"/>
            <a:ext cx="188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4, Section 1</a:t>
            </a:r>
          </a:p>
        </p:txBody>
      </p:sp>
      <p:sp>
        <p:nvSpPr>
          <p:cNvPr id="434181" name="AutoShape 5" descr="Stationery">
            <a:hlinkClick r:id="rId2"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4182" name="Text Box 6">
            <a:hlinkClick r:id="rId4"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34183" name="AutoShape 7"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4184" name="Text Box 8">
            <a:hlinkClick r:id="rId5" action="ppaction://hlinksldjump"/>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3</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34185" name="AutoShape 9"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4186" name="AutoShape 10"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Tree>
    <p:extLst>
      <p:ext uri="{BB962C8B-B14F-4D97-AF65-F5344CB8AC3E}">
        <p14:creationId xmlns:p14="http://schemas.microsoft.com/office/powerpoint/2010/main" val="452114804"/>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05000"/>
            <a:ext cx="9144000" cy="4953000"/>
          </a:xfrm>
        </p:spPr>
        <p:txBody>
          <a:bodyPr>
            <a:normAutofit fontScale="92500" lnSpcReduction="10000"/>
          </a:bodyPr>
          <a:lstStyle/>
          <a:p>
            <a:pPr marL="0" indent="0">
              <a:buNone/>
              <a:defRPr/>
            </a:pPr>
            <a:r>
              <a:rPr lang="en-US" b="1" u="sng" dirty="0" smtClean="0">
                <a:solidFill>
                  <a:schemeClr val="tx1"/>
                </a:solidFill>
                <a:latin typeface="Lucida Calligraphy" panose="03010101010101010101" pitchFamily="66" charset="0"/>
              </a:rPr>
              <a:t>DIRECTIONS:</a:t>
            </a:r>
          </a:p>
          <a:p>
            <a:pPr marL="0" indent="0">
              <a:buNone/>
              <a:defRPr/>
            </a:pPr>
            <a:r>
              <a:rPr lang="en-US" sz="3200" dirty="0">
                <a:solidFill>
                  <a:schemeClr val="tx1"/>
                </a:solidFill>
                <a:latin typeface="Lucida Calligraphy" panose="03010101010101010101" pitchFamily="66" charset="0"/>
              </a:rPr>
              <a:t>	</a:t>
            </a:r>
            <a:r>
              <a:rPr lang="en-US" sz="3200" dirty="0" smtClean="0">
                <a:solidFill>
                  <a:schemeClr val="tx1"/>
                </a:solidFill>
                <a:latin typeface="Lucida Calligraphy" panose="03010101010101010101" pitchFamily="66" charset="0"/>
              </a:rPr>
              <a:t>The members of your State </a:t>
            </a:r>
            <a:r>
              <a:rPr lang="en-US" sz="3200" dirty="0" smtClean="0">
                <a:solidFill>
                  <a:srgbClr val="FF0000"/>
                </a:solidFill>
                <a:latin typeface="Lucida Calligraphy" panose="03010101010101010101" pitchFamily="66" charset="0"/>
              </a:rPr>
              <a:t>(the 	whole Senate section will work 	together)</a:t>
            </a:r>
            <a:r>
              <a:rPr lang="en-US" sz="3200" dirty="0" smtClean="0">
                <a:solidFill>
                  <a:schemeClr val="tx1"/>
                </a:solidFill>
                <a:latin typeface="Lucida Calligraphy" panose="03010101010101010101" pitchFamily="66" charset="0"/>
              </a:rPr>
              <a:t> are to create a State Flag.  	All members are to contribute.  Your 	State flag should represent your 	State meaning that it </a:t>
            </a:r>
            <a:r>
              <a:rPr lang="en-US" sz="3200" b="1" u="sng" dirty="0" smtClean="0">
                <a:solidFill>
                  <a:schemeClr val="tx1"/>
                </a:solidFill>
                <a:latin typeface="Lucida Calligraphy" panose="03010101010101010101" pitchFamily="66" charset="0"/>
              </a:rPr>
              <a:t>should include </a:t>
            </a:r>
            <a:r>
              <a:rPr lang="en-US" sz="3200" b="1" dirty="0" smtClean="0">
                <a:solidFill>
                  <a:schemeClr val="tx1"/>
                </a:solidFill>
                <a:latin typeface="Lucida Calligraphy" panose="03010101010101010101" pitchFamily="66" charset="0"/>
              </a:rPr>
              <a:t>	</a:t>
            </a:r>
            <a:r>
              <a:rPr lang="en-US" sz="3200" b="1" u="sng" dirty="0" smtClean="0">
                <a:solidFill>
                  <a:schemeClr val="tx1"/>
                </a:solidFill>
                <a:latin typeface="Lucida Calligraphy" panose="03010101010101010101" pitchFamily="66" charset="0"/>
              </a:rPr>
              <a:t>pictures/symbols that represent </a:t>
            </a:r>
            <a:r>
              <a:rPr lang="en-US" sz="3200" b="1" dirty="0" smtClean="0">
                <a:solidFill>
                  <a:schemeClr val="tx1"/>
                </a:solidFill>
                <a:latin typeface="Lucida Calligraphy" panose="03010101010101010101" pitchFamily="66" charset="0"/>
              </a:rPr>
              <a:t>	</a:t>
            </a:r>
            <a:r>
              <a:rPr lang="en-US" sz="3200" b="1" u="sng" dirty="0" smtClean="0">
                <a:solidFill>
                  <a:schemeClr val="tx1"/>
                </a:solidFill>
                <a:latin typeface="Lucida Calligraphy" panose="03010101010101010101" pitchFamily="66" charset="0"/>
              </a:rPr>
              <a:t>your State</a:t>
            </a:r>
            <a:r>
              <a:rPr lang="en-US" sz="3200" dirty="0" smtClean="0">
                <a:solidFill>
                  <a:schemeClr val="tx1"/>
                </a:solidFill>
                <a:latin typeface="Lucida Calligraphy" panose="03010101010101010101" pitchFamily="66" charset="0"/>
              </a:rPr>
              <a:t>.  Your poster should 	include the </a:t>
            </a:r>
            <a:r>
              <a:rPr lang="en-US" sz="3200" b="1" u="sng" dirty="0" smtClean="0">
                <a:solidFill>
                  <a:schemeClr val="tx1"/>
                </a:solidFill>
                <a:latin typeface="Lucida Calligraphy" panose="03010101010101010101" pitchFamily="66" charset="0"/>
              </a:rPr>
              <a:t>names of all  section </a:t>
            </a:r>
            <a:r>
              <a:rPr lang="en-US" sz="3200" b="1" dirty="0" smtClean="0">
                <a:solidFill>
                  <a:schemeClr val="tx1"/>
                </a:solidFill>
                <a:latin typeface="Lucida Calligraphy" panose="03010101010101010101" pitchFamily="66" charset="0"/>
              </a:rPr>
              <a:t>	</a:t>
            </a:r>
            <a:r>
              <a:rPr lang="en-US" sz="3200" b="1" u="sng" dirty="0" smtClean="0">
                <a:solidFill>
                  <a:schemeClr val="tx1"/>
                </a:solidFill>
                <a:latin typeface="Lucida Calligraphy" panose="03010101010101010101" pitchFamily="66" charset="0"/>
              </a:rPr>
              <a:t>members</a:t>
            </a:r>
            <a:r>
              <a:rPr lang="en-US" sz="3200" b="1" dirty="0" smtClean="0">
                <a:solidFill>
                  <a:schemeClr val="tx1"/>
                </a:solidFill>
                <a:latin typeface="Lucida Calligraphy" panose="03010101010101010101" pitchFamily="66" charset="0"/>
              </a:rPr>
              <a:t> </a:t>
            </a:r>
            <a:r>
              <a:rPr lang="en-US" sz="3200" dirty="0" smtClean="0">
                <a:solidFill>
                  <a:schemeClr val="tx1"/>
                </a:solidFill>
                <a:latin typeface="Lucida Calligraphy" panose="03010101010101010101" pitchFamily="66" charset="0"/>
              </a:rPr>
              <a:t>and the </a:t>
            </a:r>
            <a:r>
              <a:rPr lang="en-US" sz="3200" b="1" u="sng" dirty="0" smtClean="0">
                <a:solidFill>
                  <a:schemeClr val="tx1"/>
                </a:solidFill>
                <a:latin typeface="Lucida Calligraphy" panose="03010101010101010101" pitchFamily="66" charset="0"/>
              </a:rPr>
              <a:t>name of your State</a:t>
            </a:r>
            <a:r>
              <a:rPr lang="en-US" sz="3200" dirty="0" smtClean="0">
                <a:solidFill>
                  <a:schemeClr val="tx1"/>
                </a:solidFill>
                <a:latin typeface="Lucida Calligraphy" panose="03010101010101010101" pitchFamily="66" charset="0"/>
              </a:rPr>
              <a:t>.</a:t>
            </a:r>
          </a:p>
        </p:txBody>
      </p:sp>
      <p:sp>
        <p:nvSpPr>
          <p:cNvPr id="15362" name="Title 1"/>
          <p:cNvSpPr>
            <a:spLocks noGrp="1"/>
          </p:cNvSpPr>
          <p:nvPr>
            <p:ph type="title"/>
          </p:nvPr>
        </p:nvSpPr>
        <p:spPr>
          <a:xfrm>
            <a:off x="0" y="457200"/>
            <a:ext cx="9144000" cy="914400"/>
          </a:xfrm>
        </p:spPr>
        <p:txBody>
          <a:bodyPr/>
          <a:lstStyle/>
          <a:p>
            <a:r>
              <a:rPr lang="en-US" altLang="en-US" sz="4400" b="1" dirty="0" smtClean="0">
                <a:latin typeface="Blackadder ITC" panose="04020505051007020D02" pitchFamily="82" charset="0"/>
              </a:rPr>
              <a:t>GROUP  TASK:</a:t>
            </a:r>
            <a:br>
              <a:rPr lang="en-US" altLang="en-US" sz="4400" b="1" dirty="0" smtClean="0">
                <a:latin typeface="Blackadder ITC" panose="04020505051007020D02" pitchFamily="82" charset="0"/>
              </a:rPr>
            </a:br>
            <a:r>
              <a:rPr lang="en-US" altLang="en-US" sz="4400" b="1" dirty="0" smtClean="0">
                <a:latin typeface="Blackadder ITC" panose="04020505051007020D02" pitchFamily="82" charset="0"/>
              </a:rPr>
              <a:t>State Flag</a:t>
            </a:r>
          </a:p>
        </p:txBody>
      </p:sp>
    </p:spTree>
    <p:extLst>
      <p:ext uri="{BB962C8B-B14F-4D97-AF65-F5344CB8AC3E}">
        <p14:creationId xmlns:p14="http://schemas.microsoft.com/office/powerpoint/2010/main" val="67651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FEDERALISM</a:t>
            </a:r>
            <a:endParaRPr lang="en-US" i="1" dirty="0"/>
          </a:p>
        </p:txBody>
      </p:sp>
      <p:sp>
        <p:nvSpPr>
          <p:cNvPr id="3" name="Subtitle 2"/>
          <p:cNvSpPr>
            <a:spLocks noGrp="1"/>
          </p:cNvSpPr>
          <p:nvPr>
            <p:ph type="subTitle" idx="1"/>
          </p:nvPr>
        </p:nvSpPr>
        <p:spPr/>
        <p:txBody>
          <a:bodyPr>
            <a:normAutofit/>
          </a:bodyPr>
          <a:lstStyle/>
          <a:p>
            <a:r>
              <a:rPr lang="en-US" dirty="0" smtClean="0"/>
              <a:t>Division of </a:t>
            </a:r>
            <a:r>
              <a:rPr lang="en-US" dirty="0" smtClean="0"/>
              <a:t>Power</a:t>
            </a:r>
            <a:endParaRPr lang="en-US" dirty="0" smtClean="0"/>
          </a:p>
        </p:txBody>
      </p:sp>
    </p:spTree>
    <p:extLst>
      <p:ext uri="{BB962C8B-B14F-4D97-AF65-F5344CB8AC3E}">
        <p14:creationId xmlns:p14="http://schemas.microsoft.com/office/powerpoint/2010/main" val="2989414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algn="ctr"/>
            <a:r>
              <a:rPr lang="en-US" altLang="en-US"/>
              <a:t>Powers of the National Government</a:t>
            </a:r>
          </a:p>
        </p:txBody>
      </p:sp>
      <p:sp>
        <p:nvSpPr>
          <p:cNvPr id="391180" name="Rectangle 12"/>
          <p:cNvSpPr>
            <a:spLocks noChangeArrowheads="1"/>
          </p:cNvSpPr>
          <p:nvPr/>
        </p:nvSpPr>
        <p:spPr bwMode="auto">
          <a:xfrm>
            <a:off x="5715000" y="6400800"/>
            <a:ext cx="188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4, Section 1</a:t>
            </a:r>
          </a:p>
        </p:txBody>
      </p:sp>
      <p:sp>
        <p:nvSpPr>
          <p:cNvPr id="391184" name="AutoShape 16"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1185" name="AutoShape 17"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1186" name="AutoShape 18" descr="Stationery">
            <a:hlinkClick r:id="rId4"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1187" name="Text Box 19">
            <a:hlinkClick r:id="rId5"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391188" name="AutoShape 20" descr="Stationery">
            <a:hlinkClick r:id="rId6"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1189" name="Text Box 21">
            <a:hlinkClick r:id="rId6" action="ppaction://hlinksldjump"/>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3</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391198" name="Rectangle 30"/>
          <p:cNvSpPr>
            <a:spLocks noGrp="1" noChangeArrowheads="1"/>
          </p:cNvSpPr>
          <p:nvPr>
            <p:ph type="body" idx="1"/>
          </p:nvPr>
        </p:nvSpPr>
        <p:spPr>
          <a:xfrm>
            <a:off x="-238125" y="863600"/>
            <a:ext cx="9144000" cy="895350"/>
          </a:xfrm>
        </p:spPr>
        <p:txBody>
          <a:bodyPr/>
          <a:lstStyle/>
          <a:p>
            <a:pPr algn="ctr">
              <a:buFontTx/>
              <a:buChar char=" "/>
            </a:pPr>
            <a:r>
              <a:rPr lang="en-US" altLang="en-US" sz="2400"/>
              <a:t>The National Government is a government of </a:t>
            </a:r>
            <a:r>
              <a:rPr lang="en-US" altLang="en-US" sz="2400" b="1">
                <a:solidFill>
                  <a:schemeClr val="tx2"/>
                </a:solidFill>
              </a:rPr>
              <a:t>delegated powers</a:t>
            </a:r>
            <a:r>
              <a:rPr lang="en-US" altLang="en-US" sz="2400">
                <a:solidFill>
                  <a:schemeClr val="tx1"/>
                </a:solidFill>
              </a:rPr>
              <a:t>,</a:t>
            </a:r>
            <a:r>
              <a:rPr lang="en-US" altLang="en-US" sz="2400"/>
              <a:t> meaning that it only has those powers delegated (granted) to it in the Constitution. There are three types of delegated powers:</a:t>
            </a:r>
            <a:endParaRPr lang="en-US" altLang="en-US"/>
          </a:p>
        </p:txBody>
      </p:sp>
      <p:sp>
        <p:nvSpPr>
          <p:cNvPr id="391199" name="Rectangle 31"/>
          <p:cNvSpPr>
            <a:spLocks noChangeArrowheads="1"/>
          </p:cNvSpPr>
          <p:nvPr/>
        </p:nvSpPr>
        <p:spPr bwMode="auto">
          <a:xfrm>
            <a:off x="252413" y="2422525"/>
            <a:ext cx="86106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339725" indent="-339725" algn="l">
              <a:spcBef>
                <a:spcPct val="60000"/>
              </a:spcBef>
              <a:buClr>
                <a:schemeClr val="tx1"/>
              </a:buClr>
              <a:buSzPct val="150000"/>
              <a:defRPr kumimoji="1" sz="2000">
                <a:solidFill>
                  <a:srgbClr val="000000"/>
                </a:solidFill>
                <a:latin typeface="Arial" charset="0"/>
              </a:defRPr>
            </a:lvl1pPr>
            <a:lvl2pPr marL="679450" indent="-214313" algn="l">
              <a:spcBef>
                <a:spcPct val="40000"/>
              </a:spcBef>
              <a:buClr>
                <a:schemeClr val="tx1"/>
              </a:buClr>
              <a:defRPr kumimoji="1">
                <a:solidFill>
                  <a:srgbClr val="000000"/>
                </a:solidFill>
                <a:latin typeface="Arial" charset="0"/>
              </a:defRPr>
            </a:lvl2pPr>
            <a:lvl3pPr marL="1144588" indent="-231775" algn="l">
              <a:lnSpc>
                <a:spcPct val="95000"/>
              </a:lnSpc>
              <a:spcBef>
                <a:spcPct val="35000"/>
              </a:spcBef>
              <a:defRPr kumimoji="1" sz="2000">
                <a:solidFill>
                  <a:srgbClr val="000000"/>
                </a:solidFill>
                <a:latin typeface="Arial" charset="0"/>
              </a:defRPr>
            </a:lvl3pPr>
            <a:lvl4pPr marL="1592263" indent="-214313" algn="l">
              <a:lnSpc>
                <a:spcPct val="75000"/>
              </a:lnSpc>
              <a:spcBef>
                <a:spcPct val="30000"/>
              </a:spcBef>
              <a:buChar char="–"/>
              <a:defRPr kumimoji="1">
                <a:solidFill>
                  <a:srgbClr val="000000"/>
                </a:solidFill>
                <a:latin typeface="Arial" charset="0"/>
              </a:defRPr>
            </a:lvl4pPr>
            <a:lvl5pPr marL="2112963" indent="-228600" algn="l">
              <a:lnSpc>
                <a:spcPct val="75000"/>
              </a:lnSpc>
              <a:spcBef>
                <a:spcPct val="30000"/>
              </a:spcBef>
              <a:buChar char="»"/>
              <a:defRPr kumimoji="1" sz="1600">
                <a:solidFill>
                  <a:srgbClr val="000000"/>
                </a:solidFill>
                <a:effectLst>
                  <a:outerShdw blurRad="38100" dist="38100" dir="2700000" algn="tl">
                    <a:srgbClr val="FFFFFF"/>
                  </a:outerShdw>
                </a:effectLst>
                <a:latin typeface="Arial" charset="0"/>
              </a:defRPr>
            </a:lvl5pPr>
            <a:lvl6pPr marL="25701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6pPr>
            <a:lvl7pPr marL="30273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7pPr>
            <a:lvl8pPr marL="34845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8pPr>
            <a:lvl9pPr marL="39417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9pPr>
          </a:lstStyle>
          <a:p>
            <a:pPr eaLnBrk="0" hangingPunct="0">
              <a:buClr>
                <a:srgbClr val="000000"/>
              </a:buClr>
              <a:buFontTx/>
              <a:buChar char="•"/>
            </a:pPr>
            <a:r>
              <a:rPr lang="en-US" altLang="en-US" sz="2200" smtClean="0">
                <a:cs typeface="+mn-cs"/>
              </a:rPr>
              <a:t>The </a:t>
            </a:r>
            <a:r>
              <a:rPr lang="en-US" altLang="en-US" sz="2200" b="1" smtClean="0">
                <a:solidFill>
                  <a:srgbClr val="800000"/>
                </a:solidFill>
                <a:cs typeface="+mn-cs"/>
              </a:rPr>
              <a:t>expressed powers</a:t>
            </a:r>
            <a:r>
              <a:rPr lang="en-US" altLang="en-US" sz="2200" smtClean="0">
                <a:cs typeface="+mn-cs"/>
              </a:rPr>
              <a:t> are those found directly within the Constitution.</a:t>
            </a:r>
          </a:p>
          <a:p>
            <a:pPr eaLnBrk="0" hangingPunct="0">
              <a:buClr>
                <a:srgbClr val="000000"/>
              </a:buClr>
              <a:buFontTx/>
              <a:buChar char="•"/>
            </a:pPr>
            <a:r>
              <a:rPr lang="en-US" altLang="en-US" sz="2200" smtClean="0">
                <a:cs typeface="+mn-cs"/>
              </a:rPr>
              <a:t>The </a:t>
            </a:r>
            <a:r>
              <a:rPr lang="en-US" altLang="en-US" sz="2200" b="1" smtClean="0">
                <a:solidFill>
                  <a:srgbClr val="800000"/>
                </a:solidFill>
                <a:cs typeface="+mn-cs"/>
              </a:rPr>
              <a:t>implied powers</a:t>
            </a:r>
            <a:r>
              <a:rPr lang="en-US" altLang="en-US" sz="2200" smtClean="0">
                <a:cs typeface="+mn-cs"/>
              </a:rPr>
              <a:t> are not expressly stated in the Constitution, but are reasonably suggested, or implied by, the expressed powers.</a:t>
            </a:r>
          </a:p>
          <a:p>
            <a:pPr eaLnBrk="0" hangingPunct="0">
              <a:buClr>
                <a:srgbClr val="000000"/>
              </a:buClr>
              <a:buFontTx/>
              <a:buChar char="•"/>
            </a:pPr>
            <a:r>
              <a:rPr lang="en-US" altLang="en-US" sz="2200" smtClean="0">
                <a:cs typeface="+mn-cs"/>
              </a:rPr>
              <a:t>The </a:t>
            </a:r>
            <a:r>
              <a:rPr lang="en-US" altLang="en-US" sz="2200" b="1" smtClean="0">
                <a:solidFill>
                  <a:srgbClr val="800000"/>
                </a:solidFill>
                <a:cs typeface="+mn-cs"/>
              </a:rPr>
              <a:t>inherent powers</a:t>
            </a:r>
            <a:r>
              <a:rPr lang="en-US" altLang="en-US" sz="2200" smtClean="0">
                <a:cs typeface="+mn-cs"/>
              </a:rPr>
              <a:t> belong to the National Government because it is the government of a sovereign state within the world community. There are few inherent powers, with an example being the National Government’s ability to regulate immigration.</a:t>
            </a:r>
          </a:p>
        </p:txBody>
      </p:sp>
    </p:spTree>
    <p:extLst>
      <p:ext uri="{BB962C8B-B14F-4D97-AF65-F5344CB8AC3E}">
        <p14:creationId xmlns:p14="http://schemas.microsoft.com/office/powerpoint/2010/main" val="26700495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1170"/>
                                        </p:tgtEl>
                                        <p:attrNameLst>
                                          <p:attrName>style.visibility</p:attrName>
                                        </p:attrNameLst>
                                      </p:cBhvr>
                                      <p:to>
                                        <p:strVal val="visible"/>
                                      </p:to>
                                    </p:set>
                                    <p:anim calcmode="lin" valueType="num">
                                      <p:cBhvr additive="base">
                                        <p:cTn id="7" dur="500" fill="hold"/>
                                        <p:tgtEl>
                                          <p:spTgt spid="391170"/>
                                        </p:tgtEl>
                                        <p:attrNameLst>
                                          <p:attrName>ppt_x</p:attrName>
                                        </p:attrNameLst>
                                      </p:cBhvr>
                                      <p:tavLst>
                                        <p:tav tm="0">
                                          <p:val>
                                            <p:strVal val="#ppt_x"/>
                                          </p:val>
                                        </p:tav>
                                        <p:tav tm="100000">
                                          <p:val>
                                            <p:strVal val="#ppt_x"/>
                                          </p:val>
                                        </p:tav>
                                      </p:tavLst>
                                    </p:anim>
                                    <p:anim calcmode="lin" valueType="num">
                                      <p:cBhvr additive="base">
                                        <p:cTn id="8" dur="500" fill="hold"/>
                                        <p:tgtEl>
                                          <p:spTgt spid="39117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91198">
                                            <p:txEl>
                                              <p:pRg st="0" end="0"/>
                                            </p:txEl>
                                          </p:spTgt>
                                        </p:tgtEl>
                                        <p:attrNameLst>
                                          <p:attrName>style.visibility</p:attrName>
                                        </p:attrNameLst>
                                      </p:cBhvr>
                                      <p:to>
                                        <p:strVal val="visible"/>
                                      </p:to>
                                    </p:set>
                                    <p:animEffect transition="in" filter="box(out)">
                                      <p:cBhvr>
                                        <p:cTn id="13" dur="500"/>
                                        <p:tgtEl>
                                          <p:spTgt spid="391198">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391199">
                                            <p:txEl>
                                              <p:pRg st="0" end="0"/>
                                            </p:txEl>
                                          </p:spTgt>
                                        </p:tgtEl>
                                        <p:attrNameLst>
                                          <p:attrName>style.visibility</p:attrName>
                                        </p:attrNameLst>
                                      </p:cBhvr>
                                      <p:to>
                                        <p:strVal val="visible"/>
                                      </p:to>
                                    </p:set>
                                    <p:anim calcmode="lin" valueType="num">
                                      <p:cBhvr additive="base">
                                        <p:cTn id="18" dur="500"/>
                                        <p:tgtEl>
                                          <p:spTgt spid="391199">
                                            <p:txEl>
                                              <p:pRg st="0" end="0"/>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39119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391199">
                                            <p:txEl>
                                              <p:pRg st="1" end="1"/>
                                            </p:txEl>
                                          </p:spTgt>
                                        </p:tgtEl>
                                        <p:attrNameLst>
                                          <p:attrName>style.visibility</p:attrName>
                                        </p:attrNameLst>
                                      </p:cBhvr>
                                      <p:to>
                                        <p:strVal val="visible"/>
                                      </p:to>
                                    </p:set>
                                    <p:anim calcmode="lin" valueType="num">
                                      <p:cBhvr additive="base">
                                        <p:cTn id="24" dur="500"/>
                                        <p:tgtEl>
                                          <p:spTgt spid="391199">
                                            <p:txEl>
                                              <p:pRg st="1" end="1"/>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391199">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391199">
                                            <p:txEl>
                                              <p:pRg st="2" end="2"/>
                                            </p:txEl>
                                          </p:spTgt>
                                        </p:tgtEl>
                                        <p:attrNameLst>
                                          <p:attrName>style.visibility</p:attrName>
                                        </p:attrNameLst>
                                      </p:cBhvr>
                                      <p:to>
                                        <p:strVal val="visible"/>
                                      </p:to>
                                    </p:set>
                                    <p:anim calcmode="lin" valueType="num">
                                      <p:cBhvr additive="base">
                                        <p:cTn id="30" dur="500"/>
                                        <p:tgtEl>
                                          <p:spTgt spid="391199">
                                            <p:txEl>
                                              <p:pRg st="2" end="2"/>
                                            </p:txEl>
                                          </p:spTgt>
                                        </p:tgtEl>
                                        <p:attrNameLst>
                                          <p:attrName>ppt_x</p:attrName>
                                        </p:attrNameLst>
                                      </p:cBhvr>
                                      <p:tavLst>
                                        <p:tav tm="0">
                                          <p:val>
                                            <p:strVal val="#ppt_x-#ppt_w*1.125000"/>
                                          </p:val>
                                        </p:tav>
                                        <p:tav tm="100000">
                                          <p:val>
                                            <p:strVal val="#ppt_x"/>
                                          </p:val>
                                        </p:tav>
                                      </p:tavLst>
                                    </p:anim>
                                    <p:animEffect transition="in" filter="wipe(right)">
                                      <p:cBhvr>
                                        <p:cTn id="31" dur="500"/>
                                        <p:tgtEl>
                                          <p:spTgt spid="3911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0" grpId="0" autoUpdateAnimBg="0"/>
      <p:bldP spid="391198" grpId="0" build="p" bldLvl="2" autoUpdateAnimBg="0"/>
      <p:bldP spid="3911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algn="ctr"/>
            <a:r>
              <a:rPr lang="en-US" altLang="en-US" dirty="0" smtClean="0"/>
              <a:t>JIGSAW: The </a:t>
            </a:r>
            <a:r>
              <a:rPr lang="en-US" altLang="en-US" dirty="0"/>
              <a:t>States</a:t>
            </a:r>
          </a:p>
        </p:txBody>
      </p:sp>
      <p:sp>
        <p:nvSpPr>
          <p:cNvPr id="432131" name="Rectangle 3"/>
          <p:cNvSpPr>
            <a:spLocks noGrp="1" noChangeArrowheads="1"/>
          </p:cNvSpPr>
          <p:nvPr>
            <p:ph type="body" sz="half" idx="1"/>
          </p:nvPr>
        </p:nvSpPr>
        <p:spPr/>
        <p:txBody>
          <a:bodyPr/>
          <a:lstStyle/>
          <a:p>
            <a:pPr algn="ctr">
              <a:buFontTx/>
              <a:buChar char=" "/>
            </a:pPr>
            <a:r>
              <a:rPr lang="en-US" altLang="en-US" sz="2400" b="1" dirty="0">
                <a:solidFill>
                  <a:schemeClr val="hlink"/>
                </a:solidFill>
              </a:rPr>
              <a:t>Powers Reserved to the States</a:t>
            </a:r>
            <a:endParaRPr lang="en-US" altLang="en-US" sz="2400" dirty="0">
              <a:solidFill>
                <a:schemeClr val="hlink"/>
              </a:solidFill>
            </a:endParaRPr>
          </a:p>
          <a:p>
            <a:r>
              <a:rPr lang="en-US" altLang="en-US" sz="2400" dirty="0" smtClean="0"/>
              <a:t>Partner A (Partner on the Left) read the “Powers Reserved to the States” on Pg. 92.</a:t>
            </a:r>
          </a:p>
          <a:p>
            <a:r>
              <a:rPr lang="en-US" altLang="en-US" sz="2400" dirty="0" smtClean="0"/>
              <a:t>Write 2 powers reserved to the states</a:t>
            </a:r>
            <a:endParaRPr lang="en-US" altLang="en-US" sz="2400" dirty="0"/>
          </a:p>
        </p:txBody>
      </p:sp>
      <p:sp>
        <p:nvSpPr>
          <p:cNvPr id="432132" name="Rectangle 4"/>
          <p:cNvSpPr>
            <a:spLocks noChangeArrowheads="1"/>
          </p:cNvSpPr>
          <p:nvPr/>
        </p:nvSpPr>
        <p:spPr bwMode="auto">
          <a:xfrm>
            <a:off x="5715000" y="6400800"/>
            <a:ext cx="188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rPr>
              <a:t>Chapter 4, Section 1</a:t>
            </a:r>
          </a:p>
        </p:txBody>
      </p:sp>
      <p:sp>
        <p:nvSpPr>
          <p:cNvPr id="432133" name="AutoShape 5" descr="Stationery">
            <a:hlinkClick r:id="rId2"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432134" name="Text Box 6">
            <a:hlinkClick r:id="rId4"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rPr>
              <a:t>2</a:t>
            </a:r>
            <a:endParaRPr lang="en-US" altLang="en-US" sz="3000" smtClean="0">
              <a:solidFill>
                <a:srgbClr val="3A066A"/>
              </a:solidFill>
              <a:effectLst>
                <a:outerShdw blurRad="38100" dist="38100" dir="2700000" algn="tl">
                  <a:srgbClr val="000000"/>
                </a:outerShdw>
              </a:effectLst>
              <a:latin typeface="Arial" charset="0"/>
            </a:endParaRPr>
          </a:p>
        </p:txBody>
      </p:sp>
      <p:sp>
        <p:nvSpPr>
          <p:cNvPr id="432135" name="AutoShape 7"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432136" name="Text Box 8">
            <a:hlinkClick r:id="rId5" action="ppaction://hlinksldjump"/>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rPr>
              <a:t>3</a:t>
            </a:r>
            <a:endParaRPr lang="en-US" altLang="en-US" sz="3000" smtClean="0">
              <a:solidFill>
                <a:srgbClr val="3A066A"/>
              </a:solidFill>
              <a:effectLst>
                <a:outerShdw blurRad="38100" dist="38100" dir="2700000" algn="tl">
                  <a:srgbClr val="000000"/>
                </a:outerShdw>
              </a:effectLst>
              <a:latin typeface="Arial" charset="0"/>
            </a:endParaRPr>
          </a:p>
        </p:txBody>
      </p:sp>
      <p:sp>
        <p:nvSpPr>
          <p:cNvPr id="432137" name="AutoShape 9"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432138" name="AutoShape 10"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432139" name="Rectangle 11"/>
          <p:cNvSpPr>
            <a:spLocks noGrp="1" noChangeArrowheads="1"/>
          </p:cNvSpPr>
          <p:nvPr>
            <p:ph type="body" sz="half" idx="2"/>
          </p:nvPr>
        </p:nvSpPr>
        <p:spPr/>
        <p:txBody>
          <a:bodyPr/>
          <a:lstStyle/>
          <a:p>
            <a:pPr algn="ctr">
              <a:buFontTx/>
              <a:buChar char=" "/>
            </a:pPr>
            <a:r>
              <a:rPr lang="en-US" altLang="en-US" sz="2400" b="1" dirty="0">
                <a:solidFill>
                  <a:srgbClr val="FF0000"/>
                </a:solidFill>
              </a:rPr>
              <a:t>Powers Denied to the States</a:t>
            </a:r>
            <a:endParaRPr lang="en-US" altLang="en-US" sz="2400" dirty="0"/>
          </a:p>
          <a:p>
            <a:r>
              <a:rPr lang="en-US" altLang="en-US" sz="2400" dirty="0" smtClean="0"/>
              <a:t>Partner B (Partner on the Right) read the “Power Denied to the States” on Pgs. 92-93.</a:t>
            </a:r>
          </a:p>
          <a:p>
            <a:r>
              <a:rPr lang="en-US" altLang="en-US" sz="2400" dirty="0" smtClean="0"/>
              <a:t>Write 2 powers denied to the states</a:t>
            </a:r>
            <a:endParaRPr lang="en-US" altLang="en-US" sz="2400" dirty="0"/>
          </a:p>
        </p:txBody>
      </p:sp>
    </p:spTree>
    <p:extLst>
      <p:ext uri="{BB962C8B-B14F-4D97-AF65-F5344CB8AC3E}">
        <p14:creationId xmlns:p14="http://schemas.microsoft.com/office/powerpoint/2010/main" val="412452134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Effect transition="in" filter="fade">
                                      <p:cBhvr>
                                        <p:cTn id="7" dur="1000"/>
                                        <p:tgtEl>
                                          <p:spTgt spid="432131">
                                            <p:txEl>
                                              <p:pRg st="0" end="0"/>
                                            </p:txEl>
                                          </p:spTgt>
                                        </p:tgtEl>
                                      </p:cBhvr>
                                    </p:animEffect>
                                    <p:anim calcmode="lin" valueType="num">
                                      <p:cBhvr>
                                        <p:cTn id="8" dur="1000" fill="hold"/>
                                        <p:tgtEl>
                                          <p:spTgt spid="4321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21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32131">
                                            <p:txEl>
                                              <p:pRg st="1" end="1"/>
                                            </p:txEl>
                                          </p:spTgt>
                                        </p:tgtEl>
                                        <p:attrNameLst>
                                          <p:attrName>style.visibility</p:attrName>
                                        </p:attrNameLst>
                                      </p:cBhvr>
                                      <p:to>
                                        <p:strVal val="visible"/>
                                      </p:to>
                                    </p:set>
                                    <p:animEffect transition="in" filter="fade">
                                      <p:cBhvr>
                                        <p:cTn id="12" dur="1000"/>
                                        <p:tgtEl>
                                          <p:spTgt spid="432131">
                                            <p:txEl>
                                              <p:pRg st="1" end="1"/>
                                            </p:txEl>
                                          </p:spTgt>
                                        </p:tgtEl>
                                      </p:cBhvr>
                                    </p:animEffect>
                                    <p:anim calcmode="lin" valueType="num">
                                      <p:cBhvr>
                                        <p:cTn id="13" dur="1000" fill="hold"/>
                                        <p:tgtEl>
                                          <p:spTgt spid="4321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3213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32131">
                                            <p:txEl>
                                              <p:pRg st="2" end="2"/>
                                            </p:txEl>
                                          </p:spTgt>
                                        </p:tgtEl>
                                        <p:attrNameLst>
                                          <p:attrName>style.visibility</p:attrName>
                                        </p:attrNameLst>
                                      </p:cBhvr>
                                      <p:to>
                                        <p:strVal val="visible"/>
                                      </p:to>
                                    </p:set>
                                    <p:animEffect transition="in" filter="fade">
                                      <p:cBhvr>
                                        <p:cTn id="17" dur="1000"/>
                                        <p:tgtEl>
                                          <p:spTgt spid="432131">
                                            <p:txEl>
                                              <p:pRg st="2" end="2"/>
                                            </p:txEl>
                                          </p:spTgt>
                                        </p:tgtEl>
                                      </p:cBhvr>
                                    </p:animEffect>
                                    <p:anim calcmode="lin" valueType="num">
                                      <p:cBhvr>
                                        <p:cTn id="18" dur="1000" fill="hold"/>
                                        <p:tgtEl>
                                          <p:spTgt spid="43213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321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32139">
                                            <p:txEl>
                                              <p:pRg st="0" end="0"/>
                                            </p:txEl>
                                          </p:spTgt>
                                        </p:tgtEl>
                                        <p:attrNameLst>
                                          <p:attrName>style.visibility</p:attrName>
                                        </p:attrNameLst>
                                      </p:cBhvr>
                                      <p:to>
                                        <p:strVal val="visible"/>
                                      </p:to>
                                    </p:set>
                                    <p:animEffect transition="in" filter="fade">
                                      <p:cBhvr>
                                        <p:cTn id="24" dur="1000"/>
                                        <p:tgtEl>
                                          <p:spTgt spid="432139">
                                            <p:txEl>
                                              <p:pRg st="0" end="0"/>
                                            </p:txEl>
                                          </p:spTgt>
                                        </p:tgtEl>
                                      </p:cBhvr>
                                    </p:animEffect>
                                    <p:anim calcmode="lin" valueType="num">
                                      <p:cBhvr>
                                        <p:cTn id="25" dur="1000" fill="hold"/>
                                        <p:tgtEl>
                                          <p:spTgt spid="43213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32139">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32139">
                                            <p:txEl>
                                              <p:pRg st="1" end="1"/>
                                            </p:txEl>
                                          </p:spTgt>
                                        </p:tgtEl>
                                        <p:attrNameLst>
                                          <p:attrName>style.visibility</p:attrName>
                                        </p:attrNameLst>
                                      </p:cBhvr>
                                      <p:to>
                                        <p:strVal val="visible"/>
                                      </p:to>
                                    </p:set>
                                    <p:animEffect transition="in" filter="fade">
                                      <p:cBhvr>
                                        <p:cTn id="29" dur="1000"/>
                                        <p:tgtEl>
                                          <p:spTgt spid="432139">
                                            <p:txEl>
                                              <p:pRg st="1" end="1"/>
                                            </p:txEl>
                                          </p:spTgt>
                                        </p:tgtEl>
                                      </p:cBhvr>
                                    </p:animEffect>
                                    <p:anim calcmode="lin" valueType="num">
                                      <p:cBhvr>
                                        <p:cTn id="30" dur="1000" fill="hold"/>
                                        <p:tgtEl>
                                          <p:spTgt spid="432139">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32139">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32139">
                                            <p:txEl>
                                              <p:pRg st="2" end="2"/>
                                            </p:txEl>
                                          </p:spTgt>
                                        </p:tgtEl>
                                        <p:attrNameLst>
                                          <p:attrName>style.visibility</p:attrName>
                                        </p:attrNameLst>
                                      </p:cBhvr>
                                      <p:to>
                                        <p:strVal val="visible"/>
                                      </p:to>
                                    </p:set>
                                    <p:animEffect transition="in" filter="fade">
                                      <p:cBhvr>
                                        <p:cTn id="34" dur="1000"/>
                                        <p:tgtEl>
                                          <p:spTgt spid="432139">
                                            <p:txEl>
                                              <p:pRg st="2" end="2"/>
                                            </p:txEl>
                                          </p:spTgt>
                                        </p:tgtEl>
                                      </p:cBhvr>
                                    </p:animEffect>
                                    <p:anim calcmode="lin" valueType="num">
                                      <p:cBhvr>
                                        <p:cTn id="35" dur="1000" fill="hold"/>
                                        <p:tgtEl>
                                          <p:spTgt spid="432139">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4321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pPr algn="ctr"/>
            <a:r>
              <a:rPr lang="en-US" altLang="en-US"/>
              <a:t>The Division of Powers</a:t>
            </a:r>
          </a:p>
        </p:txBody>
      </p:sp>
      <p:sp>
        <p:nvSpPr>
          <p:cNvPr id="439301" name="Rectangle 5"/>
          <p:cNvSpPr>
            <a:spLocks noChangeArrowheads="1"/>
          </p:cNvSpPr>
          <p:nvPr/>
        </p:nvSpPr>
        <p:spPr bwMode="auto">
          <a:xfrm>
            <a:off x="5715000" y="6400800"/>
            <a:ext cx="188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4, Section 1</a:t>
            </a:r>
          </a:p>
        </p:txBody>
      </p:sp>
      <p:sp>
        <p:nvSpPr>
          <p:cNvPr id="439302" name="AutoShape 6" descr="Stationery">
            <a:hlinkClick r:id="rId2"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9303" name="Text Box 7">
            <a:hlinkClick r:id="rId4"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39304" name="AutoShape 8"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9305" name="Text Box 9">
            <a:hlinkClick r:id="rId5" action="ppaction://hlinksldjump"/>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3</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39306" name="AutoShape 10"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9307" name="AutoShape 11"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pic>
        <p:nvPicPr>
          <p:cNvPr id="439310" name="Picture 14" descr="MAG01se0401a5016.jpg                                           000F9F4FPenyackJ HD                    B33A40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914400"/>
            <a:ext cx="4673600" cy="509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80136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39298"/>
                                        </p:tgtEl>
                                        <p:attrNameLst>
                                          <p:attrName>style.visibility</p:attrName>
                                        </p:attrNameLst>
                                      </p:cBhvr>
                                      <p:to>
                                        <p:strVal val="visible"/>
                                      </p:to>
                                    </p:set>
                                    <p:anim calcmode="lin" valueType="num">
                                      <p:cBhvr additive="base">
                                        <p:cTn id="7" dur="500" fill="hold"/>
                                        <p:tgtEl>
                                          <p:spTgt spid="439298"/>
                                        </p:tgtEl>
                                        <p:attrNameLst>
                                          <p:attrName>ppt_x</p:attrName>
                                        </p:attrNameLst>
                                      </p:cBhvr>
                                      <p:tavLst>
                                        <p:tav tm="0">
                                          <p:val>
                                            <p:strVal val="#ppt_x"/>
                                          </p:val>
                                        </p:tav>
                                        <p:tav tm="100000">
                                          <p:val>
                                            <p:strVal val="#ppt_x"/>
                                          </p:val>
                                        </p:tav>
                                      </p:tavLst>
                                    </p:anim>
                                    <p:anim calcmode="lin" valueType="num">
                                      <p:cBhvr additive="base">
                                        <p:cTn id="8" dur="500" fill="hold"/>
                                        <p:tgtEl>
                                          <p:spTgt spid="43929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439310"/>
                                        </p:tgtEl>
                                        <p:attrNameLst>
                                          <p:attrName>style.visibility</p:attrName>
                                        </p:attrNameLst>
                                      </p:cBhvr>
                                      <p:to>
                                        <p:strVal val="visible"/>
                                      </p:to>
                                    </p:set>
                                    <p:animEffect transition="in" filter="wipe(left)">
                                      <p:cBhvr>
                                        <p:cTn id="13" dur="500"/>
                                        <p:tgtEl>
                                          <p:spTgt spid="439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381000"/>
            <a:ext cx="9144000" cy="1143000"/>
          </a:xfrm>
        </p:spPr>
        <p:txBody>
          <a:bodyPr/>
          <a:lstStyle/>
          <a:p>
            <a:pPr lvl="0">
              <a:spcBef>
                <a:spcPct val="20000"/>
              </a:spcBef>
              <a:defRPr/>
            </a:pPr>
            <a:r>
              <a:rPr lang="en-US" altLang="en-US" b="1" u="sng" dirty="0" smtClean="0">
                <a:effectLst>
                  <a:outerShdw blurRad="38100" dist="38100" dir="2700000" algn="tl">
                    <a:srgbClr val="000000">
                      <a:alpha val="43137"/>
                    </a:srgbClr>
                  </a:outerShdw>
                </a:effectLst>
              </a:rPr>
              <a:t>NAME THAT </a:t>
            </a:r>
            <a:r>
              <a:rPr lang="en-US" altLang="en-US" b="1" u="sng" dirty="0" smtClean="0">
                <a:effectLst>
                  <a:outerShdw blurRad="38100" dist="38100" dir="2700000" algn="tl">
                    <a:srgbClr val="000000">
                      <a:alpha val="43137"/>
                    </a:srgbClr>
                  </a:outerShdw>
                </a:effectLst>
              </a:rPr>
              <a:t>POWER</a:t>
            </a:r>
            <a:br>
              <a:rPr lang="en-US" altLang="en-US" b="1" u="sng" dirty="0" smtClean="0">
                <a:effectLst>
                  <a:outerShdw blurRad="38100" dist="38100" dir="2700000" algn="tl">
                    <a:srgbClr val="000000">
                      <a:alpha val="43137"/>
                    </a:srgbClr>
                  </a:outerShdw>
                </a:effectLst>
              </a:rPr>
            </a:br>
            <a:r>
              <a:rPr lang="en-US" sz="1500" b="1" dirty="0">
                <a:solidFill>
                  <a:prstClr val="black"/>
                </a:solidFill>
                <a:ea typeface="+mn-ea"/>
                <a:cs typeface="+mn-cs"/>
              </a:rPr>
              <a:t>DIRECTIONS:</a:t>
            </a:r>
            <a:r>
              <a:rPr lang="en-US" sz="1500" dirty="0">
                <a:solidFill>
                  <a:prstClr val="black"/>
                </a:solidFill>
                <a:ea typeface="+mn-ea"/>
                <a:cs typeface="+mn-cs"/>
              </a:rPr>
              <a:t>  With your partner, discuss which classification the power below belongs in</a:t>
            </a:r>
            <a:r>
              <a:rPr lang="en-US" sz="1500" dirty="0" smtClean="0">
                <a:solidFill>
                  <a:prstClr val="black"/>
                </a:solidFill>
                <a:ea typeface="+mn-ea"/>
                <a:cs typeface="+mn-cs"/>
              </a:rPr>
              <a:t>.</a:t>
            </a:r>
            <a:br>
              <a:rPr lang="en-US" sz="1500" dirty="0" smtClean="0">
                <a:solidFill>
                  <a:prstClr val="black"/>
                </a:solidFill>
                <a:ea typeface="+mn-ea"/>
                <a:cs typeface="+mn-cs"/>
              </a:rPr>
            </a:br>
            <a:r>
              <a:rPr lang="en-US" sz="1500" dirty="0" smtClean="0">
                <a:solidFill>
                  <a:prstClr val="black"/>
                </a:solidFill>
                <a:ea typeface="+mn-ea"/>
                <a:cs typeface="+mn-cs"/>
              </a:rPr>
              <a:t>- </a:t>
            </a:r>
            <a:r>
              <a:rPr lang="en-US" sz="1500" b="1" u="sng" dirty="0" smtClean="0">
                <a:solidFill>
                  <a:prstClr val="black"/>
                </a:solidFill>
                <a:ea typeface="+mn-ea"/>
                <a:cs typeface="+mn-cs"/>
              </a:rPr>
              <a:t>E</a:t>
            </a:r>
            <a:r>
              <a:rPr lang="en-US" sz="1500" dirty="0" smtClean="0">
                <a:solidFill>
                  <a:prstClr val="black"/>
                </a:solidFill>
                <a:ea typeface="+mn-ea"/>
                <a:cs typeface="+mn-cs"/>
              </a:rPr>
              <a:t>xpressed </a:t>
            </a:r>
            <a:r>
              <a:rPr lang="en-US" sz="1500" dirty="0">
                <a:solidFill>
                  <a:prstClr val="black"/>
                </a:solidFill>
                <a:ea typeface="+mn-ea"/>
                <a:cs typeface="+mn-cs"/>
              </a:rPr>
              <a:t>Power	</a:t>
            </a:r>
            <a:r>
              <a:rPr lang="en-US" sz="1500" dirty="0" smtClean="0">
                <a:solidFill>
                  <a:prstClr val="black"/>
                </a:solidFill>
                <a:ea typeface="+mn-ea"/>
                <a:cs typeface="+mn-cs"/>
              </a:rPr>
              <a:t>                                    - </a:t>
            </a:r>
            <a:r>
              <a:rPr lang="en-US" sz="1500" b="1" u="sng" dirty="0">
                <a:solidFill>
                  <a:prstClr val="black"/>
                </a:solidFill>
                <a:ea typeface="+mn-ea"/>
                <a:cs typeface="+mn-cs"/>
              </a:rPr>
              <a:t>R</a:t>
            </a:r>
            <a:r>
              <a:rPr lang="en-US" sz="1500" dirty="0">
                <a:solidFill>
                  <a:prstClr val="black"/>
                </a:solidFill>
                <a:ea typeface="+mn-ea"/>
                <a:cs typeface="+mn-cs"/>
              </a:rPr>
              <a:t>eserved </a:t>
            </a:r>
            <a:r>
              <a:rPr lang="en-US" sz="1500" dirty="0" smtClean="0">
                <a:solidFill>
                  <a:prstClr val="black"/>
                </a:solidFill>
                <a:ea typeface="+mn-ea"/>
                <a:cs typeface="+mn-cs"/>
              </a:rPr>
              <a:t>Power</a:t>
            </a:r>
            <a:br>
              <a:rPr lang="en-US" sz="1500" dirty="0" smtClean="0">
                <a:solidFill>
                  <a:prstClr val="black"/>
                </a:solidFill>
                <a:ea typeface="+mn-ea"/>
                <a:cs typeface="+mn-cs"/>
              </a:rPr>
            </a:br>
            <a:r>
              <a:rPr lang="en-US" sz="1500" dirty="0" smtClean="0">
                <a:solidFill>
                  <a:prstClr val="black"/>
                </a:solidFill>
                <a:ea typeface="+mn-ea"/>
                <a:cs typeface="+mn-cs"/>
              </a:rPr>
              <a:t>- </a:t>
            </a:r>
            <a:r>
              <a:rPr lang="en-US" sz="1500" b="1" u="sng" dirty="0" smtClean="0">
                <a:solidFill>
                  <a:prstClr val="black"/>
                </a:solidFill>
                <a:ea typeface="+mn-ea"/>
                <a:cs typeface="+mn-cs"/>
              </a:rPr>
              <a:t>Im</a:t>
            </a:r>
            <a:r>
              <a:rPr lang="en-US" sz="1500" dirty="0" smtClean="0">
                <a:solidFill>
                  <a:prstClr val="black"/>
                </a:solidFill>
                <a:ea typeface="+mn-ea"/>
                <a:cs typeface="+mn-cs"/>
              </a:rPr>
              <a:t>plied or </a:t>
            </a:r>
            <a:r>
              <a:rPr lang="en-US" sz="1500" b="1" u="sng" dirty="0" smtClean="0">
                <a:solidFill>
                  <a:prstClr val="black"/>
                </a:solidFill>
                <a:ea typeface="+mn-ea"/>
                <a:cs typeface="+mn-cs"/>
              </a:rPr>
              <a:t>In</a:t>
            </a:r>
            <a:r>
              <a:rPr lang="en-US" sz="1500" dirty="0" smtClean="0">
                <a:solidFill>
                  <a:prstClr val="black"/>
                </a:solidFill>
                <a:ea typeface="+mn-ea"/>
                <a:cs typeface="+mn-cs"/>
              </a:rPr>
              <a:t>herent Power</a:t>
            </a:r>
            <a:r>
              <a:rPr lang="en-US" sz="1500" dirty="0">
                <a:solidFill>
                  <a:prstClr val="black"/>
                </a:solidFill>
                <a:ea typeface="+mn-ea"/>
                <a:cs typeface="+mn-cs"/>
              </a:rPr>
              <a:t>	 </a:t>
            </a:r>
            <a:r>
              <a:rPr lang="en-US" sz="1500" dirty="0" smtClean="0">
                <a:solidFill>
                  <a:prstClr val="black"/>
                </a:solidFill>
                <a:ea typeface="+mn-ea"/>
                <a:cs typeface="+mn-cs"/>
              </a:rPr>
              <a:t>               - </a:t>
            </a:r>
            <a:r>
              <a:rPr lang="en-US" sz="1500" b="1" u="sng" dirty="0">
                <a:solidFill>
                  <a:prstClr val="black"/>
                </a:solidFill>
                <a:ea typeface="+mn-ea"/>
                <a:cs typeface="+mn-cs"/>
              </a:rPr>
              <a:t>C</a:t>
            </a:r>
            <a:r>
              <a:rPr lang="en-US" sz="1500" dirty="0">
                <a:solidFill>
                  <a:prstClr val="black"/>
                </a:solidFill>
                <a:ea typeface="+mn-ea"/>
                <a:cs typeface="+mn-cs"/>
              </a:rPr>
              <a:t>oncurrent Power</a:t>
            </a:r>
            <a:br>
              <a:rPr lang="en-US" sz="1500" dirty="0">
                <a:solidFill>
                  <a:prstClr val="black"/>
                </a:solidFill>
                <a:ea typeface="+mn-ea"/>
                <a:cs typeface="+mn-cs"/>
              </a:rPr>
            </a:br>
            <a:endParaRPr lang="en-US" altLang="en-US" b="1" u="sng" dirty="0" smtClean="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0" y="1600200"/>
            <a:ext cx="4495800" cy="5257800"/>
          </a:xfrm>
        </p:spPr>
        <p:txBody>
          <a:bodyPr>
            <a:normAutofit fontScale="92500" lnSpcReduction="10000"/>
          </a:bodyPr>
          <a:lstStyle/>
          <a:p>
            <a:pPr marL="514350" indent="-514350">
              <a:buFont typeface="+mj-lt"/>
              <a:buAutoNum type="arabicPeriod"/>
              <a:defRPr/>
            </a:pPr>
            <a:r>
              <a:rPr lang="en-US" sz="2800" dirty="0" smtClean="0"/>
              <a:t>Declare War	</a:t>
            </a:r>
            <a:endParaRPr lang="en-US" sz="2800" dirty="0" smtClean="0"/>
          </a:p>
          <a:p>
            <a:pPr marL="514350" indent="-514350">
              <a:buFont typeface="Arial" charset="0"/>
              <a:buAutoNum type="arabicPeriod"/>
              <a:defRPr/>
            </a:pPr>
            <a:r>
              <a:rPr lang="en-US" sz="2800" dirty="0" smtClean="0"/>
              <a:t>Implement the draft</a:t>
            </a:r>
          </a:p>
          <a:p>
            <a:pPr marL="514350" indent="-514350">
              <a:buFont typeface="Arial" charset="0"/>
              <a:buAutoNum type="arabicPeriod"/>
              <a:defRPr/>
            </a:pPr>
            <a:r>
              <a:rPr lang="en-US" sz="2800" dirty="0" smtClean="0"/>
              <a:t>Establish public schools</a:t>
            </a:r>
          </a:p>
          <a:p>
            <a:pPr marL="514350" indent="-514350">
              <a:buFont typeface="Arial" charset="0"/>
              <a:buAutoNum type="arabicPeriod"/>
              <a:defRPr/>
            </a:pPr>
            <a:r>
              <a:rPr lang="en-US" sz="2800" dirty="0" smtClean="0"/>
              <a:t>Levy taxes</a:t>
            </a:r>
          </a:p>
          <a:p>
            <a:pPr marL="514350" indent="-514350">
              <a:buFont typeface="Arial" charset="0"/>
              <a:buAutoNum type="arabicPeriod"/>
              <a:defRPr/>
            </a:pPr>
            <a:r>
              <a:rPr lang="en-US" sz="2800" dirty="0" smtClean="0"/>
              <a:t>Creation of the IRS</a:t>
            </a:r>
          </a:p>
          <a:p>
            <a:pPr marL="514350" indent="-514350">
              <a:buFont typeface="Arial" charset="0"/>
              <a:buAutoNum type="arabicPeriod"/>
              <a:defRPr/>
            </a:pPr>
            <a:r>
              <a:rPr lang="en-US" sz="2800" dirty="0" smtClean="0"/>
              <a:t>Coin money</a:t>
            </a:r>
          </a:p>
          <a:p>
            <a:pPr marL="514350" indent="-514350">
              <a:buFont typeface="Arial" charset="0"/>
              <a:buAutoNum type="arabicPeriod"/>
              <a:defRPr/>
            </a:pPr>
            <a:r>
              <a:rPr lang="en-US" sz="2800" dirty="0" smtClean="0"/>
              <a:t>Maintain a military</a:t>
            </a:r>
          </a:p>
          <a:p>
            <a:pPr marL="514350" indent="-514350">
              <a:buFont typeface="Arial" charset="0"/>
              <a:buAutoNum type="arabicPeriod"/>
              <a:defRPr/>
            </a:pPr>
            <a:r>
              <a:rPr lang="en-US" sz="2800" dirty="0" smtClean="0"/>
              <a:t>Establish courts</a:t>
            </a:r>
          </a:p>
          <a:p>
            <a:pPr marL="514350" indent="-514350">
              <a:buFont typeface="Arial" charset="0"/>
              <a:buAutoNum type="arabicPeriod"/>
              <a:defRPr/>
            </a:pPr>
            <a:r>
              <a:rPr lang="en-US" sz="2800" dirty="0" smtClean="0"/>
              <a:t>Regulate </a:t>
            </a:r>
            <a:r>
              <a:rPr lang="en-US" sz="2800" dirty="0" smtClean="0">
                <a:solidFill>
                  <a:srgbClr val="FF0000"/>
                </a:solidFill>
              </a:rPr>
              <a:t>intrastate</a:t>
            </a:r>
            <a:r>
              <a:rPr lang="en-US" sz="2800" dirty="0" smtClean="0"/>
              <a:t> commerce</a:t>
            </a:r>
          </a:p>
          <a:p>
            <a:pPr marL="514350" indent="-514350">
              <a:buFont typeface="Arial" charset="0"/>
              <a:buAutoNum type="arabicPeriod"/>
              <a:defRPr/>
            </a:pPr>
            <a:r>
              <a:rPr lang="en-US" sz="2600" dirty="0">
                <a:solidFill>
                  <a:prstClr val="black"/>
                </a:solidFill>
              </a:rPr>
              <a:t>Establish a minimum drinking </a:t>
            </a:r>
            <a:r>
              <a:rPr lang="en-US" sz="2600" dirty="0" smtClean="0">
                <a:solidFill>
                  <a:prstClr val="black"/>
                </a:solidFill>
              </a:rPr>
              <a:t>age</a:t>
            </a:r>
            <a:endParaRPr lang="en-US" sz="2600" dirty="0">
              <a:solidFill>
                <a:prstClr val="black"/>
              </a:solidFill>
            </a:endParaRPr>
          </a:p>
        </p:txBody>
      </p:sp>
      <p:sp>
        <p:nvSpPr>
          <p:cNvPr id="2" name="Content Placeholder 1"/>
          <p:cNvSpPr>
            <a:spLocks noGrp="1"/>
          </p:cNvSpPr>
          <p:nvPr>
            <p:ph sz="half" idx="2"/>
          </p:nvPr>
        </p:nvSpPr>
        <p:spPr>
          <a:xfrm>
            <a:off x="4648200" y="1600200"/>
            <a:ext cx="4495800" cy="5257800"/>
          </a:xfrm>
        </p:spPr>
        <p:txBody>
          <a:bodyPr/>
          <a:lstStyle/>
          <a:p>
            <a:pPr marL="514350" indent="-514350">
              <a:buFont typeface="+mj-lt"/>
              <a:buAutoNum type="arabicPeriod" startAt="10"/>
            </a:pPr>
            <a:r>
              <a:rPr lang="en-US" dirty="0" smtClean="0"/>
              <a:t>Build an </a:t>
            </a:r>
            <a:r>
              <a:rPr lang="en-US" dirty="0" smtClean="0">
                <a:solidFill>
                  <a:srgbClr val="FF0000"/>
                </a:solidFill>
              </a:rPr>
              <a:t>interstate</a:t>
            </a:r>
            <a:r>
              <a:rPr lang="en-US" dirty="0" smtClean="0"/>
              <a:t> highway</a:t>
            </a:r>
          </a:p>
          <a:p>
            <a:pPr marL="514350" indent="-514350">
              <a:buFont typeface="+mj-lt"/>
              <a:buAutoNum type="arabicPeriod" startAt="10"/>
            </a:pPr>
            <a:r>
              <a:rPr lang="en-US" dirty="0" smtClean="0"/>
              <a:t>License doctors</a:t>
            </a:r>
          </a:p>
          <a:p>
            <a:pPr marL="514350" indent="-514350">
              <a:buFont typeface="+mj-lt"/>
              <a:buAutoNum type="arabicPeriod" startAt="10"/>
            </a:pPr>
            <a:r>
              <a:rPr lang="en-US" dirty="0" smtClean="0"/>
              <a:t>Regulate immigration</a:t>
            </a:r>
          </a:p>
          <a:p>
            <a:pPr marL="514350" indent="-514350">
              <a:buFont typeface="+mj-lt"/>
              <a:buAutoNum type="arabicPeriod" startAt="10"/>
            </a:pPr>
            <a:r>
              <a:rPr lang="en-US" dirty="0" smtClean="0"/>
              <a:t>Make Treaties</a:t>
            </a:r>
          </a:p>
          <a:p>
            <a:pPr marL="514350" indent="-514350">
              <a:buFont typeface="+mj-lt"/>
              <a:buAutoNum type="arabicPeriod" startAt="10"/>
            </a:pPr>
            <a:r>
              <a:rPr lang="en-US" dirty="0" smtClean="0"/>
              <a:t>Punish crimes</a:t>
            </a:r>
          </a:p>
          <a:p>
            <a:pPr marL="514350" indent="-514350">
              <a:buFont typeface="+mj-lt"/>
              <a:buAutoNum type="arabicPeriod" startAt="10"/>
            </a:pPr>
            <a:r>
              <a:rPr lang="en-US" dirty="0" smtClean="0"/>
              <a:t>Issue a driving licenses</a:t>
            </a:r>
          </a:p>
          <a:p>
            <a:pPr marL="514350" indent="-514350">
              <a:buFont typeface="+mj-lt"/>
              <a:buAutoNum type="arabicPeriod" startAt="10"/>
            </a:pPr>
            <a:endParaRPr lang="en-US" dirty="0" smtClean="0"/>
          </a:p>
          <a:p>
            <a:endParaRPr lang="en-US" dirty="0"/>
          </a:p>
        </p:txBody>
      </p:sp>
    </p:spTree>
    <p:extLst>
      <p:ext uri="{BB962C8B-B14F-4D97-AF65-F5344CB8AC3E}">
        <p14:creationId xmlns:p14="http://schemas.microsoft.com/office/powerpoint/2010/main" val="191918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xEl>
                                              <p:pRg st="0" end="0"/>
                                            </p:txEl>
                                          </p:spTgt>
                                        </p:tgtEl>
                                        <p:attrNameLst>
                                          <p:attrName>style.visibility</p:attrName>
                                        </p:attrNameLst>
                                      </p:cBhvr>
                                      <p:to>
                                        <p:strVal val="visible"/>
                                      </p:to>
                                    </p:set>
                                    <p:animEffect transition="in" filter="fade">
                                      <p:cBhvr>
                                        <p:cTn id="61" dur="1000"/>
                                        <p:tgtEl>
                                          <p:spTgt spid="2">
                                            <p:txEl>
                                              <p:pRg st="0" end="0"/>
                                            </p:txEl>
                                          </p:spTgt>
                                        </p:tgtEl>
                                      </p:cBhvr>
                                    </p:animEffect>
                                    <p:anim calcmode="lin" valueType="num">
                                      <p:cBhvr>
                                        <p:cTn id="6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
                                            <p:txEl>
                                              <p:pRg st="1" end="1"/>
                                            </p:txEl>
                                          </p:spTgt>
                                        </p:tgtEl>
                                        <p:attrNameLst>
                                          <p:attrName>style.visibility</p:attrName>
                                        </p:attrNameLst>
                                      </p:cBhvr>
                                      <p:to>
                                        <p:strVal val="visible"/>
                                      </p:to>
                                    </p:set>
                                    <p:animEffect transition="in" filter="fade">
                                      <p:cBhvr>
                                        <p:cTn id="66" dur="1000"/>
                                        <p:tgtEl>
                                          <p:spTgt spid="2">
                                            <p:txEl>
                                              <p:pRg st="1" end="1"/>
                                            </p:txEl>
                                          </p:spTgt>
                                        </p:tgtEl>
                                      </p:cBhvr>
                                    </p:animEffect>
                                    <p:anim calcmode="lin" valueType="num">
                                      <p:cBhvr>
                                        <p:cTn id="6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fade">
                                      <p:cBhvr>
                                        <p:cTn id="71" dur="1000"/>
                                        <p:tgtEl>
                                          <p:spTgt spid="2">
                                            <p:txEl>
                                              <p:pRg st="2" end="2"/>
                                            </p:txEl>
                                          </p:spTgt>
                                        </p:tgtEl>
                                      </p:cBhvr>
                                    </p:animEffect>
                                    <p:anim calcmode="lin" valueType="num">
                                      <p:cBhvr>
                                        <p:cTn id="7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fade">
                                      <p:cBhvr>
                                        <p:cTn id="76" dur="1000"/>
                                        <p:tgtEl>
                                          <p:spTgt spid="2">
                                            <p:txEl>
                                              <p:pRg st="3" end="3"/>
                                            </p:txEl>
                                          </p:spTgt>
                                        </p:tgtEl>
                                      </p:cBhvr>
                                    </p:animEffect>
                                    <p:anim calcmode="lin" valueType="num">
                                      <p:cBhvr>
                                        <p:cTn id="7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fade">
                                      <p:cBhvr>
                                        <p:cTn id="81" dur="1000"/>
                                        <p:tgtEl>
                                          <p:spTgt spid="2">
                                            <p:txEl>
                                              <p:pRg st="4" end="4"/>
                                            </p:txEl>
                                          </p:spTgt>
                                        </p:tgtEl>
                                      </p:cBhvr>
                                    </p:animEffect>
                                    <p:anim calcmode="lin" valueType="num">
                                      <p:cBhvr>
                                        <p:cTn id="8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8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
                                            <p:txEl>
                                              <p:pRg st="5" end="5"/>
                                            </p:txEl>
                                          </p:spTgt>
                                        </p:tgtEl>
                                        <p:attrNameLst>
                                          <p:attrName>style.visibility</p:attrName>
                                        </p:attrNameLst>
                                      </p:cBhvr>
                                      <p:to>
                                        <p:strVal val="visible"/>
                                      </p:to>
                                    </p:set>
                                    <p:animEffect transition="in" filter="fade">
                                      <p:cBhvr>
                                        <p:cTn id="86" dur="1000"/>
                                        <p:tgtEl>
                                          <p:spTgt spid="2">
                                            <p:txEl>
                                              <p:pRg st="5" end="5"/>
                                            </p:txEl>
                                          </p:spTgt>
                                        </p:tgtEl>
                                      </p:cBhvr>
                                    </p:animEffect>
                                    <p:anim calcmode="lin" valueType="num">
                                      <p:cBhvr>
                                        <p:cTn id="8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8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u="sng" dirty="0" smtClean="0">
                <a:effectLst>
                  <a:outerShdw blurRad="38100" dist="38100" dir="2700000" algn="tl">
                    <a:srgbClr val="000000">
                      <a:alpha val="43137"/>
                    </a:srgbClr>
                  </a:outerShdw>
                </a:effectLst>
              </a:rPr>
              <a:t>NEED TO KNOW:</a:t>
            </a:r>
            <a:br>
              <a:rPr lang="en-US" b="1" u="sng" dirty="0" smtClean="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CONSTITUTION QUIZ</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0" y="1295400"/>
            <a:ext cx="4495800" cy="5562600"/>
          </a:xfrm>
        </p:spPr>
        <p:txBody>
          <a:bodyPr/>
          <a:lstStyle/>
          <a:p>
            <a:pPr marL="0" indent="0">
              <a:buNone/>
            </a:pPr>
            <a:r>
              <a:rPr lang="en-US" sz="2000" b="1" dirty="0" smtClean="0">
                <a:effectLst>
                  <a:outerShdw blurRad="38100" dist="38100" dir="2700000" algn="tl">
                    <a:srgbClr val="000000">
                      <a:alpha val="43137"/>
                    </a:srgbClr>
                  </a:outerShdw>
                </a:effectLst>
              </a:rPr>
              <a:t>MULTIPLE CHOICE:</a:t>
            </a:r>
          </a:p>
          <a:p>
            <a:r>
              <a:rPr lang="en-US" sz="2000" dirty="0" smtClean="0"/>
              <a:t>Introduction to Constitution</a:t>
            </a:r>
          </a:p>
          <a:p>
            <a:r>
              <a:rPr lang="en-US" sz="2000" dirty="0" smtClean="0"/>
              <a:t>Art. IV – Relations among States</a:t>
            </a:r>
          </a:p>
          <a:p>
            <a:r>
              <a:rPr lang="en-US" sz="2000" dirty="0" smtClean="0"/>
              <a:t>Art. IV – Admitting New states</a:t>
            </a:r>
          </a:p>
          <a:p>
            <a:r>
              <a:rPr lang="en-US" sz="2000" dirty="0" smtClean="0"/>
              <a:t>Art. V – Proposing &amp; Ratifying amendments</a:t>
            </a:r>
          </a:p>
          <a:p>
            <a:r>
              <a:rPr lang="en-US" sz="2000" dirty="0" smtClean="0"/>
              <a:t>Art. VII – Ratification</a:t>
            </a:r>
          </a:p>
          <a:p>
            <a:r>
              <a:rPr lang="en-US" sz="2000" dirty="0" smtClean="0"/>
              <a:t>Art. I – Congress qualifications</a:t>
            </a:r>
          </a:p>
          <a:p>
            <a:r>
              <a:rPr lang="en-US" sz="2000" dirty="0" smtClean="0"/>
              <a:t>Art. I – President of the Senate</a:t>
            </a:r>
          </a:p>
          <a:p>
            <a:r>
              <a:rPr lang="en-US" sz="2000" dirty="0" smtClean="0"/>
              <a:t>Art I,II,III – Term Lengths</a:t>
            </a:r>
          </a:p>
          <a:p>
            <a:r>
              <a:rPr lang="en-US" sz="2000" dirty="0" smtClean="0"/>
              <a:t>Art. VI – Supremacy Clause</a:t>
            </a:r>
          </a:p>
          <a:p>
            <a:r>
              <a:rPr lang="en-US" sz="2000" dirty="0" smtClean="0"/>
              <a:t>Art. I – Monetary Powers (power of the “purse”)</a:t>
            </a:r>
            <a:endParaRPr lang="en-US" sz="2000" dirty="0"/>
          </a:p>
        </p:txBody>
      </p:sp>
      <p:sp>
        <p:nvSpPr>
          <p:cNvPr id="4" name="Content Placeholder 3"/>
          <p:cNvSpPr>
            <a:spLocks noGrp="1"/>
          </p:cNvSpPr>
          <p:nvPr>
            <p:ph sz="half" idx="2"/>
          </p:nvPr>
        </p:nvSpPr>
        <p:spPr>
          <a:xfrm>
            <a:off x="4648200" y="1371600"/>
            <a:ext cx="4495800" cy="5486400"/>
          </a:xfrm>
        </p:spPr>
        <p:txBody>
          <a:bodyPr>
            <a:normAutofit fontScale="92500" lnSpcReduction="20000"/>
          </a:bodyPr>
          <a:lstStyle/>
          <a:p>
            <a:pPr marL="0" indent="0">
              <a:buNone/>
            </a:pPr>
            <a:r>
              <a:rPr lang="en-US" b="1" dirty="0" smtClean="0">
                <a:effectLst>
                  <a:outerShdw blurRad="38100" dist="38100" dir="2700000" algn="tl">
                    <a:srgbClr val="000000">
                      <a:alpha val="43137"/>
                    </a:srgbClr>
                  </a:outerShdw>
                </a:effectLst>
              </a:rPr>
              <a:t>SHORT RESPONSE:</a:t>
            </a:r>
          </a:p>
          <a:p>
            <a:pPr marL="457200" marR="0">
              <a:lnSpc>
                <a:spcPct val="115000"/>
              </a:lnSpc>
              <a:spcBef>
                <a:spcPts val="0"/>
              </a:spcBef>
              <a:spcAft>
                <a:spcPts val="1000"/>
              </a:spcAft>
            </a:pPr>
            <a:r>
              <a:rPr lang="en-US" dirty="0">
                <a:latin typeface="Californian FB"/>
                <a:ea typeface="Calibri"/>
                <a:cs typeface="Times New Roman"/>
              </a:rPr>
              <a:t>Describe how the United States Constitution set up a government based on </a:t>
            </a:r>
            <a:r>
              <a:rPr lang="en-US" u="sng" dirty="0">
                <a:latin typeface="Californian FB"/>
                <a:ea typeface="Calibri"/>
                <a:cs typeface="Times New Roman"/>
              </a:rPr>
              <a:t>Separation of Powers</a:t>
            </a:r>
            <a:r>
              <a:rPr lang="en-US" dirty="0">
                <a:latin typeface="Californian FB"/>
                <a:ea typeface="Calibri"/>
                <a:cs typeface="Times New Roman"/>
              </a:rPr>
              <a:t> with </a:t>
            </a:r>
            <a:r>
              <a:rPr lang="en-US" u="sng" dirty="0">
                <a:latin typeface="Californian FB"/>
                <a:ea typeface="Calibri"/>
                <a:cs typeface="Times New Roman"/>
              </a:rPr>
              <a:t>Checks and Balances</a:t>
            </a:r>
            <a:r>
              <a:rPr lang="en-US" dirty="0">
                <a:latin typeface="Californian FB"/>
                <a:ea typeface="Calibri"/>
                <a:cs typeface="Times New Roman"/>
              </a:rPr>
              <a:t>, along with setting up a government system of </a:t>
            </a:r>
            <a:r>
              <a:rPr lang="en-US" u="sng" dirty="0">
                <a:latin typeface="Californian FB"/>
                <a:ea typeface="Calibri"/>
                <a:cs typeface="Times New Roman"/>
              </a:rPr>
              <a:t>Federalism</a:t>
            </a:r>
            <a:r>
              <a:rPr lang="en-US" dirty="0">
                <a:latin typeface="Californian FB"/>
                <a:ea typeface="Calibri"/>
                <a:cs typeface="Times New Roman"/>
              </a:rPr>
              <a:t>.</a:t>
            </a:r>
            <a:endParaRPr lang="en-US" sz="2400" dirty="0">
              <a:latin typeface="Calibri"/>
              <a:ea typeface="Calibri"/>
              <a:cs typeface="Times New Roman"/>
            </a:endParaRPr>
          </a:p>
          <a:p>
            <a:pPr marL="457200" marR="0">
              <a:lnSpc>
                <a:spcPct val="115000"/>
              </a:lnSpc>
              <a:spcBef>
                <a:spcPts val="0"/>
              </a:spcBef>
              <a:spcAft>
                <a:spcPts val="1000"/>
              </a:spcAft>
            </a:pPr>
            <a:r>
              <a:rPr lang="en-US" dirty="0">
                <a:latin typeface="Californian FB"/>
                <a:ea typeface="Calibri"/>
                <a:cs typeface="Times New Roman"/>
              </a:rPr>
              <a:t>	THINK ABOUT: </a:t>
            </a:r>
            <a:endParaRPr lang="en-US" sz="2400" dirty="0">
              <a:latin typeface="Calibri"/>
              <a:ea typeface="Calibri"/>
              <a:cs typeface="Times New Roman"/>
            </a:endParaRPr>
          </a:p>
          <a:p>
            <a:pPr lvl="3">
              <a:lnSpc>
                <a:spcPct val="115000"/>
              </a:lnSpc>
              <a:spcBef>
                <a:spcPts val="0"/>
              </a:spcBef>
              <a:spcAft>
                <a:spcPts val="1000"/>
              </a:spcAft>
              <a:buFont typeface="Californian FB"/>
              <a:buChar char="-"/>
            </a:pPr>
            <a:r>
              <a:rPr lang="en-US" dirty="0">
                <a:latin typeface="Californian FB"/>
                <a:ea typeface="Calibri"/>
                <a:cs typeface="Times New Roman"/>
              </a:rPr>
              <a:t>3 Branches of Government &amp; Powers/Duties of each</a:t>
            </a:r>
            <a:endParaRPr lang="en-US" sz="1600" dirty="0">
              <a:latin typeface="Calibri"/>
              <a:ea typeface="Calibri"/>
              <a:cs typeface="Times New Roman"/>
            </a:endParaRPr>
          </a:p>
          <a:p>
            <a:pPr lvl="3">
              <a:lnSpc>
                <a:spcPct val="115000"/>
              </a:lnSpc>
              <a:spcBef>
                <a:spcPts val="0"/>
              </a:spcBef>
              <a:spcAft>
                <a:spcPts val="1000"/>
              </a:spcAft>
              <a:buFont typeface="Californian FB"/>
              <a:buChar char="-"/>
            </a:pPr>
            <a:r>
              <a:rPr lang="en-US" dirty="0">
                <a:latin typeface="Californian FB"/>
                <a:ea typeface="Calibri"/>
                <a:cs typeface="Times New Roman"/>
              </a:rPr>
              <a:t>Division of Power between the National &amp; State governments</a:t>
            </a:r>
            <a:endParaRPr lang="en-US" sz="1600" dirty="0">
              <a:latin typeface="Calibri"/>
              <a:ea typeface="Calibri"/>
              <a:cs typeface="Times New Roman"/>
            </a:endParaRPr>
          </a:p>
          <a:p>
            <a:pPr marL="0" indent="0">
              <a:buNone/>
            </a:pPr>
            <a:endParaRPr lang="en-US" dirty="0"/>
          </a:p>
        </p:txBody>
      </p:sp>
    </p:spTree>
    <p:extLst>
      <p:ext uri="{BB962C8B-B14F-4D97-AF65-F5344CB8AC3E}">
        <p14:creationId xmlns:p14="http://schemas.microsoft.com/office/powerpoint/2010/main" val="4182138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pPr algn="ctr"/>
            <a:r>
              <a:rPr lang="en-US" altLang="en-US"/>
              <a:t>The Supreme Law of the Land</a:t>
            </a:r>
          </a:p>
        </p:txBody>
      </p:sp>
      <p:sp>
        <p:nvSpPr>
          <p:cNvPr id="435203" name="Rectangle 3"/>
          <p:cNvSpPr>
            <a:spLocks noGrp="1" noChangeArrowheads="1"/>
          </p:cNvSpPr>
          <p:nvPr>
            <p:ph type="body" idx="1"/>
          </p:nvPr>
        </p:nvSpPr>
        <p:spPr>
          <a:xfrm>
            <a:off x="304800" y="990600"/>
            <a:ext cx="8610600" cy="1289050"/>
          </a:xfrm>
        </p:spPr>
        <p:txBody>
          <a:bodyPr/>
          <a:lstStyle/>
          <a:p>
            <a:pPr algn="ctr">
              <a:buFontTx/>
              <a:buChar char=" "/>
            </a:pPr>
            <a:r>
              <a:rPr lang="en-US" altLang="en-US"/>
              <a:t>The Supremacy Clause in the Constitution establishes the Constitution and United States laws as the “supreme Law of the Land.”</a:t>
            </a:r>
          </a:p>
        </p:txBody>
      </p:sp>
      <p:sp>
        <p:nvSpPr>
          <p:cNvPr id="435204" name="Rectangle 4"/>
          <p:cNvSpPr>
            <a:spLocks noChangeArrowheads="1"/>
          </p:cNvSpPr>
          <p:nvPr/>
        </p:nvSpPr>
        <p:spPr bwMode="auto">
          <a:xfrm>
            <a:off x="5715000" y="6400800"/>
            <a:ext cx="1887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4, Section 1</a:t>
            </a:r>
          </a:p>
        </p:txBody>
      </p:sp>
      <p:sp>
        <p:nvSpPr>
          <p:cNvPr id="435205" name="AutoShape 5" descr="Stationery">
            <a:hlinkClick r:id="rId2"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5206" name="Text Box 6">
            <a:hlinkClick r:id="rId4"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35207" name="AutoShape 7" descr="Stationery">
            <a:hlinkClick r:id="rId5" action="ppaction://hlinksldjump"/>
          </p:cNvPr>
          <p:cNvSpPr>
            <a:spLocks noChangeArrowheads="1"/>
          </p:cNvSpPr>
          <p:nvPr/>
        </p:nvSpPr>
        <p:spPr bwMode="auto">
          <a:xfrm>
            <a:off x="3568700" y="6292850"/>
            <a:ext cx="533400" cy="533400"/>
          </a:xfrm>
          <a:prstGeom prst="bevel">
            <a:avLst>
              <a:gd name="adj" fmla="val 12500"/>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5208" name="Text Box 8">
            <a:hlinkClick r:id="rId5" action="ppaction://hlinksldjump"/>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3</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35209" name="AutoShape 9"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35210" name="AutoShape 10"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pic>
        <p:nvPicPr>
          <p:cNvPr id="435211" name="Picture 11" descr="aMAG01se0401a5017.jpg                                          00000179PenyackJ HD                    B33A40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3" y="1909763"/>
            <a:ext cx="8858250" cy="403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54948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35211"/>
                                        </p:tgtEl>
                                        <p:attrNameLst>
                                          <p:attrName>style.visibility</p:attrName>
                                        </p:attrNameLst>
                                      </p:cBhvr>
                                      <p:to>
                                        <p:strVal val="visible"/>
                                      </p:to>
                                    </p:set>
                                    <p:animEffect transition="in" filter="wipe(left)">
                                      <p:cBhvr>
                                        <p:cTn id="7" dur="500"/>
                                        <p:tgtEl>
                                          <p:spTgt spid="435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dpi="0" rotWithShape="0">
          <a:blip r:embed="rId3">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914400"/>
          </a:xfrm>
        </p:spPr>
        <p:txBody>
          <a:bodyPr/>
          <a:lstStyle/>
          <a:p>
            <a:r>
              <a:rPr lang="en-US" altLang="en-US" sz="3600" b="1" smtClean="0"/>
              <a:t>Ch 3 Sec 2 &amp; Ch 4 Sec 1</a:t>
            </a:r>
            <a:br>
              <a:rPr lang="en-US" altLang="en-US" sz="3600" b="1" smtClean="0"/>
            </a:br>
            <a:r>
              <a:rPr lang="en-US" altLang="en-US" sz="3600" b="1" smtClean="0"/>
              <a:t>TITLE: 3 Branches &amp; Federalism</a:t>
            </a:r>
          </a:p>
        </p:txBody>
      </p:sp>
      <p:sp>
        <p:nvSpPr>
          <p:cNvPr id="2" name="Content Placeholder 1"/>
          <p:cNvSpPr>
            <a:spLocks noGrp="1"/>
          </p:cNvSpPr>
          <p:nvPr>
            <p:ph idx="1"/>
          </p:nvPr>
        </p:nvSpPr>
        <p:spPr>
          <a:xfrm>
            <a:off x="0" y="914400"/>
            <a:ext cx="9144000" cy="5943600"/>
          </a:xfrm>
        </p:spPr>
        <p:txBody>
          <a:bodyPr>
            <a:normAutofit fontScale="92500"/>
          </a:bodyPr>
          <a:lstStyle/>
          <a:p>
            <a:pPr marL="571500" indent="-571500">
              <a:buFont typeface="+mj-lt"/>
              <a:buAutoNum type="romanUcPeriod"/>
              <a:defRPr/>
            </a:pPr>
            <a:r>
              <a:rPr lang="en-US" sz="100" dirty="0" smtClean="0"/>
              <a:t>L</a:t>
            </a:r>
            <a:endParaRPr lang="en-US" sz="100" dirty="0" smtClean="0">
              <a:solidFill>
                <a:srgbClr val="FF0000"/>
              </a:solidFill>
            </a:endParaRPr>
          </a:p>
          <a:p>
            <a:pPr marL="571500" indent="-571500">
              <a:buFont typeface="+mj-lt"/>
              <a:buAutoNum type="romanUcPeriod"/>
              <a:defRPr/>
            </a:pPr>
            <a:r>
              <a:rPr lang="en-US" sz="100" dirty="0" smtClean="0"/>
              <a:t>E</a:t>
            </a:r>
          </a:p>
          <a:p>
            <a:pPr marL="571500" indent="-571500">
              <a:buFont typeface="+mj-lt"/>
              <a:buAutoNum type="romanUcPeriod"/>
              <a:defRPr/>
            </a:pPr>
            <a:r>
              <a:rPr lang="en-US" sz="100" dirty="0" smtClean="0"/>
              <a:t>J</a:t>
            </a:r>
            <a:endParaRPr lang="en-US" sz="100" dirty="0" smtClean="0">
              <a:solidFill>
                <a:srgbClr val="FF0000"/>
              </a:solidFill>
            </a:endParaRPr>
          </a:p>
          <a:p>
            <a:pPr marL="571500" indent="-571500">
              <a:buFont typeface="+mj-lt"/>
              <a:buAutoNum type="romanUcPeriod"/>
              <a:defRPr/>
            </a:pPr>
            <a:r>
              <a:rPr lang="en-US" sz="2400" dirty="0" smtClean="0"/>
              <a:t>Delegated National Powers</a:t>
            </a:r>
          </a:p>
          <a:p>
            <a:pPr marL="971550" lvl="1" indent="-571500">
              <a:buFont typeface="+mj-lt"/>
              <a:buAutoNum type="alphaUcPeriod"/>
              <a:defRPr/>
            </a:pPr>
            <a:r>
              <a:rPr lang="en-US" sz="2000" dirty="0" smtClean="0"/>
              <a:t>Expressed powers – stated in Articles I – III</a:t>
            </a:r>
          </a:p>
          <a:p>
            <a:pPr marL="971550" lvl="1" indent="-571500">
              <a:buFont typeface="+mj-lt"/>
              <a:buAutoNum type="alphaUcPeriod"/>
              <a:defRPr/>
            </a:pPr>
            <a:r>
              <a:rPr lang="en-US" sz="2000" dirty="0" smtClean="0"/>
              <a:t>Implied powers – needed to carry out expressed powers – “necessary &amp; proper” </a:t>
            </a:r>
            <a:r>
              <a:rPr lang="en-US" sz="1800" dirty="0" smtClean="0">
                <a:solidFill>
                  <a:srgbClr val="FF0000"/>
                </a:solidFill>
              </a:rPr>
              <a:t>– EX. In order to maintain a military (expressed) the government can implement a draft (implied)</a:t>
            </a:r>
          </a:p>
          <a:p>
            <a:pPr marL="971550" lvl="1" indent="-571500">
              <a:buFont typeface="+mj-lt"/>
              <a:buAutoNum type="alphaUcPeriod"/>
              <a:defRPr/>
            </a:pPr>
            <a:r>
              <a:rPr lang="en-US" sz="2000" dirty="0" smtClean="0"/>
              <a:t>Inherent powers – are needed for a government to function </a:t>
            </a:r>
            <a:r>
              <a:rPr lang="en-US" sz="1800" dirty="0" smtClean="0">
                <a:solidFill>
                  <a:srgbClr val="FF0000"/>
                </a:solidFill>
              </a:rPr>
              <a:t>– EX. Control immigration</a:t>
            </a:r>
          </a:p>
          <a:p>
            <a:pPr marL="571500" indent="-571500">
              <a:buFont typeface="+mj-lt"/>
              <a:buAutoNum type="romanUcPeriod"/>
              <a:defRPr/>
            </a:pPr>
            <a:r>
              <a:rPr lang="en-US" sz="2400" dirty="0" smtClean="0"/>
              <a:t>Reserved Powers - States</a:t>
            </a:r>
          </a:p>
          <a:p>
            <a:pPr marL="971550" lvl="1" indent="-571500">
              <a:buFont typeface="+mj-lt"/>
              <a:buAutoNum type="alphaUcPeriod"/>
              <a:defRPr/>
            </a:pPr>
            <a:r>
              <a:rPr lang="en-US" sz="2000" dirty="0" smtClean="0"/>
              <a:t>Powers not granted to federal government are reserved for the states</a:t>
            </a:r>
          </a:p>
          <a:p>
            <a:pPr marL="971550" lvl="1" indent="-571500">
              <a:buFont typeface="+mj-lt"/>
              <a:buAutoNum type="alphaUcPeriod"/>
              <a:defRPr/>
            </a:pPr>
            <a:r>
              <a:rPr lang="en-US" sz="2000" dirty="0" smtClean="0"/>
              <a:t>Conflict = Supremacy clause </a:t>
            </a:r>
            <a:r>
              <a:rPr lang="en-US" sz="1800" dirty="0" smtClean="0">
                <a:solidFill>
                  <a:srgbClr val="FF0000"/>
                </a:solidFill>
              </a:rPr>
              <a:t>(Art VI Sec. 2) – can not conflict with national law or the Constitution</a:t>
            </a:r>
            <a:endParaRPr lang="en-US" sz="1100" dirty="0" smtClean="0">
              <a:solidFill>
                <a:srgbClr val="FF0000"/>
              </a:solidFill>
            </a:endParaRPr>
          </a:p>
          <a:p>
            <a:pPr marL="571500" indent="-571500">
              <a:buFont typeface="+mj-lt"/>
              <a:buAutoNum type="romanUcPeriod"/>
              <a:defRPr/>
            </a:pPr>
            <a:r>
              <a:rPr lang="en-US" sz="2400" dirty="0" smtClean="0"/>
              <a:t>Concurrent Powers</a:t>
            </a:r>
          </a:p>
          <a:p>
            <a:pPr marL="971550" lvl="1" indent="-571500">
              <a:buFont typeface="+mj-lt"/>
              <a:buAutoNum type="alphaUcPeriod"/>
              <a:defRPr/>
            </a:pPr>
            <a:r>
              <a:rPr lang="en-US" sz="2100" dirty="0" smtClean="0">
                <a:solidFill>
                  <a:prstClr val="black"/>
                </a:solidFill>
              </a:rPr>
              <a:t>Powers both federal &amp; states have    </a:t>
            </a:r>
            <a:r>
              <a:rPr lang="en-US" sz="2100" dirty="0" smtClean="0">
                <a:solidFill>
                  <a:srgbClr val="FF0000"/>
                </a:solidFill>
              </a:rPr>
              <a:t>-      CHART on P. 97</a:t>
            </a:r>
            <a:endParaRPr lang="en-US" sz="2100" dirty="0">
              <a:solidFill>
                <a:srgbClr val="FF0000"/>
              </a:solidFill>
            </a:endParaRPr>
          </a:p>
          <a:p>
            <a:pPr marL="571500" indent="-571500">
              <a:buFont typeface="+mj-lt"/>
              <a:buAutoNum type="romanUcPeriod"/>
              <a:defRPr/>
            </a:pPr>
            <a:r>
              <a:rPr lang="en-US" sz="2400" dirty="0" smtClean="0"/>
              <a:t>Denied Powers</a:t>
            </a:r>
          </a:p>
          <a:p>
            <a:pPr marL="971550" lvl="1" indent="-571500">
              <a:buFont typeface="+mj-lt"/>
              <a:buAutoNum type="alphaUcPeriod"/>
              <a:defRPr/>
            </a:pPr>
            <a:r>
              <a:rPr lang="en-US" sz="2000" dirty="0" smtClean="0"/>
              <a:t>Not allowed for any level of government</a:t>
            </a:r>
          </a:p>
          <a:p>
            <a:pPr marL="400050" lvl="1" indent="0">
              <a:buFont typeface="Arial" charset="0"/>
              <a:buNone/>
              <a:defRPr/>
            </a:pPr>
            <a:r>
              <a:rPr lang="en-US" sz="1900" dirty="0" smtClean="0">
                <a:solidFill>
                  <a:srgbClr val="FF0000"/>
                </a:solidFill>
              </a:rPr>
              <a:t>Fed. Govt. cannot: tax exports, cannot interfere w/ states ability to carry out responsibilities </a:t>
            </a:r>
          </a:p>
          <a:p>
            <a:pPr marL="400050" lvl="1" indent="0">
              <a:buFont typeface="Arial" charset="0"/>
              <a:buNone/>
              <a:defRPr/>
            </a:pPr>
            <a:r>
              <a:rPr lang="en-US" sz="2000" dirty="0" smtClean="0">
                <a:solidFill>
                  <a:srgbClr val="FF0000"/>
                </a:solidFill>
              </a:rPr>
              <a:t>No state can: EX. make treaties, coin money</a:t>
            </a:r>
            <a:endParaRPr lang="en-US" sz="2000" dirty="0">
              <a:solidFill>
                <a:srgbClr val="FF0000"/>
              </a:solidFill>
            </a:endParaRPr>
          </a:p>
          <a:p>
            <a:pPr marL="228600" indent="0">
              <a:spcBef>
                <a:spcPts val="0"/>
              </a:spcBef>
              <a:spcAft>
                <a:spcPts val="0"/>
              </a:spcAft>
              <a:buFont typeface="Arial" charset="0"/>
              <a:buNone/>
              <a:defRPr/>
            </a:pPr>
            <a:endParaRPr lang="en-US" sz="1800" dirty="0">
              <a:ea typeface="Calibri"/>
              <a:cs typeface="Times New Roman"/>
            </a:endParaRPr>
          </a:p>
        </p:txBody>
      </p:sp>
    </p:spTree>
    <p:extLst>
      <p:ext uri="{BB962C8B-B14F-4D97-AF65-F5344CB8AC3E}">
        <p14:creationId xmlns:p14="http://schemas.microsoft.com/office/powerpoint/2010/main" val="4155270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14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HTemplate">
  <a:themeElements>
    <a:clrScheme name="">
      <a:dk1>
        <a:srgbClr val="000000"/>
      </a:dk1>
      <a:lt1>
        <a:srgbClr val="006666"/>
      </a:lt1>
      <a:dk2>
        <a:srgbClr val="800000"/>
      </a:dk2>
      <a:lt2>
        <a:srgbClr val="4D4D4D"/>
      </a:lt2>
      <a:accent1>
        <a:srgbClr val="CC9900"/>
      </a:accent1>
      <a:accent2>
        <a:srgbClr val="800000"/>
      </a:accent2>
      <a:accent3>
        <a:srgbClr val="AAB8B8"/>
      </a:accent3>
      <a:accent4>
        <a:srgbClr val="000000"/>
      </a:accent4>
      <a:accent5>
        <a:srgbClr val="E2CAAA"/>
      </a:accent5>
      <a:accent6>
        <a:srgbClr val="730000"/>
      </a:accent6>
      <a:hlink>
        <a:srgbClr val="000099"/>
      </a:hlink>
      <a:folHlink>
        <a:srgbClr val="003300"/>
      </a:folHlink>
    </a:clrScheme>
    <a:fontScheme name="PHTemplat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lnDef>
  </a:objectDefaults>
  <a:extraClrSchemeLst>
    <a:extraClrScheme>
      <a:clrScheme name="PHTemplate.PPT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PHTemplate.PPT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PHTemplate.PPT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PHTemplate.PPT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PHTemplate.PPT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PHTemplate.PPT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6.xml><?xml version="1.0" encoding="utf-8"?>
<a:theme xmlns:a="http://schemas.openxmlformats.org/drawingml/2006/main" name="1_PHTemplate">
  <a:themeElements>
    <a:clrScheme name="">
      <a:dk1>
        <a:srgbClr val="000000"/>
      </a:dk1>
      <a:lt1>
        <a:srgbClr val="006666"/>
      </a:lt1>
      <a:dk2>
        <a:srgbClr val="800000"/>
      </a:dk2>
      <a:lt2>
        <a:srgbClr val="4D4D4D"/>
      </a:lt2>
      <a:accent1>
        <a:srgbClr val="CC9900"/>
      </a:accent1>
      <a:accent2>
        <a:srgbClr val="800000"/>
      </a:accent2>
      <a:accent3>
        <a:srgbClr val="AAB8B8"/>
      </a:accent3>
      <a:accent4>
        <a:srgbClr val="000000"/>
      </a:accent4>
      <a:accent5>
        <a:srgbClr val="E2CAAA"/>
      </a:accent5>
      <a:accent6>
        <a:srgbClr val="730000"/>
      </a:accent6>
      <a:hlink>
        <a:srgbClr val="000099"/>
      </a:hlink>
      <a:folHlink>
        <a:srgbClr val="003300"/>
      </a:folHlink>
    </a:clrScheme>
    <a:fontScheme name="PHTemplat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lnDef>
  </a:objectDefaults>
  <a:extraClrSchemeLst>
    <a:extraClrScheme>
      <a:clrScheme name="PHTemplate.PPT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PHTemplate.PPT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PHTemplate.PPT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PHTemplate.PPT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PHTemplate.PPT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PHTemplate.PPT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4512</TotalTime>
  <Words>1412</Words>
  <Application>Microsoft Office PowerPoint</Application>
  <PresentationFormat>On-screen Show (4:3)</PresentationFormat>
  <Paragraphs>169</Paragraphs>
  <Slides>16</Slides>
  <Notes>4</Notes>
  <HiddenSlides>7</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16</vt:i4>
      </vt:variant>
    </vt:vector>
  </HeadingPairs>
  <TitlesOfParts>
    <vt:vector size="23" baseType="lpstr">
      <vt:lpstr>1_Hardcover</vt:lpstr>
      <vt:lpstr>14_TP030004031</vt:lpstr>
      <vt:lpstr>1_Office Theme</vt:lpstr>
      <vt:lpstr>PHTemplate</vt:lpstr>
      <vt:lpstr>2_Hardcover</vt:lpstr>
      <vt:lpstr>1_PHTemplate</vt:lpstr>
      <vt:lpstr>Picture</vt:lpstr>
      <vt:lpstr>Thursday February 5, 2015 Mr. Goblirsch – American Government</vt:lpstr>
      <vt:lpstr>FEDERALISM</vt:lpstr>
      <vt:lpstr>Powers of the National Government</vt:lpstr>
      <vt:lpstr>JIGSAW: The States</vt:lpstr>
      <vt:lpstr>The Division of Powers</vt:lpstr>
      <vt:lpstr>NAME THAT POWER DIRECTIONS:  With your partner, discuss which classification the power below belongs in. - Expressed Power                                     - Reserved Power - Implied or Inherent Power                 - Concurrent Power </vt:lpstr>
      <vt:lpstr>NEED TO KNOW: CONSTITUTION QUIZ</vt:lpstr>
      <vt:lpstr>The Supreme Law of the Land</vt:lpstr>
      <vt:lpstr>Ch 3 Sec 2 &amp; Ch 4 Sec 1 TITLE: 3 Branches &amp; Federalism</vt:lpstr>
      <vt:lpstr>Ch 4 Sec 1 TITLE: Federalism &amp; Powers</vt:lpstr>
      <vt:lpstr>The States</vt:lpstr>
      <vt:lpstr>Federalism Defined</vt:lpstr>
      <vt:lpstr>Powers Denied to the National Government</vt:lpstr>
      <vt:lpstr>The Exclusive and Concurrent Powers</vt:lpstr>
      <vt:lpstr>The Federal System and Local Governments</vt:lpstr>
      <vt:lpstr>GROUP  TASK: State Flag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Clinton Goblirsch</dc:creator>
  <cp:lastModifiedBy>cgoblirsch</cp:lastModifiedBy>
  <cp:revision>103</cp:revision>
  <cp:lastPrinted>2015-02-05T14:45:56Z</cp:lastPrinted>
  <dcterms:created xsi:type="dcterms:W3CDTF">2013-08-14T05:03:00Z</dcterms:created>
  <dcterms:modified xsi:type="dcterms:W3CDTF">2015-02-05T22:23:54Z</dcterms:modified>
</cp:coreProperties>
</file>