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4" r:id="rId1"/>
    <p:sldMasterId id="2147483926" r:id="rId2"/>
    <p:sldMasterId id="2147483950" r:id="rId3"/>
  </p:sldMasterIdLst>
  <p:notesMasterIdLst>
    <p:notesMasterId r:id="rId12"/>
  </p:notesMasterIdLst>
  <p:handoutMasterIdLst>
    <p:handoutMasterId r:id="rId13"/>
  </p:handoutMasterIdLst>
  <p:sldIdLst>
    <p:sldId id="291" r:id="rId4"/>
    <p:sldId id="275" r:id="rId5"/>
    <p:sldId id="287" r:id="rId6"/>
    <p:sldId id="288" r:id="rId7"/>
    <p:sldId id="290" r:id="rId8"/>
    <p:sldId id="277" r:id="rId9"/>
    <p:sldId id="293" r:id="rId10"/>
    <p:sldId id="292" r:id="rId11"/>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F775DE30-AA54-4403-A98E-D4B955F8E3CD}" type="datetimeFigureOut">
              <a:rPr lang="en-US" smtClean="0"/>
              <a:t>2/6/2015</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4D668ADA-D75B-45F2-912D-35461CBC7B37}" type="slidenum">
              <a:rPr lang="en-US" smtClean="0"/>
              <a:t>‹#›</a:t>
            </a:fld>
            <a:endParaRPr lang="en-US"/>
          </a:p>
        </p:txBody>
      </p:sp>
    </p:spTree>
    <p:extLst>
      <p:ext uri="{BB962C8B-B14F-4D97-AF65-F5344CB8AC3E}">
        <p14:creationId xmlns:p14="http://schemas.microsoft.com/office/powerpoint/2010/main" val="1893525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pPr>
              <a:defRPr/>
            </a:pPr>
            <a:fld id="{AFFA8A9E-72A1-4601-BC41-335D3E7BE103}" type="datetimeFigureOut">
              <a:rPr lang="en-US"/>
              <a:pPr>
                <a:defRPr/>
              </a:pPr>
              <a:t>2/6/2015</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pPr>
              <a:defRPr/>
            </a:pPr>
            <a:fld id="{E0669B5B-B0C6-4F79-BD04-FE7A04E43359}" type="slidenum">
              <a:rPr lang="en-US"/>
              <a:pPr>
                <a:defRPr/>
              </a:pPr>
              <a:t>‹#›</a:t>
            </a:fld>
            <a:endParaRPr lang="en-US"/>
          </a:p>
        </p:txBody>
      </p:sp>
    </p:spTree>
    <p:extLst>
      <p:ext uri="{BB962C8B-B14F-4D97-AF65-F5344CB8AC3E}">
        <p14:creationId xmlns:p14="http://schemas.microsoft.com/office/powerpoint/2010/main" val="13028419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fld id="{176A454C-D0D9-4B85-A77B-7785C9208415}" type="slidenum">
              <a:rPr lang="en-US" altLang="en-US" smtClean="0">
                <a:solidFill>
                  <a:srgbClr val="000000"/>
                </a:solidFill>
                <a:latin typeface="Calibri" pitchFamily="34" charset="0"/>
              </a:rPr>
              <a:pPr>
                <a:defRPr/>
              </a:pPr>
              <a:t>6</a:t>
            </a:fld>
            <a:endParaRPr lang="en-US" altLang="en-US" smtClean="0">
              <a:solidFill>
                <a:srgbClr val="000000"/>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3.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pPr>
              <a:defRPr/>
            </a:pPr>
            <a:fld id="{187C44F4-7375-45CA-9F52-6044A3510F21}" type="datetimeFigureOut">
              <a:rPr lang="en-US" smtClean="0"/>
              <a:pPr>
                <a:defRPr/>
              </a:pPr>
              <a:t>2/6/2015</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pPr>
              <a:defRPr/>
            </a:pPr>
            <a:fld id="{CA8D1FCA-980C-4814-8170-3C8DE6C1C7F0}" type="slidenum">
              <a:rPr lang="en-US" smtClean="0"/>
              <a:pPr>
                <a:defRPr/>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4F6A7B18-5C7A-404E-87A7-8B72B5122CE4}" type="datetimeFigureOut">
              <a:rPr lang="en-US" smtClean="0"/>
              <a:pPr>
                <a:defRPr/>
              </a:pPr>
              <a:t>2/6/2015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51234F8-A023-4AC1-BFE2-C0F36C43B8FF}" type="slidenum">
              <a:rPr lang="en-US" smtClean="0"/>
              <a:pPr>
                <a:defRPr/>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5B9F14B1-43F4-49DD-8BD2-50FC22C0D91D}" type="datetimeFigureOut">
              <a:rPr lang="en-US" smtClean="0"/>
              <a:pPr>
                <a:defRPr/>
              </a:pPr>
              <a:t>2/6/2015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6BABD27-ADBC-4550-A7BE-B8D37FE0CB8D}" type="slidenum">
              <a:rPr lang="en-US" smtClean="0"/>
              <a:pPr>
                <a:defRPr/>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469B914-499F-4E30-B66A-313BE553F442}" type="datetimeFigureOut">
              <a:rPr lang="en-US"/>
              <a:pPr>
                <a:defRPr/>
              </a:pPr>
              <a:t>2/6/2015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D802B193-406F-4290-AC3D-96112A6769B2}" type="slidenum">
              <a:rPr lang="en-US"/>
              <a:pPr>
                <a:defRPr/>
              </a:pPr>
              <a:t>‹#›</a:t>
            </a:fld>
            <a:endParaRPr lang="en-US" dirty="0"/>
          </a:p>
        </p:txBody>
      </p:sp>
    </p:spTree>
    <p:extLst>
      <p:ext uri="{BB962C8B-B14F-4D97-AF65-F5344CB8AC3E}">
        <p14:creationId xmlns:p14="http://schemas.microsoft.com/office/powerpoint/2010/main" val="1680641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9D47A348-0167-4739-BFDD-FFC2F1606776}" type="datetimeFigureOut">
              <a:rPr lang="en-US"/>
              <a:pPr>
                <a:defRPr/>
              </a:pPr>
              <a:t>2/6/2015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0048609B-2151-4F50-B99E-D9CDDA3035E5}" type="slidenum">
              <a:rPr lang="en-US"/>
              <a:pPr>
                <a:defRPr/>
              </a:pPr>
              <a:t>‹#›</a:t>
            </a:fld>
            <a:endParaRPr lang="en-US" dirty="0"/>
          </a:p>
        </p:txBody>
      </p:sp>
    </p:spTree>
    <p:extLst>
      <p:ext uri="{BB962C8B-B14F-4D97-AF65-F5344CB8AC3E}">
        <p14:creationId xmlns:p14="http://schemas.microsoft.com/office/powerpoint/2010/main" val="1023477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227E3742-A7BB-448E-86FC-80AC8CCADE74}" type="datetimeFigureOut">
              <a:rPr lang="en-US"/>
              <a:pPr>
                <a:defRPr/>
              </a:pPr>
              <a:t>2/6/2015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9A4F932-B8CB-4DE1-8EFF-80E5A42E8597}" type="slidenum">
              <a:rPr lang="en-US"/>
              <a:pPr>
                <a:defRPr/>
              </a:pPr>
              <a:t>‹#›</a:t>
            </a:fld>
            <a:endParaRPr lang="en-US" dirty="0"/>
          </a:p>
        </p:txBody>
      </p:sp>
    </p:spTree>
    <p:extLst>
      <p:ext uri="{BB962C8B-B14F-4D97-AF65-F5344CB8AC3E}">
        <p14:creationId xmlns:p14="http://schemas.microsoft.com/office/powerpoint/2010/main" val="1115092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B17EEEA-00A7-4EB1-B699-373CEF9BE67E}" type="datetimeFigureOut">
              <a:rPr lang="en-US"/>
              <a:pPr>
                <a:defRPr/>
              </a:pPr>
              <a:t>2/6/2015</a:t>
            </a:fld>
            <a:endParaRPr lang="en-US" dirty="0"/>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E7717DE8-8BDB-4E31-AB13-C815A880E75A}" type="slidenum">
              <a:rPr lang="en-US"/>
              <a:pPr>
                <a:defRPr/>
              </a:pPr>
              <a:t>‹#›</a:t>
            </a:fld>
            <a:endParaRPr lang="en-US" dirty="0"/>
          </a:p>
        </p:txBody>
      </p:sp>
    </p:spTree>
    <p:extLst>
      <p:ext uri="{BB962C8B-B14F-4D97-AF65-F5344CB8AC3E}">
        <p14:creationId xmlns:p14="http://schemas.microsoft.com/office/powerpoint/2010/main" val="913133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15FB454-DDF0-415C-9DE3-0714F807C3E1}" type="datetimeFigureOut">
              <a:rPr lang="en-US"/>
              <a:pPr>
                <a:defRPr/>
              </a:pPr>
              <a:t>2/6/2015</a:t>
            </a:fld>
            <a:endParaRPr lang="en-US" dirty="0"/>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B86434B-DFB1-4A09-9CDE-6B03B26BDD6F}" type="slidenum">
              <a:rPr lang="en-US"/>
              <a:pPr>
                <a:defRPr/>
              </a:pPr>
              <a:t>‹#›</a:t>
            </a:fld>
            <a:endParaRPr lang="en-US" dirty="0"/>
          </a:p>
        </p:txBody>
      </p:sp>
    </p:spTree>
    <p:extLst>
      <p:ext uri="{BB962C8B-B14F-4D97-AF65-F5344CB8AC3E}">
        <p14:creationId xmlns:p14="http://schemas.microsoft.com/office/powerpoint/2010/main" val="38469594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A035294-0DAF-420C-B329-10A31E145B62}" type="datetimeFigureOut">
              <a:rPr lang="en-US"/>
              <a:pPr>
                <a:defRPr/>
              </a:pPr>
              <a:t>2/6/2015</a:t>
            </a:fld>
            <a:endParaRPr lang="en-US" dirty="0"/>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596B8FC-CF67-4F30-AE67-5EF9C8AA470F}" type="slidenum">
              <a:rPr lang="en-US"/>
              <a:pPr>
                <a:defRPr/>
              </a:pPr>
              <a:t>‹#›</a:t>
            </a:fld>
            <a:endParaRPr lang="en-US" dirty="0"/>
          </a:p>
        </p:txBody>
      </p:sp>
    </p:spTree>
    <p:extLst>
      <p:ext uri="{BB962C8B-B14F-4D97-AF65-F5344CB8AC3E}">
        <p14:creationId xmlns:p14="http://schemas.microsoft.com/office/powerpoint/2010/main" val="6603426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EC5DAB9-2498-4181-B2A8-8D3122C13100}" type="datetimeFigureOut">
              <a:rPr lang="en-US"/>
              <a:pPr>
                <a:defRPr/>
              </a:pPr>
              <a:t>2/6/2015</a:t>
            </a:fld>
            <a:endParaRPr lang="en-US" dirty="0"/>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9C1C27B4-2633-44F6-B37D-22E7CA516265}" type="slidenum">
              <a:rPr lang="en-US"/>
              <a:pPr>
                <a:defRPr/>
              </a:pPr>
              <a:t>‹#›</a:t>
            </a:fld>
            <a:endParaRPr lang="en-US" dirty="0"/>
          </a:p>
        </p:txBody>
      </p:sp>
    </p:spTree>
    <p:extLst>
      <p:ext uri="{BB962C8B-B14F-4D97-AF65-F5344CB8AC3E}">
        <p14:creationId xmlns:p14="http://schemas.microsoft.com/office/powerpoint/2010/main" val="2753970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E675799-3422-4686-97F0-3950EBDCDEA5}" type="datetimeFigureOut">
              <a:rPr lang="en-US"/>
              <a:pPr>
                <a:defRPr/>
              </a:pPr>
              <a:t>2/6/2015</a:t>
            </a:fld>
            <a:endParaRPr lang="en-US" dirty="0"/>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4A02DEC-315B-4E2C-BE67-54CEBE64C239}" type="slidenum">
              <a:rPr lang="en-US"/>
              <a:pPr>
                <a:defRPr/>
              </a:pPr>
              <a:t>‹#›</a:t>
            </a:fld>
            <a:endParaRPr lang="en-US" dirty="0"/>
          </a:p>
        </p:txBody>
      </p:sp>
    </p:spTree>
    <p:extLst>
      <p:ext uri="{BB962C8B-B14F-4D97-AF65-F5344CB8AC3E}">
        <p14:creationId xmlns:p14="http://schemas.microsoft.com/office/powerpoint/2010/main" val="3908924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896C1A5-5372-48C4-ACE8-38017D548B24}" type="datetimeFigureOut">
              <a:rPr lang="en-US" smtClean="0"/>
              <a:pPr>
                <a:defRPr/>
              </a:pPr>
              <a:t>2/6/2015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70E82CF-40FA-42C7-80BE-706664305FE1}" type="slidenum">
              <a:rPr lang="en-US" smtClean="0"/>
              <a:pPr>
                <a:defRPr/>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79B1EB1-4EAD-46DE-B4EC-00F4CED1CEAB}" type="datetimeFigureOut">
              <a:rPr lang="en-US"/>
              <a:pPr>
                <a:defRPr/>
              </a:pPr>
              <a:t>2/6/2015</a:t>
            </a:fld>
            <a:endParaRPr lang="en-US" dirty="0"/>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A7C81B5-8784-4645-B266-FD96F85D05D3}" type="slidenum">
              <a:rPr lang="en-US"/>
              <a:pPr>
                <a:defRPr/>
              </a:pPr>
              <a:t>‹#›</a:t>
            </a:fld>
            <a:endParaRPr lang="en-US" dirty="0"/>
          </a:p>
        </p:txBody>
      </p:sp>
    </p:spTree>
    <p:extLst>
      <p:ext uri="{BB962C8B-B14F-4D97-AF65-F5344CB8AC3E}">
        <p14:creationId xmlns:p14="http://schemas.microsoft.com/office/powerpoint/2010/main" val="17256633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7E48102E-C648-4D0F-ACBA-D7CC99A12E24}" type="datetimeFigureOut">
              <a:rPr lang="en-US"/>
              <a:pPr>
                <a:defRPr/>
              </a:pPr>
              <a:t>2/6/2015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2A44F84-4177-4974-8461-87895934AFD7}" type="slidenum">
              <a:rPr lang="en-US"/>
              <a:pPr>
                <a:defRPr/>
              </a:pPr>
              <a:t>‹#›</a:t>
            </a:fld>
            <a:endParaRPr lang="en-US" dirty="0"/>
          </a:p>
        </p:txBody>
      </p:sp>
    </p:spTree>
    <p:extLst>
      <p:ext uri="{BB962C8B-B14F-4D97-AF65-F5344CB8AC3E}">
        <p14:creationId xmlns:p14="http://schemas.microsoft.com/office/powerpoint/2010/main" val="39651111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7EA61B3-8916-4176-830E-99281ABB855E}" type="datetimeFigureOut">
              <a:rPr lang="en-US"/>
              <a:pPr>
                <a:defRPr/>
              </a:pPr>
              <a:t>2/6/2015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B02591A8-71C9-427D-A848-F920478C0FE2}" type="slidenum">
              <a:rPr lang="en-US"/>
              <a:pPr>
                <a:defRPr/>
              </a:pPr>
              <a:t>‹#›</a:t>
            </a:fld>
            <a:endParaRPr lang="en-US" dirty="0"/>
          </a:p>
        </p:txBody>
      </p:sp>
    </p:spTree>
    <p:extLst>
      <p:ext uri="{BB962C8B-B14F-4D97-AF65-F5344CB8AC3E}">
        <p14:creationId xmlns:p14="http://schemas.microsoft.com/office/powerpoint/2010/main" val="5324965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71743" name="Rectangle 1055"/>
          <p:cNvSpPr>
            <a:spLocks noChangeArrowheads="1"/>
          </p:cNvSpPr>
          <p:nvPr/>
        </p:nvSpPr>
        <p:spPr bwMode="auto">
          <a:xfrm>
            <a:off x="0" y="6248400"/>
            <a:ext cx="9144000" cy="609600"/>
          </a:xfrm>
          <a:prstGeom prst="rect">
            <a:avLst/>
          </a:prstGeom>
          <a:solidFill>
            <a:schemeClr val="tx1"/>
          </a:solidFill>
          <a:ln>
            <a:noFill/>
          </a:ln>
          <a:effectLst/>
          <a:extLst>
            <a:ext uri="{91240B29-F687-4F45-9708-019B960494DF}">
              <a14:hiddenLine xmlns:a14="http://schemas.microsoft.com/office/drawing/2010/main" w="9525">
                <a:solidFill>
                  <a:srgbClr val="0B1E7D"/>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pic>
        <p:nvPicPr>
          <p:cNvPr id="371748" name="Picture 1060" descr="C:\WINDOWS\DESKTOP\PHlogoforPresPro.bm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0550" y="6259513"/>
            <a:ext cx="933450" cy="6032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71749" name="Object 1061"/>
          <p:cNvGraphicFramePr>
            <a:graphicFrameLocks noChangeAspect="1"/>
          </p:cNvGraphicFramePr>
          <p:nvPr/>
        </p:nvGraphicFramePr>
        <p:xfrm>
          <a:off x="8216900" y="6265863"/>
          <a:ext cx="914400" cy="584200"/>
        </p:xfrm>
        <a:graphic>
          <a:graphicData uri="http://schemas.openxmlformats.org/presentationml/2006/ole">
            <mc:AlternateContent xmlns:mc="http://schemas.openxmlformats.org/markup-compatibility/2006">
              <mc:Choice xmlns:v="urn:schemas-microsoft-com:vml" Requires="v">
                <p:oleObj spid="_x0000_s15382" name="Picture" r:id="rId4" imgW="2331720" imgH="1490472" progId="Word.Picture.8">
                  <p:embed/>
                </p:oleObj>
              </mc:Choice>
              <mc:Fallback>
                <p:oleObj name="Picture" r:id="rId4" imgW="2331720" imgH="1490472"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16900" y="6265863"/>
                        <a:ext cx="914400" cy="584200"/>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1750" name="Rectangle 1062"/>
          <p:cNvSpPr>
            <a:spLocks noChangeArrowheads="1"/>
          </p:cNvSpPr>
          <p:nvPr/>
        </p:nvSpPr>
        <p:spPr bwMode="auto">
          <a:xfrm>
            <a:off x="8215313" y="6267450"/>
            <a:ext cx="898525" cy="569913"/>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1740" name="Rectangle 1052"/>
          <p:cNvSpPr>
            <a:spLocks noChangeArrowheads="1"/>
          </p:cNvSpPr>
          <p:nvPr/>
        </p:nvSpPr>
        <p:spPr bwMode="auto">
          <a:xfrm>
            <a:off x="3276600" y="0"/>
            <a:ext cx="2552700" cy="9017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1741" name="Rectangle 1053"/>
          <p:cNvSpPr>
            <a:spLocks noGrp="1" noChangeArrowheads="1"/>
          </p:cNvSpPr>
          <p:nvPr>
            <p:ph type="ctrTitle" sz="quarter"/>
          </p:nvPr>
        </p:nvSpPr>
        <p:spPr>
          <a:xfrm>
            <a:off x="838200" y="1219200"/>
            <a:ext cx="7543800" cy="1752600"/>
          </a:xfrm>
          <a:effectLst>
            <a:outerShdw dist="35921" dir="2700000" algn="ctr" rotWithShape="0">
              <a:srgbClr val="808080"/>
            </a:outerShdw>
          </a:effectLst>
          <a:extLst>
            <a:ext uri="{909E8E84-426E-40DD-AFC4-6F175D3DCCD1}">
              <a14:hiddenFill xmlns:a14="http://schemas.microsoft.com/office/drawing/2010/main">
                <a:solidFill>
                  <a:srgbClr val="FFCC00"/>
                </a:solidFill>
              </a14:hiddenFill>
            </a:ext>
          </a:extLst>
        </p:spPr>
        <p:txBody>
          <a:bodyPr/>
          <a:lstStyle>
            <a:lvl1pPr algn="ctr">
              <a:defRPr sz="4800"/>
            </a:lvl1pPr>
          </a:lstStyle>
          <a:p>
            <a:pPr lvl="0"/>
            <a:r>
              <a:rPr lang="en-US" altLang="en-US" noProof="0" smtClean="0"/>
              <a:t>Click to edit Master title style</a:t>
            </a:r>
          </a:p>
        </p:txBody>
      </p:sp>
      <p:sp>
        <p:nvSpPr>
          <p:cNvPr id="371742" name="Rectangle 1054"/>
          <p:cNvSpPr>
            <a:spLocks noGrp="1" noChangeArrowheads="1"/>
          </p:cNvSpPr>
          <p:nvPr>
            <p:ph type="subTitle" sz="quarter" idx="1"/>
          </p:nvPr>
        </p:nvSpPr>
        <p:spPr>
          <a:xfrm>
            <a:off x="838200" y="3048000"/>
            <a:ext cx="7543800" cy="838200"/>
          </a:xfr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0" indent="0" algn="ctr">
              <a:buFontTx/>
              <a:buNone/>
              <a:defRPr sz="3200" i="1"/>
            </a:lvl1pPr>
          </a:lstStyle>
          <a:p>
            <a:pPr lvl="0"/>
            <a:r>
              <a:rPr lang="en-US" altLang="en-US" noProof="0" smtClean="0"/>
              <a:t>Click to edit Master subtitle style</a:t>
            </a:r>
          </a:p>
        </p:txBody>
      </p:sp>
      <p:sp>
        <p:nvSpPr>
          <p:cNvPr id="371746" name="Text Box 1058"/>
          <p:cNvSpPr txBox="1">
            <a:spLocks noChangeArrowheads="1"/>
          </p:cNvSpPr>
          <p:nvPr/>
        </p:nvSpPr>
        <p:spPr bwMode="auto">
          <a:xfrm>
            <a:off x="3646488" y="517525"/>
            <a:ext cx="1809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eaLnBrk="0" hangingPunct="0">
              <a:spcBef>
                <a:spcPct val="20000"/>
              </a:spcBef>
            </a:pPr>
            <a:r>
              <a:rPr lang="en-US" altLang="en-US" sz="1600" b="1" smtClean="0">
                <a:solidFill>
                  <a:srgbClr val="FFFFFF"/>
                </a:solidFill>
                <a:effectLst>
                  <a:outerShdw blurRad="38100" dist="38100" dir="2700000" algn="tl">
                    <a:srgbClr val="000000"/>
                  </a:outerShdw>
                </a:effectLst>
                <a:latin typeface="Arial" charset="0"/>
                <a:cs typeface="+mn-cs"/>
              </a:rPr>
              <a:t>Presentation Pro</a:t>
            </a:r>
            <a:endParaRPr lang="en-US" altLang="en-US" sz="3000" smtClean="0">
              <a:solidFill>
                <a:srgbClr val="000000"/>
              </a:solidFill>
              <a:latin typeface="Arial" charset="0"/>
              <a:cs typeface="+mn-cs"/>
            </a:endParaRPr>
          </a:p>
        </p:txBody>
      </p:sp>
    </p:spTree>
    <p:extLst>
      <p:ext uri="{BB962C8B-B14F-4D97-AF65-F5344CB8AC3E}">
        <p14:creationId xmlns:p14="http://schemas.microsoft.com/office/powerpoint/2010/main" val="1172372802"/>
      </p:ext>
    </p:extLst>
  </p:cSld>
  <p:clrMapOvr>
    <a:masterClrMapping/>
  </p:clrMapOvr>
  <p:transition spd="med">
    <p:dissolv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6467069"/>
      </p:ext>
    </p:extLst>
  </p:cSld>
  <p:clrMapOvr>
    <a:masterClrMapping/>
  </p:clrMapOvr>
  <p:transition spd="med">
    <p:dissolv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79328815"/>
      </p:ext>
    </p:extLst>
  </p:cSld>
  <p:clrMapOvr>
    <a:masterClrMapping/>
  </p:clrMapOvr>
  <p:transition spd="med">
    <p:dissolv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990600"/>
            <a:ext cx="42291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90600"/>
            <a:ext cx="42291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184514"/>
      </p:ext>
    </p:extLst>
  </p:cSld>
  <p:clrMapOvr>
    <a:masterClrMapping/>
  </p:clrMapOvr>
  <p:transition spd="med">
    <p:dissolv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9523364"/>
      </p:ext>
    </p:extLst>
  </p:cSld>
  <p:clrMapOvr>
    <a:masterClrMapping/>
  </p:clrMapOvr>
  <p:transition spd="med">
    <p:dissolv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97822611"/>
      </p:ext>
    </p:extLst>
  </p:cSld>
  <p:clrMapOvr>
    <a:masterClrMapping/>
  </p:clrMapOvr>
  <p:transition spd="med">
    <p:dissolv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8001911"/>
      </p:ext>
    </p:extLst>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AC122B77-193C-4F18-A46B-E14D15CCCAB4}" type="datetimeFigureOut">
              <a:rPr lang="en-US" smtClean="0"/>
              <a:pPr>
                <a:defRPr/>
              </a:pPr>
              <a:t>2/6/2015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6AD6170-BFF0-4B67-BD49-08E6FD439F2A}"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13938242"/>
      </p:ext>
    </p:extLst>
  </p:cSld>
  <p:clrMapOvr>
    <a:masterClrMapping/>
  </p:clrMapOvr>
  <p:transition spd="med">
    <p:dissolv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61210167"/>
      </p:ext>
    </p:extLst>
  </p:cSld>
  <p:clrMapOvr>
    <a:masterClrMapping/>
  </p:clrMapOvr>
  <p:transition spd="med">
    <p:dissolv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904766"/>
      </p:ext>
    </p:extLst>
  </p:cSld>
  <p:clrMapOvr>
    <a:masterClrMapping/>
  </p:clrMapOvr>
  <p:transition spd="med">
    <p:dissolv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0"/>
            <a:ext cx="63055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29922745"/>
      </p:ext>
    </p:extLst>
  </p:cSld>
  <p:clrMapOvr>
    <a:masterClrMapping/>
  </p:clrMapOvr>
  <p:transition spd="med">
    <p:dissolv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990600"/>
            <a:ext cx="42291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86300" y="990600"/>
            <a:ext cx="42291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542718"/>
      </p:ext>
    </p:extLst>
  </p:cSld>
  <p:clrMapOvr>
    <a:masterClrMapping/>
  </p:clrMapOvr>
  <p:transition spd="med">
    <p:dissolv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990600"/>
            <a:ext cx="86106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04800" y="3200400"/>
            <a:ext cx="86106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1617212"/>
      </p:ext>
    </p:extLst>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3DFA1904-1F83-4829-BF28-0487A68D1B6E}" type="datetimeFigureOut">
              <a:rPr lang="en-US" smtClean="0"/>
              <a:pPr>
                <a:defRPr/>
              </a:pPr>
              <a:t>2/6/2015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FBB665F-A4A7-4173-B2AF-6F49EDA63F65}" type="slidenum">
              <a:rPr lang="en-US" smtClean="0"/>
              <a:pPr>
                <a:defRPr/>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381828BC-26F0-4241-BA8A-A353F6FFD90D}" type="datetimeFigureOut">
              <a:rPr lang="en-US" smtClean="0"/>
              <a:pPr>
                <a:defRPr/>
              </a:pPr>
              <a:t>2/6/2015</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BC9D765-CA39-4D5F-BEDB-B09C84B9A23D}" type="slidenum">
              <a:rPr lang="en-US" smtClean="0"/>
              <a:pPr>
                <a:defRPr/>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A850B9DF-E512-4238-B78C-ACE0938BE7A7}" type="datetimeFigureOut">
              <a:rPr lang="en-US" smtClean="0"/>
              <a:pPr>
                <a:defRPr/>
              </a:pPr>
              <a:t>2/6/2015</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CDCE37D-74C7-435C-B3F2-6ED72AED788D}" type="slidenum">
              <a:rPr lang="en-US" smtClean="0"/>
              <a:pPr>
                <a:defRPr/>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9AB061B-04D4-4871-9182-8D7B70BA5C96}" type="datetimeFigureOut">
              <a:rPr lang="en-US" smtClean="0"/>
              <a:pPr>
                <a:defRPr/>
              </a:pPr>
              <a:t>2/6/2015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1CE83ED-B83E-45F5-8D80-09E705001DF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5ECEFC56-F3D5-4A0C-993E-40A2270680C8}" type="datetimeFigureOut">
              <a:rPr lang="en-US" smtClean="0"/>
              <a:pPr>
                <a:defRPr/>
              </a:pPr>
              <a:t>2/6/2015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37D6622-9313-4935-B4D6-A9FB761D37AD}"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A6D3A35-B527-4226-ABCC-D52B988AA1E9}" type="datetimeFigureOut">
              <a:rPr lang="en-US" smtClean="0"/>
              <a:pPr>
                <a:defRPr/>
              </a:pPr>
              <a:t>2/6/2015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A52C382-1B6F-49F2-B30C-53C8AC668E7B}"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oleObject" Target="../embeddings/oleObject1.bin"/><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image" Target="../media/image7.png"/><Relationship Id="rId2" Type="http://schemas.openxmlformats.org/officeDocument/2006/relationships/slideLayout" Target="../slideLayouts/slideLayout24.xml"/><Relationship Id="rId16" Type="http://schemas.openxmlformats.org/officeDocument/2006/relationships/image" Target="../media/image6.jpe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vmlDrawing" Target="../drawings/vmlDrawing1.vml"/><Relationship Id="rId10" Type="http://schemas.openxmlformats.org/officeDocument/2006/relationships/slideLayout" Target="../slideLayouts/slideLayout32.xml"/><Relationship Id="rId19" Type="http://schemas.openxmlformats.org/officeDocument/2006/relationships/image" Target="../media/image5.wmf"/><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fld id="{3752D6AE-B945-4B6C-BC20-5CC5E49F9AAF}" type="datetimeFigureOut">
              <a:rPr lang="en-US" smtClean="0"/>
              <a:pPr>
                <a:defRPr/>
              </a:pPr>
              <a:t>2/6/2015</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FF83CCCB-3F2E-4098-A86A-CAB09B9A78B7}"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FAF32870-3CE8-4FE9-BB66-69F840335EA6}" type="datetimeFigureOut">
              <a:rPr lang="en-US"/>
              <a:pPr>
                <a:defRPr/>
              </a:pPr>
              <a:t>2/6/2015</a:t>
            </a:fld>
            <a:endParaRPr lang="en-US" dirty="0"/>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dirty="0"/>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7CE1198E-5052-417F-8C19-1C211290A220}" type="slidenum">
              <a:rPr lang="en-US"/>
              <a:pPr>
                <a:defRPr/>
              </a:pPr>
              <a:t>‹#›</a:t>
            </a:fld>
            <a:endParaRPr lang="en-US" dirty="0"/>
          </a:p>
        </p:txBody>
      </p:sp>
    </p:spTree>
    <p:extLst>
      <p:ext uri="{BB962C8B-B14F-4D97-AF65-F5344CB8AC3E}">
        <p14:creationId xmlns:p14="http://schemas.microsoft.com/office/powerpoint/2010/main" val="453487102"/>
      </p:ext>
    </p:extLst>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tile tx="0" ty="0" sx="100000" sy="100000" flip="none" algn="tl"/>
        </a:blipFill>
        <a:effectLst/>
      </p:bgPr>
    </p:bg>
    <p:spTree>
      <p:nvGrpSpPr>
        <p:cNvPr id="1" name=""/>
        <p:cNvGrpSpPr/>
        <p:nvPr/>
      </p:nvGrpSpPr>
      <p:grpSpPr>
        <a:xfrm>
          <a:off x="0" y="0"/>
          <a:ext cx="0" cy="0"/>
          <a:chOff x="0" y="0"/>
          <a:chExt cx="0" cy="0"/>
        </a:xfrm>
      </p:grpSpPr>
      <p:sp>
        <p:nvSpPr>
          <p:cNvPr id="370751" name="Rectangle 63"/>
          <p:cNvSpPr>
            <a:spLocks noChangeArrowheads="1"/>
          </p:cNvSpPr>
          <p:nvPr/>
        </p:nvSpPr>
        <p:spPr bwMode="auto">
          <a:xfrm>
            <a:off x="0" y="6248400"/>
            <a:ext cx="9144000" cy="609600"/>
          </a:xfrm>
          <a:prstGeom prst="rect">
            <a:avLst/>
          </a:prstGeom>
          <a:solidFill>
            <a:schemeClr val="tx1"/>
          </a:solidFill>
          <a:ln>
            <a:noFill/>
          </a:ln>
          <a:effectLst/>
          <a:extLst>
            <a:ext uri="{91240B29-F687-4F45-9708-019B960494DF}">
              <a14:hiddenLine xmlns:a14="http://schemas.microsoft.com/office/drawing/2010/main" w="9525">
                <a:solidFill>
                  <a:srgbClr val="0B1E7D"/>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pic>
        <p:nvPicPr>
          <p:cNvPr id="370773" name="Picture 85" descr="C:\WINDOWS\DESKTOP\PHlogoforPresPro.bmp"/>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8210550" y="6259513"/>
            <a:ext cx="933450" cy="6032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70774" name="Object 86"/>
          <p:cNvGraphicFramePr>
            <a:graphicFrameLocks noChangeAspect="1"/>
          </p:cNvGraphicFramePr>
          <p:nvPr/>
        </p:nvGraphicFramePr>
        <p:xfrm>
          <a:off x="8216900" y="6265863"/>
          <a:ext cx="914400" cy="584200"/>
        </p:xfrm>
        <a:graphic>
          <a:graphicData uri="http://schemas.openxmlformats.org/presentationml/2006/ole">
            <mc:AlternateContent xmlns:mc="http://schemas.openxmlformats.org/markup-compatibility/2006">
              <mc:Choice xmlns:v="urn:schemas-microsoft-com:vml" Requires="v">
                <p:oleObj spid="_x0000_s14358" name="Picture" r:id="rId18" imgW="2331720" imgH="1490472" progId="Word.Picture.8">
                  <p:embed/>
                </p:oleObj>
              </mc:Choice>
              <mc:Fallback>
                <p:oleObj name="Picture" r:id="rId18" imgW="2331720" imgH="1490472" progId="Word.Picture.8">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216900" y="6265863"/>
                        <a:ext cx="914400" cy="584200"/>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0775" name="Rectangle 87"/>
          <p:cNvSpPr>
            <a:spLocks noChangeArrowheads="1"/>
          </p:cNvSpPr>
          <p:nvPr/>
        </p:nvSpPr>
        <p:spPr bwMode="auto">
          <a:xfrm>
            <a:off x="8215313" y="6267450"/>
            <a:ext cx="898525" cy="569913"/>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48" name="Rectangle 60"/>
          <p:cNvSpPr>
            <a:spLocks noGrp="1" noChangeArrowheads="1"/>
          </p:cNvSpPr>
          <p:nvPr>
            <p:ph type="body" idx="1"/>
          </p:nvPr>
        </p:nvSpPr>
        <p:spPr bwMode="auto">
          <a:xfrm>
            <a:off x="304800" y="990600"/>
            <a:ext cx="86106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 </a:t>
            </a:r>
          </a:p>
          <a:p>
            <a:pPr lvl="3"/>
            <a:r>
              <a:rPr lang="en-US" altLang="en-US" smtClean="0"/>
              <a:t>Fourth level</a:t>
            </a:r>
          </a:p>
        </p:txBody>
      </p:sp>
      <p:sp>
        <p:nvSpPr>
          <p:cNvPr id="370749" name="Rectangle 61"/>
          <p:cNvSpPr>
            <a:spLocks noGrp="1" noChangeArrowheads="1"/>
          </p:cNvSpPr>
          <p:nvPr>
            <p:ph type="title"/>
          </p:nvPr>
        </p:nvSpPr>
        <p:spPr bwMode="auto">
          <a:xfrm>
            <a:off x="304800" y="0"/>
            <a:ext cx="83820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70750" name="Line 62"/>
          <p:cNvSpPr>
            <a:spLocks noChangeShapeType="1"/>
          </p:cNvSpPr>
          <p:nvPr/>
        </p:nvSpPr>
        <p:spPr bwMode="auto">
          <a:xfrm>
            <a:off x="0" y="838200"/>
            <a:ext cx="9144000" cy="0"/>
          </a:xfrm>
          <a:prstGeom prst="line">
            <a:avLst/>
          </a:prstGeom>
          <a:noFill/>
          <a:ln w="28575">
            <a:solidFill>
              <a:srgbClr val="9966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52" name="AutoShape 64"/>
          <p:cNvSpPr>
            <a:spLocks noChangeArrowheads="1"/>
          </p:cNvSpPr>
          <p:nvPr/>
        </p:nvSpPr>
        <p:spPr bwMode="auto">
          <a:xfrm>
            <a:off x="2400300" y="6286500"/>
            <a:ext cx="539750" cy="539750"/>
          </a:xfrm>
          <a:prstGeom prst="bevel">
            <a:avLst>
              <a:gd name="adj" fmla="val 125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53" name="Text Box 65"/>
          <p:cNvSpPr txBox="1">
            <a:spLocks noChangeArrowheads="1"/>
          </p:cNvSpPr>
          <p:nvPr/>
        </p:nvSpPr>
        <p:spPr bwMode="auto">
          <a:xfrm>
            <a:off x="2527300" y="6276975"/>
            <a:ext cx="269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B2B2B2"/>
                </a:solidFill>
                <a:effectLst>
                  <a:outerShdw blurRad="38100" dist="38100" dir="2700000" algn="tl">
                    <a:srgbClr val="000000"/>
                  </a:outerShdw>
                </a:effectLst>
                <a:latin typeface="Arial" charset="0"/>
                <a:cs typeface="+mn-cs"/>
              </a:rPr>
              <a:t>1</a:t>
            </a:r>
            <a:endParaRPr lang="en-US" altLang="en-US" sz="3000" smtClean="0">
              <a:solidFill>
                <a:srgbClr val="B2B2B2"/>
              </a:solidFill>
              <a:effectLst>
                <a:outerShdw blurRad="38100" dist="38100" dir="2700000" algn="tl">
                  <a:srgbClr val="000000"/>
                </a:outerShdw>
              </a:effectLst>
              <a:latin typeface="Arial" charset="0"/>
              <a:cs typeface="+mn-cs"/>
            </a:endParaRPr>
          </a:p>
        </p:txBody>
      </p:sp>
      <p:sp>
        <p:nvSpPr>
          <p:cNvPr id="370754" name="AutoShape 66"/>
          <p:cNvSpPr>
            <a:spLocks noChangeArrowheads="1"/>
          </p:cNvSpPr>
          <p:nvPr/>
        </p:nvSpPr>
        <p:spPr bwMode="auto">
          <a:xfrm>
            <a:off x="2984500" y="6286500"/>
            <a:ext cx="539750" cy="539750"/>
          </a:xfrm>
          <a:prstGeom prst="bevel">
            <a:avLst>
              <a:gd name="adj" fmla="val 125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55" name="Text Box 67"/>
          <p:cNvSpPr txBox="1">
            <a:spLocks noChangeArrowheads="1"/>
          </p:cNvSpPr>
          <p:nvPr/>
        </p:nvSpPr>
        <p:spPr bwMode="auto">
          <a:xfrm>
            <a:off x="3111500" y="6276975"/>
            <a:ext cx="269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B2B2B2"/>
                </a:solidFill>
                <a:effectLst>
                  <a:outerShdw blurRad="38100" dist="38100" dir="2700000" algn="tl">
                    <a:srgbClr val="000000"/>
                  </a:outerShdw>
                </a:effectLst>
                <a:latin typeface="Arial" charset="0"/>
                <a:cs typeface="+mn-cs"/>
              </a:rPr>
              <a:t>2</a:t>
            </a:r>
            <a:endParaRPr lang="en-US" altLang="en-US" sz="3000" smtClean="0">
              <a:solidFill>
                <a:srgbClr val="B2B2B2"/>
              </a:solidFill>
              <a:effectLst>
                <a:outerShdw blurRad="38100" dist="38100" dir="2700000" algn="tl">
                  <a:srgbClr val="000000"/>
                </a:outerShdw>
              </a:effectLst>
              <a:latin typeface="Arial" charset="0"/>
              <a:cs typeface="+mn-cs"/>
            </a:endParaRPr>
          </a:p>
        </p:txBody>
      </p:sp>
      <p:sp>
        <p:nvSpPr>
          <p:cNvPr id="370756" name="AutoShape 68"/>
          <p:cNvSpPr>
            <a:spLocks noChangeArrowheads="1"/>
          </p:cNvSpPr>
          <p:nvPr/>
        </p:nvSpPr>
        <p:spPr bwMode="auto">
          <a:xfrm>
            <a:off x="3568700" y="6286500"/>
            <a:ext cx="539750" cy="539750"/>
          </a:xfrm>
          <a:prstGeom prst="bevel">
            <a:avLst>
              <a:gd name="adj" fmla="val 125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57" name="Text Box 69"/>
          <p:cNvSpPr txBox="1">
            <a:spLocks noChangeArrowheads="1"/>
          </p:cNvSpPr>
          <p:nvPr/>
        </p:nvSpPr>
        <p:spPr bwMode="auto">
          <a:xfrm>
            <a:off x="3695700" y="6276975"/>
            <a:ext cx="269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B2B2B2"/>
                </a:solidFill>
                <a:effectLst>
                  <a:outerShdw blurRad="38100" dist="38100" dir="2700000" algn="tl">
                    <a:srgbClr val="000000"/>
                  </a:outerShdw>
                </a:effectLst>
                <a:latin typeface="Arial" charset="0"/>
                <a:cs typeface="+mn-cs"/>
              </a:rPr>
              <a:t>3</a:t>
            </a:r>
            <a:endParaRPr lang="en-US" altLang="en-US" sz="3000" smtClean="0">
              <a:solidFill>
                <a:srgbClr val="B2B2B2"/>
              </a:solidFill>
              <a:effectLst>
                <a:outerShdw blurRad="38100" dist="38100" dir="2700000" algn="tl">
                  <a:srgbClr val="000000"/>
                </a:outerShdw>
              </a:effectLst>
              <a:latin typeface="Arial" charset="0"/>
              <a:cs typeface="+mn-cs"/>
            </a:endParaRPr>
          </a:p>
        </p:txBody>
      </p:sp>
      <p:sp>
        <p:nvSpPr>
          <p:cNvPr id="370758" name="Text Box 70"/>
          <p:cNvSpPr txBox="1">
            <a:spLocks noChangeArrowheads="1"/>
          </p:cNvSpPr>
          <p:nvPr/>
        </p:nvSpPr>
        <p:spPr bwMode="auto">
          <a:xfrm>
            <a:off x="1524000" y="6337300"/>
            <a:ext cx="83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r" eaLnBrk="0" hangingPunct="0">
              <a:spcBef>
                <a:spcPct val="50000"/>
              </a:spcBef>
            </a:pPr>
            <a:r>
              <a:rPr lang="en-US" altLang="en-US" sz="1200" b="1" smtClean="0">
                <a:solidFill>
                  <a:srgbClr val="FFFFCC"/>
                </a:solidFill>
                <a:effectLst>
                  <a:outerShdw blurRad="38100" dist="38100" dir="2700000" algn="tl">
                    <a:srgbClr val="000000"/>
                  </a:outerShdw>
                </a:effectLst>
                <a:latin typeface="Arial" charset="0"/>
                <a:cs typeface="+mn-cs"/>
              </a:rPr>
              <a:t>Go To Section:</a:t>
            </a:r>
            <a:endParaRPr lang="en-US" altLang="en-US" sz="3000" smtClean="0">
              <a:solidFill>
                <a:srgbClr val="FFFFCC"/>
              </a:solidFill>
              <a:effectLst>
                <a:outerShdw blurRad="38100" dist="38100" dir="2700000" algn="tl">
                  <a:srgbClr val="000000"/>
                </a:outerShdw>
              </a:effectLst>
              <a:latin typeface="Arial" charset="0"/>
              <a:cs typeface="+mn-cs"/>
            </a:endParaRPr>
          </a:p>
        </p:txBody>
      </p:sp>
    </p:spTree>
    <p:extLst>
      <p:ext uri="{BB962C8B-B14F-4D97-AF65-F5344CB8AC3E}">
        <p14:creationId xmlns:p14="http://schemas.microsoft.com/office/powerpoint/2010/main" val="3761193923"/>
      </p:ext>
    </p:extLst>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 id="2147483962" r:id="rId12"/>
    <p:sldLayoutId id="2147483963" r:id="rId13"/>
  </p:sldLayoutIdLst>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70749"/>
                                        </p:tgtEl>
                                        <p:attrNameLst>
                                          <p:attrName>style.visibility</p:attrName>
                                        </p:attrNameLst>
                                      </p:cBhvr>
                                      <p:to>
                                        <p:strVal val="visible"/>
                                      </p:to>
                                    </p:set>
                                    <p:anim calcmode="lin" valueType="num">
                                      <p:cBhvr additive="base">
                                        <p:cTn id="7" dur="500" fill="hold"/>
                                        <p:tgtEl>
                                          <p:spTgt spid="370749"/>
                                        </p:tgtEl>
                                        <p:attrNameLst>
                                          <p:attrName>ppt_x</p:attrName>
                                        </p:attrNameLst>
                                      </p:cBhvr>
                                      <p:tavLst>
                                        <p:tav tm="0">
                                          <p:val>
                                            <p:strVal val="#ppt_x"/>
                                          </p:val>
                                        </p:tav>
                                        <p:tav tm="100000">
                                          <p:val>
                                            <p:strVal val="#ppt_x"/>
                                          </p:val>
                                        </p:tav>
                                      </p:tavLst>
                                    </p:anim>
                                    <p:anim calcmode="lin" valueType="num">
                                      <p:cBhvr additive="base">
                                        <p:cTn id="8" dur="500" fill="hold"/>
                                        <p:tgtEl>
                                          <p:spTgt spid="370749"/>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70748">
                                            <p:txEl>
                                              <p:pRg st="0" end="0"/>
                                            </p:txEl>
                                          </p:spTgt>
                                        </p:tgtEl>
                                        <p:attrNameLst>
                                          <p:attrName>style.visibility</p:attrName>
                                        </p:attrNameLst>
                                      </p:cBhvr>
                                      <p:to>
                                        <p:strVal val="visible"/>
                                      </p:to>
                                    </p:set>
                                    <p:anim calcmode="lin" valueType="num">
                                      <p:cBhvr additive="base">
                                        <p:cTn id="13" dur="500" fill="hold"/>
                                        <p:tgtEl>
                                          <p:spTgt spid="370748">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7074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70748">
                                            <p:txEl>
                                              <p:pRg st="1" end="1"/>
                                            </p:txEl>
                                          </p:spTgt>
                                        </p:tgtEl>
                                        <p:attrNameLst>
                                          <p:attrName>style.visibility</p:attrName>
                                        </p:attrNameLst>
                                      </p:cBhvr>
                                      <p:to>
                                        <p:strVal val="visible"/>
                                      </p:to>
                                    </p:set>
                                    <p:anim calcmode="lin" valueType="num">
                                      <p:cBhvr additive="base">
                                        <p:cTn id="19" dur="500" fill="hold"/>
                                        <p:tgtEl>
                                          <p:spTgt spid="370748">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70748">
                                            <p:txEl>
                                              <p:pRg st="1" end="1"/>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70748">
                                            <p:txEl>
                                              <p:pRg st="2" end="2"/>
                                            </p:txEl>
                                          </p:spTgt>
                                        </p:tgtEl>
                                        <p:attrNameLst>
                                          <p:attrName>style.visibility</p:attrName>
                                        </p:attrNameLst>
                                      </p:cBhvr>
                                      <p:to>
                                        <p:strVal val="visible"/>
                                      </p:to>
                                    </p:set>
                                    <p:anim calcmode="lin" valueType="num">
                                      <p:cBhvr additive="base">
                                        <p:cTn id="23" dur="500" fill="hold"/>
                                        <p:tgtEl>
                                          <p:spTgt spid="370748">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70748">
                                            <p:txEl>
                                              <p:pRg st="2" end="2"/>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70748">
                                            <p:txEl>
                                              <p:pRg st="3" end="3"/>
                                            </p:txEl>
                                          </p:spTgt>
                                        </p:tgtEl>
                                        <p:attrNameLst>
                                          <p:attrName>style.visibility</p:attrName>
                                        </p:attrNameLst>
                                      </p:cBhvr>
                                      <p:to>
                                        <p:strVal val="visible"/>
                                      </p:to>
                                    </p:set>
                                    <p:anim calcmode="lin" valueType="num">
                                      <p:cBhvr additive="base">
                                        <p:cTn id="27" dur="500" fill="hold"/>
                                        <p:tgtEl>
                                          <p:spTgt spid="370748">
                                            <p:txEl>
                                              <p:pRg st="3" end="3"/>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7074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748" grpId="0" build="p" bldLvl="2" autoUpdateAnimBg="0">
        <p:tmplLst>
          <p:tmpl lvl="1">
            <p:tnLst>
              <p:par>
                <p:cTn presetID="2" presetClass="entr" presetSubtype="2" fill="hold" nodeType="click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 lvl="2">
            <p:tnLst>
              <p:par>
                <p:cTn presetID="2" presetClass="entr" presetSubtype="2" fill="hold" nodeType="click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Lst>
      </p:bldP>
      <p:bldP spid="370749" grpId="0" autoUpdateAnimBg="0"/>
    </p:bldLst>
  </p:timing>
  <p:txStyles>
    <p:titleStyle>
      <a:lvl1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mj-lt"/>
          <a:ea typeface="+mj-ea"/>
          <a:cs typeface="+mj-cs"/>
        </a:defRPr>
      </a:lvl1pPr>
      <a:lvl2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2pPr>
      <a:lvl3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3pPr>
      <a:lvl4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4pPr>
      <a:lvl5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5pPr>
      <a:lvl6pPr marL="4572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6pPr>
      <a:lvl7pPr marL="9144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7pPr>
      <a:lvl8pPr marL="13716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8pPr>
      <a:lvl9pPr marL="18288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9pPr>
    </p:titleStyle>
    <p:bodyStyle>
      <a:lvl1pPr marL="339725" indent="-339725" algn="l" rtl="0" eaLnBrk="0" fontAlgn="base" hangingPunct="0">
        <a:spcBef>
          <a:spcPct val="60000"/>
        </a:spcBef>
        <a:spcAft>
          <a:spcPct val="0"/>
        </a:spcAft>
        <a:buClr>
          <a:schemeClr val="tx1"/>
        </a:buClr>
        <a:buSzPct val="150000"/>
        <a:buChar char="•"/>
        <a:defRPr kumimoji="1" sz="2000">
          <a:solidFill>
            <a:srgbClr val="000000"/>
          </a:solidFill>
          <a:latin typeface="+mn-lt"/>
          <a:ea typeface="+mn-ea"/>
          <a:cs typeface="+mn-cs"/>
        </a:defRPr>
      </a:lvl1pPr>
      <a:lvl2pPr marL="679450" indent="-214313" algn="l" rtl="0" eaLnBrk="0" fontAlgn="base" hangingPunct="0">
        <a:spcBef>
          <a:spcPct val="40000"/>
        </a:spcBef>
        <a:spcAft>
          <a:spcPct val="0"/>
        </a:spcAft>
        <a:buClr>
          <a:schemeClr val="tx1"/>
        </a:buClr>
        <a:defRPr kumimoji="1">
          <a:solidFill>
            <a:srgbClr val="000000"/>
          </a:solidFill>
          <a:latin typeface="+mn-lt"/>
        </a:defRPr>
      </a:lvl2pPr>
      <a:lvl3pPr marL="1144588" indent="-231775" algn="l" rtl="0" eaLnBrk="0" fontAlgn="base" hangingPunct="0">
        <a:lnSpc>
          <a:spcPct val="95000"/>
        </a:lnSpc>
        <a:spcBef>
          <a:spcPct val="35000"/>
        </a:spcBef>
        <a:spcAft>
          <a:spcPct val="0"/>
        </a:spcAft>
        <a:buChar char="•"/>
        <a:defRPr kumimoji="1" sz="2000">
          <a:solidFill>
            <a:srgbClr val="000000"/>
          </a:solidFill>
          <a:latin typeface="+mn-lt"/>
        </a:defRPr>
      </a:lvl3pPr>
      <a:lvl4pPr marL="1592263" indent="-214313" algn="l" rtl="0" eaLnBrk="0" fontAlgn="base" hangingPunct="0">
        <a:lnSpc>
          <a:spcPct val="75000"/>
        </a:lnSpc>
        <a:spcBef>
          <a:spcPct val="30000"/>
        </a:spcBef>
        <a:spcAft>
          <a:spcPct val="0"/>
        </a:spcAft>
        <a:buChar char="–"/>
        <a:defRPr kumimoji="1">
          <a:solidFill>
            <a:srgbClr val="000000"/>
          </a:solidFill>
          <a:latin typeface="+mn-lt"/>
        </a:defRPr>
      </a:lvl4pPr>
      <a:lvl5pPr marL="21129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5pPr>
      <a:lvl6pPr marL="25701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6pPr>
      <a:lvl7pPr marL="30273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7pPr>
      <a:lvl8pPr marL="34845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8pPr>
      <a:lvl9pPr marL="39417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3.xml"/><Relationship Id="rId1" Type="http://schemas.openxmlformats.org/officeDocument/2006/relationships/slideLayout" Target="../slideLayouts/slideLayout34.xml"/><Relationship Id="rId5" Type="http://schemas.openxmlformats.org/officeDocument/2006/relationships/image" Target="../media/image8.jpeg"/><Relationship Id="rId4" Type="http://schemas.openxmlformats.org/officeDocument/2006/relationships/slide" Target="slide6.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3.xml"/><Relationship Id="rId1" Type="http://schemas.openxmlformats.org/officeDocument/2006/relationships/slideLayout" Target="../slideLayouts/slideLayout24.xml"/><Relationship Id="rId5" Type="http://schemas.openxmlformats.org/officeDocument/2006/relationships/image" Target="../media/image9.jpeg"/><Relationship Id="rId4" Type="http://schemas.openxmlformats.org/officeDocument/2006/relationships/slide" Target="slide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pPr>
              <a:defRPr/>
            </a:pPr>
            <a:r>
              <a:rPr lang="en-US" altLang="en-US" b="1" dirty="0" smtClean="0">
                <a:solidFill>
                  <a:srgbClr val="FF0000"/>
                </a:solidFill>
              </a:rPr>
              <a:t>Friday February 6, 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American Government</a:t>
            </a:r>
          </a:p>
        </p:txBody>
      </p:sp>
      <p:sp>
        <p:nvSpPr>
          <p:cNvPr id="20483" name="Content Placeholder 6"/>
          <p:cNvSpPr>
            <a:spLocks noGrp="1"/>
          </p:cNvSpPr>
          <p:nvPr>
            <p:ph idx="4294967295"/>
          </p:nvPr>
        </p:nvSpPr>
        <p:spPr>
          <a:xfrm>
            <a:off x="0" y="838200"/>
            <a:ext cx="9144000" cy="6019800"/>
          </a:xfrm>
        </p:spPr>
        <p:txBody>
          <a:bodyPr>
            <a:normAutofit fontScale="92500" lnSpcReduction="20000"/>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Identify key elements of the U.S. Constitution.</a:t>
            </a:r>
          </a:p>
          <a:p>
            <a:pPr marL="0" indent="0">
              <a:spcBef>
                <a:spcPct val="0"/>
              </a:spcBef>
              <a:buFont typeface="Arial" charset="0"/>
              <a:buNone/>
              <a:defRPr/>
            </a:pPr>
            <a:endParaRPr lang="en-US" sz="1700" b="1" dirty="0" smtClean="0">
              <a:solidFill>
                <a:srgbClr val="FF0000"/>
              </a:solidFill>
            </a:endParaRPr>
          </a:p>
          <a:p>
            <a:pPr marL="609600" indent="-609600">
              <a:spcBef>
                <a:spcPct val="0"/>
              </a:spcBef>
              <a:buFontTx/>
              <a:buNone/>
              <a:defRPr/>
            </a:pPr>
            <a:r>
              <a:rPr lang="en-US" sz="2800" b="1" dirty="0" smtClean="0">
                <a:solidFill>
                  <a:srgbClr val="FF0000"/>
                </a:solidFill>
              </a:rPr>
              <a:t>AGENDA:   3</a:t>
            </a:r>
            <a:r>
              <a:rPr lang="en-US" sz="2800" b="1" baseline="30000" dirty="0" smtClean="0">
                <a:solidFill>
                  <a:srgbClr val="FF0000"/>
                </a:solidFill>
              </a:rPr>
              <a:t>rd</a:t>
            </a:r>
            <a:r>
              <a:rPr lang="en-US" sz="2800" b="1" dirty="0" smtClean="0">
                <a:solidFill>
                  <a:srgbClr val="FF0000"/>
                </a:solidFill>
              </a:rPr>
              <a:t> &amp; 6</a:t>
            </a:r>
            <a:r>
              <a:rPr lang="en-US" sz="2800" b="1" baseline="30000" dirty="0" smtClean="0">
                <a:solidFill>
                  <a:srgbClr val="FF0000"/>
                </a:solidFill>
              </a:rPr>
              <a:t>th</a:t>
            </a:r>
            <a:r>
              <a:rPr lang="en-US" sz="2800" b="1" dirty="0" smtClean="0">
                <a:solidFill>
                  <a:srgbClr val="FF0000"/>
                </a:solidFill>
              </a:rPr>
              <a:t> Period ONLY</a:t>
            </a:r>
            <a:endParaRPr lang="en-US" sz="2400" dirty="0" smtClean="0"/>
          </a:p>
          <a:p>
            <a:pPr marL="609600" indent="-609600">
              <a:spcBef>
                <a:spcPct val="0"/>
              </a:spcBef>
              <a:buFontTx/>
              <a:buAutoNum type="arabicParenR"/>
              <a:defRPr/>
            </a:pPr>
            <a:r>
              <a:rPr lang="en-US" sz="2400" dirty="0" smtClean="0"/>
              <a:t>WARM-UP: Tax Day</a:t>
            </a:r>
            <a:endParaRPr lang="en-US" sz="2000" dirty="0" smtClean="0">
              <a:solidFill>
                <a:prstClr val="black"/>
              </a:solidFill>
            </a:endParaRPr>
          </a:p>
          <a:p>
            <a:pPr marL="609600" lvl="0" indent="-609600">
              <a:spcBef>
                <a:spcPct val="0"/>
              </a:spcBef>
              <a:buFontTx/>
              <a:buAutoNum type="arabicParenR"/>
              <a:defRPr/>
            </a:pPr>
            <a:r>
              <a:rPr lang="en-US" sz="2400" dirty="0" smtClean="0">
                <a:solidFill>
                  <a:prstClr val="black"/>
                </a:solidFill>
              </a:rPr>
              <a:t>REVIEW: Name That </a:t>
            </a:r>
            <a:r>
              <a:rPr lang="en-US" sz="2400" dirty="0" smtClean="0">
                <a:solidFill>
                  <a:prstClr val="black"/>
                </a:solidFill>
              </a:rPr>
              <a:t>Power</a:t>
            </a:r>
            <a:endParaRPr lang="en-US" sz="2400" dirty="0" smtClean="0">
              <a:solidFill>
                <a:prstClr val="black"/>
              </a:solidFill>
            </a:endParaRPr>
          </a:p>
          <a:p>
            <a:pPr marL="609600" lvl="0" indent="-609600">
              <a:spcBef>
                <a:spcPct val="0"/>
              </a:spcBef>
              <a:buFontTx/>
              <a:buAutoNum type="arabicParenR"/>
              <a:defRPr/>
            </a:pPr>
            <a:r>
              <a:rPr lang="en-US" sz="2400" dirty="0" smtClean="0">
                <a:solidFill>
                  <a:prstClr val="black"/>
                </a:solidFill>
              </a:rPr>
              <a:t>ASSESSMENT: Constitution </a:t>
            </a:r>
            <a:r>
              <a:rPr lang="en-US" sz="2400" dirty="0" smtClean="0">
                <a:solidFill>
                  <a:prstClr val="black"/>
                </a:solidFill>
              </a:rPr>
              <a:t>Quiz</a:t>
            </a:r>
            <a:endParaRPr lang="en-US" sz="2400" dirty="0" smtClean="0">
              <a:solidFill>
                <a:prstClr val="black"/>
              </a:solidFill>
            </a:endParaRPr>
          </a:p>
          <a:p>
            <a:pPr marL="609600" lvl="0" indent="-609600">
              <a:spcBef>
                <a:spcPct val="0"/>
              </a:spcBef>
              <a:buFontTx/>
              <a:buAutoNum type="arabicParenR"/>
              <a:defRPr/>
            </a:pPr>
            <a:r>
              <a:rPr lang="en-US" sz="2400" dirty="0" smtClean="0">
                <a:solidFill>
                  <a:prstClr val="black"/>
                </a:solidFill>
              </a:rPr>
              <a:t>If Time - GROUP WORK: State </a:t>
            </a:r>
            <a:r>
              <a:rPr lang="en-US" sz="2400" dirty="0" smtClean="0">
                <a:solidFill>
                  <a:prstClr val="black"/>
                </a:solidFill>
              </a:rPr>
              <a:t>Poster</a:t>
            </a:r>
            <a:endParaRPr lang="en-US" sz="2400" dirty="0" smtClean="0">
              <a:solidFill>
                <a:prstClr val="black"/>
              </a:solidFill>
            </a:endParaRPr>
          </a:p>
          <a:p>
            <a:pPr marL="0" indent="0">
              <a:spcBef>
                <a:spcPct val="0"/>
              </a:spcBef>
              <a:buFont typeface="Arial" charset="0"/>
              <a:buNone/>
              <a:defRPr/>
            </a:pPr>
            <a:endParaRPr lang="en-US" sz="1700" b="1" dirty="0" smtClean="0"/>
          </a:p>
          <a:p>
            <a:pPr marL="609600" indent="-609600">
              <a:spcBef>
                <a:spcPct val="0"/>
              </a:spcBef>
              <a:buFont typeface="Arial" charset="0"/>
              <a:buNone/>
              <a:defRPr/>
            </a:pPr>
            <a:r>
              <a:rPr lang="en-US" sz="2800" b="1" dirty="0" smtClean="0">
                <a:solidFill>
                  <a:srgbClr val="1F497D"/>
                </a:solidFill>
              </a:rPr>
              <a:t>Tax Day WARM-UP</a:t>
            </a:r>
            <a:r>
              <a:rPr lang="en-US" sz="2800" dirty="0">
                <a:solidFill>
                  <a:srgbClr val="1F497D"/>
                </a:solidFill>
              </a:rPr>
              <a:t>: </a:t>
            </a:r>
            <a:r>
              <a:rPr lang="en-US" sz="1050" dirty="0">
                <a:solidFill>
                  <a:srgbClr val="000000"/>
                </a:solidFill>
              </a:rPr>
              <a:t>(Follow the directions below)</a:t>
            </a:r>
            <a:endParaRPr lang="en-US" sz="2400" dirty="0">
              <a:solidFill>
                <a:prstClr val="black"/>
              </a:solidFill>
            </a:endParaRPr>
          </a:p>
          <a:p>
            <a:pPr marL="0" indent="0" algn="ctr">
              <a:spcBef>
                <a:spcPct val="0"/>
              </a:spcBef>
              <a:buFont typeface="Arial" charset="0"/>
              <a:buNone/>
              <a:defRPr/>
            </a:pPr>
            <a:r>
              <a:rPr lang="en-US" sz="2400" dirty="0" smtClean="0">
                <a:solidFill>
                  <a:prstClr val="black"/>
                </a:solidFill>
              </a:rPr>
              <a:t>***</a:t>
            </a:r>
            <a:r>
              <a:rPr lang="en-US" sz="2400" dirty="0">
                <a:solidFill>
                  <a:prstClr val="black"/>
                </a:solidFill>
              </a:rPr>
              <a:t>5</a:t>
            </a:r>
            <a:r>
              <a:rPr lang="en-US" sz="2400" dirty="0" smtClean="0">
                <a:solidFill>
                  <a:prstClr val="black"/>
                </a:solidFill>
              </a:rPr>
              <a:t> </a:t>
            </a:r>
            <a:r>
              <a:rPr lang="en-US" sz="2400" dirty="0">
                <a:solidFill>
                  <a:prstClr val="black"/>
                </a:solidFill>
              </a:rPr>
              <a:t>minutes</a:t>
            </a:r>
            <a:r>
              <a:rPr lang="en-US" sz="2400" dirty="0" smtClean="0">
                <a:solidFill>
                  <a:prstClr val="black"/>
                </a:solidFill>
              </a:rPr>
              <a:t>***</a:t>
            </a:r>
          </a:p>
          <a:p>
            <a:pPr marL="0" lvl="0" indent="0">
              <a:lnSpc>
                <a:spcPct val="120000"/>
              </a:lnSpc>
              <a:spcBef>
                <a:spcPct val="0"/>
              </a:spcBef>
              <a:buNone/>
              <a:defRPr/>
            </a:pPr>
            <a:r>
              <a:rPr lang="en-US" sz="2000" dirty="0">
                <a:solidFill>
                  <a:prstClr val="black"/>
                </a:solidFill>
              </a:rPr>
              <a:t>Calculate your weekly taxes and make your Weekly Deposit.</a:t>
            </a:r>
          </a:p>
          <a:p>
            <a:pPr marL="457200" lvl="0" indent="-457200">
              <a:lnSpc>
                <a:spcPct val="120000"/>
              </a:lnSpc>
              <a:spcBef>
                <a:spcPct val="0"/>
              </a:spcBef>
              <a:buFont typeface="+mj-lt"/>
              <a:buAutoNum type="arabicPeriod"/>
              <a:defRPr/>
            </a:pPr>
            <a:r>
              <a:rPr lang="en-US" sz="2000" dirty="0">
                <a:solidFill>
                  <a:prstClr val="black"/>
                </a:solidFill>
              </a:rPr>
              <a:t>Ask your Section Leader if you received any daily bonus pay</a:t>
            </a:r>
          </a:p>
          <a:p>
            <a:pPr marL="857250" lvl="1" indent="-457200">
              <a:lnSpc>
                <a:spcPct val="120000"/>
              </a:lnSpc>
              <a:spcBef>
                <a:spcPct val="0"/>
              </a:spcBef>
              <a:buFont typeface="Wingdings" panose="05000000000000000000" pitchFamily="2" charset="2"/>
              <a:buChar char="Ø"/>
              <a:defRPr/>
            </a:pPr>
            <a:r>
              <a:rPr lang="en-US" sz="2000" dirty="0">
                <a:solidFill>
                  <a:prstClr val="black"/>
                </a:solidFill>
              </a:rPr>
              <a:t>If so, add it to your pay for that day on your Weekly Time Sheet</a:t>
            </a:r>
          </a:p>
          <a:p>
            <a:pPr marL="457200" lvl="0" indent="-457200">
              <a:lnSpc>
                <a:spcPct val="120000"/>
              </a:lnSpc>
              <a:spcBef>
                <a:spcPct val="0"/>
              </a:spcBef>
              <a:buFont typeface="+mj-lt"/>
              <a:buAutoNum type="arabicPeriod"/>
              <a:defRPr/>
            </a:pPr>
            <a:r>
              <a:rPr lang="en-US" sz="2000" dirty="0">
                <a:solidFill>
                  <a:prstClr val="black"/>
                </a:solidFill>
              </a:rPr>
              <a:t>Add up your daily pay from the week to get your Gross Total</a:t>
            </a:r>
          </a:p>
          <a:p>
            <a:pPr marL="457200" lvl="0" indent="-457200">
              <a:lnSpc>
                <a:spcPct val="120000"/>
              </a:lnSpc>
              <a:spcBef>
                <a:spcPct val="0"/>
              </a:spcBef>
              <a:buFont typeface="+mj-lt"/>
              <a:buAutoNum type="arabicPeriod"/>
              <a:defRPr/>
            </a:pPr>
            <a:r>
              <a:rPr lang="en-US" sz="2000" dirty="0">
                <a:solidFill>
                  <a:prstClr val="black"/>
                </a:solidFill>
              </a:rPr>
              <a:t>Calculate your taxes using the TAX BRACKETS below:</a:t>
            </a:r>
          </a:p>
          <a:p>
            <a:pPr marL="1257300" lvl="2" indent="-457200">
              <a:lnSpc>
                <a:spcPct val="120000"/>
              </a:lnSpc>
              <a:spcBef>
                <a:spcPct val="0"/>
              </a:spcBef>
              <a:buFont typeface="Wingdings" panose="05000000000000000000" pitchFamily="2" charset="2"/>
              <a:buChar char="Ø"/>
              <a:defRPr/>
            </a:pPr>
            <a:r>
              <a:rPr lang="en-US" sz="2000" dirty="0">
                <a:solidFill>
                  <a:srgbClr val="00B050"/>
                </a:solidFill>
              </a:rPr>
              <a:t>Gross Total </a:t>
            </a:r>
            <a:r>
              <a:rPr lang="en-US" sz="2000" b="1" i="1" dirty="0">
                <a:solidFill>
                  <a:srgbClr val="00B050"/>
                </a:solidFill>
                <a:effectLst>
                  <a:outerShdw blurRad="38100" dist="38100" dir="2700000" algn="tl">
                    <a:srgbClr val="000000">
                      <a:alpha val="43137"/>
                    </a:srgbClr>
                  </a:outerShdw>
                </a:effectLst>
              </a:rPr>
              <a:t>Less than </a:t>
            </a:r>
            <a:r>
              <a:rPr lang="en-US" sz="2000" b="1" i="1" dirty="0" smtClean="0">
                <a:solidFill>
                  <a:srgbClr val="00B050"/>
                </a:solidFill>
                <a:effectLst>
                  <a:outerShdw blurRad="38100" dist="38100" dir="2700000" algn="tl">
                    <a:srgbClr val="000000">
                      <a:alpha val="43137"/>
                    </a:srgbClr>
                  </a:outerShdw>
                </a:effectLst>
              </a:rPr>
              <a:t>$45.00 </a:t>
            </a:r>
            <a:r>
              <a:rPr lang="en-US" sz="2000" b="1" dirty="0" smtClean="0">
                <a:effectLst>
                  <a:outerShdw blurRad="38100" dist="38100" dir="2700000" algn="tl">
                    <a:srgbClr val="000000">
                      <a:alpha val="43137"/>
                    </a:srgbClr>
                  </a:outerShdw>
                </a:effectLst>
              </a:rPr>
              <a:t>==========</a:t>
            </a:r>
            <a:r>
              <a:rPr lang="en-US" sz="20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2000" dirty="0">
                <a:solidFill>
                  <a:srgbClr val="FF0000"/>
                </a:solidFill>
              </a:rPr>
              <a:t>	</a:t>
            </a:r>
            <a:r>
              <a:rPr lang="en-US" sz="2000" b="1" u="sng" dirty="0">
                <a:solidFill>
                  <a:srgbClr val="FF0000"/>
                </a:solidFill>
              </a:rPr>
              <a:t>28%</a:t>
            </a:r>
            <a:r>
              <a:rPr lang="en-US" sz="2000" dirty="0">
                <a:solidFill>
                  <a:srgbClr val="FF0000"/>
                </a:solidFill>
              </a:rPr>
              <a:t> tax rate (X 0.28)</a:t>
            </a:r>
          </a:p>
          <a:p>
            <a:pPr marL="1257300" lvl="2" indent="-457200">
              <a:lnSpc>
                <a:spcPct val="120000"/>
              </a:lnSpc>
              <a:spcBef>
                <a:spcPct val="0"/>
              </a:spcBef>
              <a:buFont typeface="Wingdings" panose="05000000000000000000" pitchFamily="2" charset="2"/>
              <a:buChar char="Ø"/>
              <a:defRPr/>
            </a:pPr>
            <a:r>
              <a:rPr lang="en-US" sz="2000" dirty="0">
                <a:solidFill>
                  <a:srgbClr val="00B050"/>
                </a:solidFill>
              </a:rPr>
              <a:t>Gross Total </a:t>
            </a:r>
            <a:r>
              <a:rPr lang="en-US" sz="2000" b="1" i="1" dirty="0" smtClean="0">
                <a:solidFill>
                  <a:srgbClr val="00B050"/>
                </a:solidFill>
                <a:effectLst>
                  <a:outerShdw blurRad="38100" dist="38100" dir="2700000" algn="tl">
                    <a:srgbClr val="000000">
                      <a:alpha val="43137"/>
                    </a:srgbClr>
                  </a:outerShdw>
                </a:effectLst>
              </a:rPr>
              <a:t>$45 </a:t>
            </a:r>
            <a:r>
              <a:rPr lang="en-US" sz="2000" b="1" i="1" dirty="0">
                <a:solidFill>
                  <a:srgbClr val="00B050"/>
                </a:solidFill>
                <a:effectLst>
                  <a:outerShdw blurRad="38100" dist="38100" dir="2700000" algn="tl">
                    <a:srgbClr val="000000">
                      <a:alpha val="43137"/>
                    </a:srgbClr>
                  </a:outerShdw>
                </a:effectLst>
              </a:rPr>
              <a:t>through </a:t>
            </a:r>
            <a:r>
              <a:rPr lang="en-US" sz="2000" b="1" i="1" dirty="0" smtClean="0">
                <a:solidFill>
                  <a:srgbClr val="00B050"/>
                </a:solidFill>
                <a:effectLst>
                  <a:outerShdw blurRad="38100" dist="38100" dir="2700000" algn="tl">
                    <a:srgbClr val="000000">
                      <a:alpha val="43137"/>
                    </a:srgbClr>
                  </a:outerShdw>
                </a:effectLst>
              </a:rPr>
              <a:t>$55.00 </a:t>
            </a:r>
            <a:r>
              <a:rPr lang="en-US" sz="2000" b="1" dirty="0" smtClean="0">
                <a:effectLst>
                  <a:outerShdw blurRad="38100" dist="38100" dir="2700000" algn="tl">
                    <a:srgbClr val="000000">
                      <a:alpha val="43137"/>
                    </a:srgbClr>
                  </a:outerShdw>
                </a:effectLst>
              </a:rPr>
              <a:t>========</a:t>
            </a:r>
            <a:r>
              <a:rPr lang="en-US" sz="20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2000" dirty="0">
                <a:solidFill>
                  <a:srgbClr val="FF0000"/>
                </a:solidFill>
              </a:rPr>
              <a:t>	</a:t>
            </a:r>
            <a:r>
              <a:rPr lang="en-US" sz="2000" b="1" u="sng" dirty="0">
                <a:solidFill>
                  <a:srgbClr val="FF0000"/>
                </a:solidFill>
              </a:rPr>
              <a:t>33%</a:t>
            </a:r>
            <a:r>
              <a:rPr lang="en-US" sz="2000" dirty="0">
                <a:solidFill>
                  <a:srgbClr val="FF0000"/>
                </a:solidFill>
              </a:rPr>
              <a:t> tax rate (X 0.33)</a:t>
            </a:r>
          </a:p>
          <a:p>
            <a:pPr marL="1257300" lvl="2" indent="-457200">
              <a:lnSpc>
                <a:spcPct val="120000"/>
              </a:lnSpc>
              <a:spcBef>
                <a:spcPct val="0"/>
              </a:spcBef>
              <a:buFont typeface="Wingdings" panose="05000000000000000000" pitchFamily="2" charset="2"/>
              <a:buChar char="Ø"/>
              <a:defRPr/>
            </a:pPr>
            <a:r>
              <a:rPr lang="en-US" sz="2000" dirty="0">
                <a:solidFill>
                  <a:srgbClr val="00B050"/>
                </a:solidFill>
              </a:rPr>
              <a:t>Gross Total </a:t>
            </a:r>
            <a:r>
              <a:rPr lang="en-US" sz="2000" b="1" i="1" dirty="0">
                <a:solidFill>
                  <a:srgbClr val="00B050"/>
                </a:solidFill>
                <a:effectLst>
                  <a:outerShdw blurRad="38100" dist="38100" dir="2700000" algn="tl">
                    <a:srgbClr val="000000">
                      <a:alpha val="43137"/>
                    </a:srgbClr>
                  </a:outerShdw>
                </a:effectLst>
              </a:rPr>
              <a:t>More than </a:t>
            </a:r>
            <a:r>
              <a:rPr lang="en-US" sz="2000" b="1" i="1" dirty="0" smtClean="0">
                <a:solidFill>
                  <a:srgbClr val="00B050"/>
                </a:solidFill>
                <a:effectLst>
                  <a:outerShdw blurRad="38100" dist="38100" dir="2700000" algn="tl">
                    <a:srgbClr val="000000">
                      <a:alpha val="43137"/>
                    </a:srgbClr>
                  </a:outerShdw>
                </a:effectLst>
              </a:rPr>
              <a:t>$55.00</a:t>
            </a:r>
            <a:r>
              <a:rPr lang="en-US" sz="2000" b="1" dirty="0" smtClean="0">
                <a:solidFill>
                  <a:srgbClr val="00B050"/>
                </a:solidFill>
                <a:effectLst>
                  <a:outerShdw blurRad="38100" dist="38100" dir="2700000" algn="tl">
                    <a:srgbClr val="000000">
                      <a:alpha val="43137"/>
                    </a:srgbClr>
                  </a:outerShdw>
                </a:effectLst>
              </a:rPr>
              <a:t> </a:t>
            </a:r>
            <a:r>
              <a:rPr lang="en-US" sz="2000" b="1" dirty="0" smtClean="0">
                <a:solidFill>
                  <a:prstClr val="black"/>
                </a:solidFill>
                <a:effectLst>
                  <a:outerShdw blurRad="38100" dist="38100" dir="2700000" algn="tl">
                    <a:srgbClr val="000000">
                      <a:alpha val="43137"/>
                    </a:srgbClr>
                  </a:outerShdw>
                </a:effectLst>
              </a:rPr>
              <a:t>==========</a:t>
            </a:r>
            <a:r>
              <a:rPr lang="en-US" sz="2000" b="1" dirty="0" smtClean="0">
                <a:solidFill>
                  <a:prstClr val="black"/>
                </a:solidFill>
                <a:effectLst>
                  <a:outerShdw blurRad="38100" dist="38100" dir="2700000" algn="tl">
                    <a:srgbClr val="000000">
                      <a:alpha val="43137"/>
                    </a:srgbClr>
                  </a:outerShdw>
                </a:effectLst>
                <a:sym typeface="Wingdings" panose="05000000000000000000" pitchFamily="2" charset="2"/>
              </a:rPr>
              <a:t></a:t>
            </a:r>
            <a:r>
              <a:rPr lang="en-US" sz="2000" dirty="0" smtClean="0">
                <a:solidFill>
                  <a:prstClr val="black"/>
                </a:solidFill>
                <a:sym typeface="Wingdings" panose="05000000000000000000" pitchFamily="2" charset="2"/>
              </a:rPr>
              <a:t>   </a:t>
            </a:r>
            <a:r>
              <a:rPr lang="en-US" sz="2000" b="1" u="sng" dirty="0" smtClean="0">
                <a:solidFill>
                  <a:srgbClr val="FF0000"/>
                </a:solidFill>
              </a:rPr>
              <a:t>38</a:t>
            </a:r>
            <a:r>
              <a:rPr lang="en-US" sz="2000" b="1" u="sng" dirty="0">
                <a:solidFill>
                  <a:srgbClr val="FF0000"/>
                </a:solidFill>
              </a:rPr>
              <a:t>%</a:t>
            </a:r>
            <a:r>
              <a:rPr lang="en-US" sz="2000" b="1" dirty="0">
                <a:solidFill>
                  <a:srgbClr val="FF0000"/>
                </a:solidFill>
              </a:rPr>
              <a:t> </a:t>
            </a:r>
            <a:r>
              <a:rPr lang="en-US" sz="2000" dirty="0">
                <a:solidFill>
                  <a:srgbClr val="FF0000"/>
                </a:solidFill>
              </a:rPr>
              <a:t>tax rate (X 0.38)</a:t>
            </a:r>
          </a:p>
          <a:p>
            <a:pPr marL="457200" lvl="0" indent="-457200">
              <a:lnSpc>
                <a:spcPct val="120000"/>
              </a:lnSpc>
              <a:spcBef>
                <a:spcPct val="0"/>
              </a:spcBef>
              <a:buFont typeface="+mj-lt"/>
              <a:buAutoNum type="arabicPeriod"/>
              <a:defRPr/>
            </a:pPr>
            <a:r>
              <a:rPr lang="en-US" sz="2000" dirty="0">
                <a:solidFill>
                  <a:prstClr val="black"/>
                </a:solidFill>
              </a:rPr>
              <a:t>Subtract your taxes from your gross to get your net pay</a:t>
            </a:r>
          </a:p>
          <a:p>
            <a:pPr marL="457200" lvl="0" indent="-457200">
              <a:lnSpc>
                <a:spcPct val="120000"/>
              </a:lnSpc>
              <a:spcBef>
                <a:spcPct val="0"/>
              </a:spcBef>
              <a:buFont typeface="+mj-lt"/>
              <a:buAutoNum type="arabicPeriod"/>
              <a:defRPr/>
            </a:pPr>
            <a:r>
              <a:rPr lang="en-US" sz="2000" dirty="0">
                <a:solidFill>
                  <a:prstClr val="black"/>
                </a:solidFill>
              </a:rPr>
              <a:t>Your net pay for the week = </a:t>
            </a:r>
            <a:r>
              <a:rPr lang="en-US" sz="2000" dirty="0" smtClean="0">
                <a:solidFill>
                  <a:prstClr val="black"/>
                </a:solidFill>
              </a:rPr>
              <a:t>your </a:t>
            </a:r>
            <a:r>
              <a:rPr lang="en-US" sz="2000" dirty="0">
                <a:solidFill>
                  <a:prstClr val="black"/>
                </a:solidFill>
              </a:rPr>
              <a:t>Weekly Deposit</a:t>
            </a:r>
          </a:p>
          <a:p>
            <a:pPr marL="0" indent="0">
              <a:spcBef>
                <a:spcPct val="0"/>
              </a:spcBef>
              <a:buNone/>
              <a:defRPr/>
            </a:pPr>
            <a:endParaRPr lang="en-US" sz="2400" dirty="0" smtClean="0">
              <a:solidFill>
                <a:prstClr val="black"/>
              </a:solidFill>
            </a:endParaRPr>
          </a:p>
        </p:txBody>
      </p:sp>
    </p:spTree>
    <p:extLst>
      <p:ext uri="{BB962C8B-B14F-4D97-AF65-F5344CB8AC3E}">
        <p14:creationId xmlns:p14="http://schemas.microsoft.com/office/powerpoint/2010/main" val="4266697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pPr>
              <a:defRPr/>
            </a:pPr>
            <a:r>
              <a:rPr lang="en-US" altLang="en-US" b="1" dirty="0" smtClean="0">
                <a:solidFill>
                  <a:srgbClr val="FF0000"/>
                </a:solidFill>
              </a:rPr>
              <a:t>Friday February 6, 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American Government</a:t>
            </a:r>
          </a:p>
        </p:txBody>
      </p:sp>
      <p:sp>
        <p:nvSpPr>
          <p:cNvPr id="20483" name="Content Placeholder 6"/>
          <p:cNvSpPr>
            <a:spLocks noGrp="1"/>
          </p:cNvSpPr>
          <p:nvPr>
            <p:ph idx="4294967295"/>
          </p:nvPr>
        </p:nvSpPr>
        <p:spPr>
          <a:xfrm>
            <a:off x="0" y="838200"/>
            <a:ext cx="9144000" cy="6019800"/>
          </a:xfrm>
        </p:spPr>
        <p:txBody>
          <a:bodyPr>
            <a:normAutofit fontScale="92500" lnSpcReduction="20000"/>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Identify key elements of the U.S. Constitution.</a:t>
            </a:r>
          </a:p>
          <a:p>
            <a:pPr marL="0" indent="0">
              <a:spcBef>
                <a:spcPct val="0"/>
              </a:spcBef>
              <a:buFont typeface="Arial" charset="0"/>
              <a:buNone/>
              <a:defRPr/>
            </a:pPr>
            <a:endParaRPr lang="en-US" sz="1700" b="1" dirty="0" smtClean="0">
              <a:solidFill>
                <a:srgbClr val="FF0000"/>
              </a:solidFill>
            </a:endParaRPr>
          </a:p>
          <a:p>
            <a:pPr marL="609600" indent="-609600">
              <a:spcBef>
                <a:spcPct val="0"/>
              </a:spcBef>
              <a:buFontTx/>
              <a:buNone/>
              <a:defRPr/>
            </a:pPr>
            <a:r>
              <a:rPr lang="en-US" sz="2800" b="1" dirty="0" smtClean="0">
                <a:solidFill>
                  <a:srgbClr val="FF0000"/>
                </a:solidFill>
              </a:rPr>
              <a:t>AGENDA:   4</a:t>
            </a:r>
            <a:r>
              <a:rPr lang="en-US" sz="2800" b="1" baseline="30000" dirty="0" smtClean="0">
                <a:solidFill>
                  <a:srgbClr val="FF0000"/>
                </a:solidFill>
              </a:rPr>
              <a:t>th</a:t>
            </a:r>
            <a:r>
              <a:rPr lang="en-US" sz="2800" b="1" dirty="0" smtClean="0">
                <a:solidFill>
                  <a:srgbClr val="FF0000"/>
                </a:solidFill>
              </a:rPr>
              <a:t> &amp; 5</a:t>
            </a:r>
            <a:r>
              <a:rPr lang="en-US" sz="2800" b="1" baseline="30000" dirty="0" smtClean="0">
                <a:solidFill>
                  <a:srgbClr val="FF0000"/>
                </a:solidFill>
              </a:rPr>
              <a:t>th</a:t>
            </a:r>
            <a:r>
              <a:rPr lang="en-US" sz="2800" b="1" dirty="0" smtClean="0">
                <a:solidFill>
                  <a:srgbClr val="FF0000"/>
                </a:solidFill>
              </a:rPr>
              <a:t> Period ONLY</a:t>
            </a:r>
            <a:endParaRPr lang="en-US" sz="2400" dirty="0" smtClean="0"/>
          </a:p>
          <a:p>
            <a:pPr marL="609600" indent="-609600">
              <a:spcBef>
                <a:spcPct val="0"/>
              </a:spcBef>
              <a:buFontTx/>
              <a:buAutoNum type="arabicParenR"/>
              <a:defRPr/>
            </a:pPr>
            <a:r>
              <a:rPr lang="en-US" sz="2400" dirty="0" smtClean="0"/>
              <a:t>WARM-UP: Tax Day</a:t>
            </a:r>
            <a:endParaRPr lang="en-US" sz="2000" dirty="0" smtClean="0">
              <a:solidFill>
                <a:prstClr val="black"/>
              </a:solidFill>
            </a:endParaRPr>
          </a:p>
          <a:p>
            <a:pPr marL="609600" lvl="0" indent="-609600">
              <a:spcBef>
                <a:spcPct val="0"/>
              </a:spcBef>
              <a:buFontTx/>
              <a:buAutoNum type="arabicParenR"/>
              <a:defRPr/>
            </a:pPr>
            <a:r>
              <a:rPr lang="en-US" sz="2400" dirty="0" smtClean="0">
                <a:solidFill>
                  <a:prstClr val="black"/>
                </a:solidFill>
              </a:rPr>
              <a:t>REVIEW: Name That Power</a:t>
            </a:r>
          </a:p>
          <a:p>
            <a:pPr marL="609600" lvl="0" indent="-609600">
              <a:spcBef>
                <a:spcPct val="0"/>
              </a:spcBef>
              <a:buFontTx/>
              <a:buAutoNum type="arabicParenR"/>
              <a:defRPr/>
            </a:pPr>
            <a:r>
              <a:rPr lang="en-US" sz="2400" dirty="0" smtClean="0">
                <a:solidFill>
                  <a:prstClr val="black"/>
                </a:solidFill>
              </a:rPr>
              <a:t>ASSESSMENT: Constitution Quiz</a:t>
            </a:r>
          </a:p>
          <a:p>
            <a:pPr marL="609600" lvl="0" indent="-609600">
              <a:spcBef>
                <a:spcPct val="0"/>
              </a:spcBef>
              <a:buFontTx/>
              <a:buAutoNum type="arabicParenR"/>
              <a:defRPr/>
            </a:pPr>
            <a:r>
              <a:rPr lang="en-US" sz="2400" dirty="0" smtClean="0">
                <a:solidFill>
                  <a:prstClr val="black"/>
                </a:solidFill>
              </a:rPr>
              <a:t>If Time - GROUP WORK: State Poster</a:t>
            </a:r>
          </a:p>
          <a:p>
            <a:pPr marL="0" indent="0">
              <a:spcBef>
                <a:spcPct val="0"/>
              </a:spcBef>
              <a:buFont typeface="Arial" charset="0"/>
              <a:buNone/>
              <a:defRPr/>
            </a:pPr>
            <a:endParaRPr lang="en-US" sz="1700" b="1" dirty="0" smtClean="0"/>
          </a:p>
          <a:p>
            <a:pPr marL="609600" indent="-609600">
              <a:spcBef>
                <a:spcPct val="0"/>
              </a:spcBef>
              <a:buFont typeface="Arial" charset="0"/>
              <a:buNone/>
              <a:defRPr/>
            </a:pPr>
            <a:r>
              <a:rPr lang="en-US" sz="2800" b="1" dirty="0" smtClean="0">
                <a:solidFill>
                  <a:srgbClr val="1F497D"/>
                </a:solidFill>
              </a:rPr>
              <a:t>Tax Day WARM-UP</a:t>
            </a:r>
            <a:r>
              <a:rPr lang="en-US" sz="2800" dirty="0">
                <a:solidFill>
                  <a:srgbClr val="1F497D"/>
                </a:solidFill>
              </a:rPr>
              <a:t>: </a:t>
            </a:r>
            <a:r>
              <a:rPr lang="en-US" sz="1050" dirty="0">
                <a:solidFill>
                  <a:srgbClr val="000000"/>
                </a:solidFill>
              </a:rPr>
              <a:t>(Follow the directions below)</a:t>
            </a:r>
            <a:endParaRPr lang="en-US" sz="2400" dirty="0">
              <a:solidFill>
                <a:prstClr val="black"/>
              </a:solidFill>
            </a:endParaRPr>
          </a:p>
          <a:p>
            <a:pPr marL="0" indent="0" algn="ctr">
              <a:spcBef>
                <a:spcPct val="0"/>
              </a:spcBef>
              <a:buFont typeface="Arial" charset="0"/>
              <a:buNone/>
              <a:defRPr/>
            </a:pPr>
            <a:r>
              <a:rPr lang="en-US" sz="2400" dirty="0" smtClean="0">
                <a:solidFill>
                  <a:prstClr val="black"/>
                </a:solidFill>
              </a:rPr>
              <a:t>***</a:t>
            </a:r>
            <a:r>
              <a:rPr lang="en-US" sz="2400" dirty="0">
                <a:solidFill>
                  <a:prstClr val="black"/>
                </a:solidFill>
              </a:rPr>
              <a:t>5</a:t>
            </a:r>
            <a:r>
              <a:rPr lang="en-US" sz="2400" dirty="0" smtClean="0">
                <a:solidFill>
                  <a:prstClr val="black"/>
                </a:solidFill>
              </a:rPr>
              <a:t> </a:t>
            </a:r>
            <a:r>
              <a:rPr lang="en-US" sz="2400" dirty="0">
                <a:solidFill>
                  <a:prstClr val="black"/>
                </a:solidFill>
              </a:rPr>
              <a:t>minutes</a:t>
            </a:r>
            <a:r>
              <a:rPr lang="en-US" sz="2400" dirty="0" smtClean="0">
                <a:solidFill>
                  <a:prstClr val="black"/>
                </a:solidFill>
              </a:rPr>
              <a:t>***</a:t>
            </a:r>
          </a:p>
          <a:p>
            <a:pPr marL="0" lvl="0" indent="0">
              <a:lnSpc>
                <a:spcPct val="120000"/>
              </a:lnSpc>
              <a:spcBef>
                <a:spcPct val="0"/>
              </a:spcBef>
              <a:buNone/>
              <a:defRPr/>
            </a:pPr>
            <a:r>
              <a:rPr lang="en-US" sz="2000" dirty="0">
                <a:solidFill>
                  <a:prstClr val="black"/>
                </a:solidFill>
              </a:rPr>
              <a:t>Calculate your weekly taxes and make your Weekly Deposit.</a:t>
            </a:r>
          </a:p>
          <a:p>
            <a:pPr marL="457200" lvl="0" indent="-457200">
              <a:lnSpc>
                <a:spcPct val="120000"/>
              </a:lnSpc>
              <a:spcBef>
                <a:spcPct val="0"/>
              </a:spcBef>
              <a:buFont typeface="+mj-lt"/>
              <a:buAutoNum type="arabicPeriod"/>
              <a:defRPr/>
            </a:pPr>
            <a:r>
              <a:rPr lang="en-US" sz="2000" dirty="0">
                <a:solidFill>
                  <a:prstClr val="black"/>
                </a:solidFill>
              </a:rPr>
              <a:t>Ask your Section Leader if you received any daily bonus pay</a:t>
            </a:r>
          </a:p>
          <a:p>
            <a:pPr marL="857250" lvl="1" indent="-457200">
              <a:lnSpc>
                <a:spcPct val="120000"/>
              </a:lnSpc>
              <a:spcBef>
                <a:spcPct val="0"/>
              </a:spcBef>
              <a:buFont typeface="Wingdings" panose="05000000000000000000" pitchFamily="2" charset="2"/>
              <a:buChar char="Ø"/>
              <a:defRPr/>
            </a:pPr>
            <a:r>
              <a:rPr lang="en-US" sz="2000" dirty="0">
                <a:solidFill>
                  <a:prstClr val="black"/>
                </a:solidFill>
              </a:rPr>
              <a:t>If so, add it to your pay for that day on your Weekly Time Sheet</a:t>
            </a:r>
          </a:p>
          <a:p>
            <a:pPr marL="457200" lvl="0" indent="-457200">
              <a:lnSpc>
                <a:spcPct val="120000"/>
              </a:lnSpc>
              <a:spcBef>
                <a:spcPct val="0"/>
              </a:spcBef>
              <a:buFont typeface="+mj-lt"/>
              <a:buAutoNum type="arabicPeriod"/>
              <a:defRPr/>
            </a:pPr>
            <a:r>
              <a:rPr lang="en-US" sz="2000" dirty="0">
                <a:solidFill>
                  <a:prstClr val="black"/>
                </a:solidFill>
              </a:rPr>
              <a:t>Add up your daily pay from the week to get your Gross Total</a:t>
            </a:r>
          </a:p>
          <a:p>
            <a:pPr marL="457200" lvl="0" indent="-457200">
              <a:lnSpc>
                <a:spcPct val="120000"/>
              </a:lnSpc>
              <a:spcBef>
                <a:spcPct val="0"/>
              </a:spcBef>
              <a:buFont typeface="+mj-lt"/>
              <a:buAutoNum type="arabicPeriod"/>
              <a:defRPr/>
            </a:pPr>
            <a:r>
              <a:rPr lang="en-US" sz="2000" dirty="0">
                <a:solidFill>
                  <a:prstClr val="black"/>
                </a:solidFill>
              </a:rPr>
              <a:t>Calculate your taxes using the TAX BRACKETS below:</a:t>
            </a:r>
          </a:p>
          <a:p>
            <a:pPr marL="1257300" lvl="2" indent="-457200">
              <a:lnSpc>
                <a:spcPct val="120000"/>
              </a:lnSpc>
              <a:spcBef>
                <a:spcPct val="0"/>
              </a:spcBef>
              <a:buFont typeface="Wingdings" panose="05000000000000000000" pitchFamily="2" charset="2"/>
              <a:buChar char="Ø"/>
              <a:defRPr/>
            </a:pPr>
            <a:r>
              <a:rPr lang="en-US" sz="2000" dirty="0">
                <a:solidFill>
                  <a:srgbClr val="00B050"/>
                </a:solidFill>
              </a:rPr>
              <a:t>Gross Total </a:t>
            </a:r>
            <a:r>
              <a:rPr lang="en-US" sz="2000" b="1" i="1" dirty="0">
                <a:solidFill>
                  <a:srgbClr val="00B050"/>
                </a:solidFill>
                <a:effectLst>
                  <a:outerShdw blurRad="38100" dist="38100" dir="2700000" algn="tl">
                    <a:srgbClr val="000000">
                      <a:alpha val="43137"/>
                    </a:srgbClr>
                  </a:outerShdw>
                </a:effectLst>
              </a:rPr>
              <a:t>Less than </a:t>
            </a:r>
            <a:r>
              <a:rPr lang="en-US" sz="2000" b="1" i="1" dirty="0" smtClean="0">
                <a:solidFill>
                  <a:srgbClr val="00B050"/>
                </a:solidFill>
                <a:effectLst>
                  <a:outerShdw blurRad="38100" dist="38100" dir="2700000" algn="tl">
                    <a:srgbClr val="000000">
                      <a:alpha val="43137"/>
                    </a:srgbClr>
                  </a:outerShdw>
                </a:effectLst>
              </a:rPr>
              <a:t>$45.00 </a:t>
            </a:r>
            <a:r>
              <a:rPr lang="en-US" sz="2000" b="1" dirty="0" smtClean="0">
                <a:effectLst>
                  <a:outerShdw blurRad="38100" dist="38100" dir="2700000" algn="tl">
                    <a:srgbClr val="000000">
                      <a:alpha val="43137"/>
                    </a:srgbClr>
                  </a:outerShdw>
                </a:effectLst>
              </a:rPr>
              <a:t>==========</a:t>
            </a:r>
            <a:r>
              <a:rPr lang="en-US" sz="20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2000" dirty="0">
                <a:solidFill>
                  <a:srgbClr val="FF0000"/>
                </a:solidFill>
              </a:rPr>
              <a:t>	</a:t>
            </a:r>
            <a:r>
              <a:rPr lang="en-US" sz="2000" b="1" u="sng" dirty="0" smtClean="0">
                <a:solidFill>
                  <a:srgbClr val="FF0000"/>
                </a:solidFill>
              </a:rPr>
              <a:t>30%</a:t>
            </a:r>
            <a:r>
              <a:rPr lang="en-US" sz="2000" dirty="0" smtClean="0">
                <a:solidFill>
                  <a:srgbClr val="FF0000"/>
                </a:solidFill>
              </a:rPr>
              <a:t> </a:t>
            </a:r>
            <a:r>
              <a:rPr lang="en-US" sz="2000" dirty="0">
                <a:solidFill>
                  <a:srgbClr val="FF0000"/>
                </a:solidFill>
              </a:rPr>
              <a:t>tax rate (X </a:t>
            </a:r>
            <a:r>
              <a:rPr lang="en-US" sz="2000" dirty="0" smtClean="0">
                <a:solidFill>
                  <a:srgbClr val="FF0000"/>
                </a:solidFill>
              </a:rPr>
              <a:t>0.30)</a:t>
            </a:r>
            <a:endParaRPr lang="en-US" sz="2000" dirty="0">
              <a:solidFill>
                <a:srgbClr val="FF0000"/>
              </a:solidFill>
            </a:endParaRPr>
          </a:p>
          <a:p>
            <a:pPr marL="1257300" lvl="2" indent="-457200">
              <a:lnSpc>
                <a:spcPct val="120000"/>
              </a:lnSpc>
              <a:spcBef>
                <a:spcPct val="0"/>
              </a:spcBef>
              <a:buFont typeface="Wingdings" panose="05000000000000000000" pitchFamily="2" charset="2"/>
              <a:buChar char="Ø"/>
              <a:defRPr/>
            </a:pPr>
            <a:r>
              <a:rPr lang="en-US" sz="2000" dirty="0">
                <a:solidFill>
                  <a:srgbClr val="00B050"/>
                </a:solidFill>
              </a:rPr>
              <a:t>Gross Total </a:t>
            </a:r>
            <a:r>
              <a:rPr lang="en-US" sz="2000" b="1" i="1" dirty="0" smtClean="0">
                <a:solidFill>
                  <a:srgbClr val="00B050"/>
                </a:solidFill>
                <a:effectLst>
                  <a:outerShdw blurRad="38100" dist="38100" dir="2700000" algn="tl">
                    <a:srgbClr val="000000">
                      <a:alpha val="43137"/>
                    </a:srgbClr>
                  </a:outerShdw>
                </a:effectLst>
              </a:rPr>
              <a:t>$45 </a:t>
            </a:r>
            <a:r>
              <a:rPr lang="en-US" sz="2000" b="1" i="1" dirty="0">
                <a:solidFill>
                  <a:srgbClr val="00B050"/>
                </a:solidFill>
                <a:effectLst>
                  <a:outerShdw blurRad="38100" dist="38100" dir="2700000" algn="tl">
                    <a:srgbClr val="000000">
                      <a:alpha val="43137"/>
                    </a:srgbClr>
                  </a:outerShdw>
                </a:effectLst>
              </a:rPr>
              <a:t>through </a:t>
            </a:r>
            <a:r>
              <a:rPr lang="en-US" sz="2000" b="1" i="1" dirty="0" smtClean="0">
                <a:solidFill>
                  <a:srgbClr val="00B050"/>
                </a:solidFill>
                <a:effectLst>
                  <a:outerShdw blurRad="38100" dist="38100" dir="2700000" algn="tl">
                    <a:srgbClr val="000000">
                      <a:alpha val="43137"/>
                    </a:srgbClr>
                  </a:outerShdw>
                </a:effectLst>
              </a:rPr>
              <a:t>$55.00 </a:t>
            </a:r>
            <a:r>
              <a:rPr lang="en-US" sz="2000" b="1" dirty="0" smtClean="0">
                <a:effectLst>
                  <a:outerShdw blurRad="38100" dist="38100" dir="2700000" algn="tl">
                    <a:srgbClr val="000000">
                      <a:alpha val="43137"/>
                    </a:srgbClr>
                  </a:outerShdw>
                </a:effectLst>
              </a:rPr>
              <a:t>========</a:t>
            </a:r>
            <a:r>
              <a:rPr lang="en-US" sz="20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2000" dirty="0">
                <a:solidFill>
                  <a:srgbClr val="FF0000"/>
                </a:solidFill>
              </a:rPr>
              <a:t>	</a:t>
            </a:r>
            <a:r>
              <a:rPr lang="en-US" sz="2000" b="1" u="sng" dirty="0" smtClean="0">
                <a:solidFill>
                  <a:srgbClr val="FF0000"/>
                </a:solidFill>
              </a:rPr>
              <a:t>35%</a:t>
            </a:r>
            <a:r>
              <a:rPr lang="en-US" sz="2000" dirty="0" smtClean="0">
                <a:solidFill>
                  <a:srgbClr val="FF0000"/>
                </a:solidFill>
              </a:rPr>
              <a:t> </a:t>
            </a:r>
            <a:r>
              <a:rPr lang="en-US" sz="2000" dirty="0">
                <a:solidFill>
                  <a:srgbClr val="FF0000"/>
                </a:solidFill>
              </a:rPr>
              <a:t>tax rate (X </a:t>
            </a:r>
            <a:r>
              <a:rPr lang="en-US" sz="2000" dirty="0" smtClean="0">
                <a:solidFill>
                  <a:srgbClr val="FF0000"/>
                </a:solidFill>
              </a:rPr>
              <a:t>0.35)</a:t>
            </a:r>
            <a:endParaRPr lang="en-US" sz="2000" dirty="0">
              <a:solidFill>
                <a:srgbClr val="FF0000"/>
              </a:solidFill>
            </a:endParaRPr>
          </a:p>
          <a:p>
            <a:pPr marL="1257300" lvl="2" indent="-457200">
              <a:lnSpc>
                <a:spcPct val="120000"/>
              </a:lnSpc>
              <a:spcBef>
                <a:spcPct val="0"/>
              </a:spcBef>
              <a:buFont typeface="Wingdings" panose="05000000000000000000" pitchFamily="2" charset="2"/>
              <a:buChar char="Ø"/>
              <a:defRPr/>
            </a:pPr>
            <a:r>
              <a:rPr lang="en-US" sz="2000" dirty="0">
                <a:solidFill>
                  <a:srgbClr val="00B050"/>
                </a:solidFill>
              </a:rPr>
              <a:t>Gross Total </a:t>
            </a:r>
            <a:r>
              <a:rPr lang="en-US" sz="2000" b="1" i="1" dirty="0">
                <a:solidFill>
                  <a:srgbClr val="00B050"/>
                </a:solidFill>
                <a:effectLst>
                  <a:outerShdw blurRad="38100" dist="38100" dir="2700000" algn="tl">
                    <a:srgbClr val="000000">
                      <a:alpha val="43137"/>
                    </a:srgbClr>
                  </a:outerShdw>
                </a:effectLst>
              </a:rPr>
              <a:t>More than </a:t>
            </a:r>
            <a:r>
              <a:rPr lang="en-US" sz="2000" b="1" i="1" dirty="0" smtClean="0">
                <a:solidFill>
                  <a:srgbClr val="00B050"/>
                </a:solidFill>
                <a:effectLst>
                  <a:outerShdw blurRad="38100" dist="38100" dir="2700000" algn="tl">
                    <a:srgbClr val="000000">
                      <a:alpha val="43137"/>
                    </a:srgbClr>
                  </a:outerShdw>
                </a:effectLst>
              </a:rPr>
              <a:t>$55.00</a:t>
            </a:r>
            <a:r>
              <a:rPr lang="en-US" sz="2000" dirty="0" smtClean="0">
                <a:solidFill>
                  <a:srgbClr val="00B050"/>
                </a:solidFill>
                <a:effectLst>
                  <a:outerShdw blurRad="38100" dist="38100" dir="2700000" algn="tl">
                    <a:srgbClr val="000000">
                      <a:alpha val="43137"/>
                    </a:srgbClr>
                  </a:outerShdw>
                </a:effectLst>
              </a:rPr>
              <a:t> </a:t>
            </a:r>
            <a:r>
              <a:rPr lang="en-US" sz="2000" b="1" dirty="0" smtClean="0">
                <a:solidFill>
                  <a:prstClr val="black"/>
                </a:solidFill>
                <a:effectLst>
                  <a:outerShdw blurRad="38100" dist="38100" dir="2700000" algn="tl">
                    <a:srgbClr val="000000">
                      <a:alpha val="43137"/>
                    </a:srgbClr>
                  </a:outerShdw>
                </a:effectLst>
              </a:rPr>
              <a:t>==========</a:t>
            </a:r>
            <a:r>
              <a:rPr lang="en-US" sz="2000" b="1" dirty="0" smtClean="0">
                <a:solidFill>
                  <a:prstClr val="black"/>
                </a:solidFill>
                <a:effectLst>
                  <a:outerShdw blurRad="38100" dist="38100" dir="2700000" algn="tl">
                    <a:srgbClr val="000000">
                      <a:alpha val="43137"/>
                    </a:srgbClr>
                  </a:outerShdw>
                </a:effectLst>
                <a:sym typeface="Wingdings" panose="05000000000000000000" pitchFamily="2" charset="2"/>
              </a:rPr>
              <a:t>   </a:t>
            </a:r>
            <a:r>
              <a:rPr lang="en-US" sz="2000" b="1" u="sng" dirty="0" smtClean="0">
                <a:solidFill>
                  <a:srgbClr val="FF0000"/>
                </a:solidFill>
                <a:sym typeface="Wingdings" panose="05000000000000000000" pitchFamily="2" charset="2"/>
              </a:rPr>
              <a:t>40</a:t>
            </a:r>
            <a:r>
              <a:rPr lang="en-US" sz="2000" b="1" u="sng" dirty="0" smtClean="0">
                <a:solidFill>
                  <a:srgbClr val="FF0000"/>
                </a:solidFill>
              </a:rPr>
              <a:t>%</a:t>
            </a:r>
            <a:r>
              <a:rPr lang="en-US" sz="2000" b="1" dirty="0" smtClean="0">
                <a:solidFill>
                  <a:srgbClr val="FF0000"/>
                </a:solidFill>
              </a:rPr>
              <a:t> </a:t>
            </a:r>
            <a:r>
              <a:rPr lang="en-US" sz="2000" dirty="0">
                <a:solidFill>
                  <a:srgbClr val="FF0000"/>
                </a:solidFill>
              </a:rPr>
              <a:t>tax rate (X </a:t>
            </a:r>
            <a:r>
              <a:rPr lang="en-US" sz="2000" dirty="0" smtClean="0">
                <a:solidFill>
                  <a:srgbClr val="FF0000"/>
                </a:solidFill>
              </a:rPr>
              <a:t>0.40)</a:t>
            </a:r>
            <a:endParaRPr lang="en-US" sz="2000" dirty="0">
              <a:solidFill>
                <a:srgbClr val="FF0000"/>
              </a:solidFill>
            </a:endParaRPr>
          </a:p>
          <a:p>
            <a:pPr marL="457200" lvl="0" indent="-457200">
              <a:lnSpc>
                <a:spcPct val="120000"/>
              </a:lnSpc>
              <a:spcBef>
                <a:spcPct val="0"/>
              </a:spcBef>
              <a:buFont typeface="+mj-lt"/>
              <a:buAutoNum type="arabicPeriod"/>
              <a:defRPr/>
            </a:pPr>
            <a:r>
              <a:rPr lang="en-US" sz="2000" dirty="0">
                <a:solidFill>
                  <a:prstClr val="black"/>
                </a:solidFill>
              </a:rPr>
              <a:t>Subtract your taxes from your gross to get your net pay</a:t>
            </a:r>
          </a:p>
          <a:p>
            <a:pPr marL="457200" lvl="0" indent="-457200">
              <a:lnSpc>
                <a:spcPct val="120000"/>
              </a:lnSpc>
              <a:spcBef>
                <a:spcPct val="0"/>
              </a:spcBef>
              <a:buFont typeface="+mj-lt"/>
              <a:buAutoNum type="arabicPeriod"/>
              <a:defRPr/>
            </a:pPr>
            <a:r>
              <a:rPr lang="en-US" sz="2000" dirty="0">
                <a:solidFill>
                  <a:prstClr val="black"/>
                </a:solidFill>
              </a:rPr>
              <a:t>Your net pay for the week = </a:t>
            </a:r>
            <a:r>
              <a:rPr lang="en-US" sz="2000" dirty="0" smtClean="0">
                <a:solidFill>
                  <a:prstClr val="black"/>
                </a:solidFill>
              </a:rPr>
              <a:t>your </a:t>
            </a:r>
            <a:r>
              <a:rPr lang="en-US" sz="2000" dirty="0">
                <a:solidFill>
                  <a:prstClr val="black"/>
                </a:solidFill>
              </a:rPr>
              <a:t>Weekly Deposit</a:t>
            </a:r>
          </a:p>
          <a:p>
            <a:pPr marL="0" indent="0">
              <a:spcBef>
                <a:spcPct val="0"/>
              </a:spcBef>
              <a:buNone/>
              <a:defRPr/>
            </a:pPr>
            <a:endParaRPr lang="en-US" sz="2400" dirty="0" smtClean="0">
              <a:solidFill>
                <a:prstClr val="black"/>
              </a:solidFill>
            </a:endParaRPr>
          </a:p>
        </p:txBody>
      </p:sp>
    </p:spTree>
    <p:extLst>
      <p:ext uri="{BB962C8B-B14F-4D97-AF65-F5344CB8AC3E}">
        <p14:creationId xmlns:p14="http://schemas.microsoft.com/office/powerpoint/2010/main" val="525916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pPr algn="ctr"/>
            <a:r>
              <a:rPr lang="en-US" altLang="en-US"/>
              <a:t>The Division of Powers</a:t>
            </a:r>
          </a:p>
        </p:txBody>
      </p:sp>
      <p:sp>
        <p:nvSpPr>
          <p:cNvPr id="439301" name="Rectangle 5"/>
          <p:cNvSpPr>
            <a:spLocks noChangeArrowheads="1"/>
          </p:cNvSpPr>
          <p:nvPr/>
        </p:nvSpPr>
        <p:spPr bwMode="auto">
          <a:xfrm>
            <a:off x="5715000" y="6400800"/>
            <a:ext cx="18875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spcBef>
                <a:spcPct val="20000"/>
              </a:spcBef>
            </a:pPr>
            <a:r>
              <a:rPr lang="en-US" altLang="en-US" sz="1400" b="1" i="1" smtClean="0">
                <a:solidFill>
                  <a:srgbClr val="FFFFFF"/>
                </a:solidFill>
                <a:effectLst>
                  <a:outerShdw blurRad="38100" dist="38100" dir="2700000" algn="tl">
                    <a:srgbClr val="000000"/>
                  </a:outerShdw>
                </a:effectLst>
                <a:latin typeface="Arial" charset="0"/>
                <a:cs typeface="+mn-cs"/>
              </a:rPr>
              <a:t>Chapter 4, Section 1</a:t>
            </a:r>
          </a:p>
        </p:txBody>
      </p:sp>
      <p:sp>
        <p:nvSpPr>
          <p:cNvPr id="439302" name="AutoShape 6" descr="Stationery">
            <a:hlinkClick r:id="rId2"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9303" name="Text Box 7">
            <a:hlinkClick r:id="" action="ppaction://noaction"/>
          </p:cNvPr>
          <p:cNvSpPr txBox="1">
            <a:spLocks noChangeArrowheads="1"/>
          </p:cNvSpPr>
          <p:nvPr/>
        </p:nvSpPr>
        <p:spPr bwMode="auto">
          <a:xfrm>
            <a:off x="30924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2</a:t>
            </a:r>
            <a:endParaRPr lang="en-US" altLang="en-US" sz="3000" smtClean="0">
              <a:solidFill>
                <a:srgbClr val="3A066A"/>
              </a:solidFill>
              <a:effectLst>
                <a:outerShdw blurRad="38100" dist="38100" dir="2700000" algn="tl">
                  <a:srgbClr val="000000"/>
                </a:outerShdw>
              </a:effectLst>
              <a:latin typeface="Arial" charset="0"/>
              <a:cs typeface="+mn-cs"/>
            </a:endParaRPr>
          </a:p>
        </p:txBody>
      </p:sp>
      <p:sp>
        <p:nvSpPr>
          <p:cNvPr id="439304" name="AutoShape 8" descr="Stationery">
            <a:hlinkClick r:id="rId4"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9305" name="Text Box 9">
            <a:hlinkClick r:id="rId4" action="ppaction://hlinksldjump"/>
          </p:cNvPr>
          <p:cNvSpPr txBox="1">
            <a:spLocks noChangeArrowheads="1"/>
          </p:cNvSpPr>
          <p:nvPr/>
        </p:nvSpPr>
        <p:spPr bwMode="auto">
          <a:xfrm>
            <a:off x="36766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3</a:t>
            </a:r>
            <a:endParaRPr lang="en-US" altLang="en-US" sz="3000" smtClean="0">
              <a:solidFill>
                <a:srgbClr val="3A066A"/>
              </a:solidFill>
              <a:effectLst>
                <a:outerShdw blurRad="38100" dist="38100" dir="2700000" algn="tl">
                  <a:srgbClr val="000000"/>
                </a:outerShdw>
              </a:effectLst>
              <a:latin typeface="Arial" charset="0"/>
              <a:cs typeface="+mn-cs"/>
            </a:endParaRPr>
          </a:p>
        </p:txBody>
      </p:sp>
      <p:sp>
        <p:nvSpPr>
          <p:cNvPr id="439306" name="AutoShape 10"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9307" name="AutoShape 11"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pic>
        <p:nvPicPr>
          <p:cNvPr id="439310" name="Picture 14" descr="MAG01se0401a5016.jpg                                           000F9F4FPenyackJ HD                    B33A408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914400"/>
            <a:ext cx="4673600" cy="5094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3801362"/>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39298"/>
                                        </p:tgtEl>
                                        <p:attrNameLst>
                                          <p:attrName>style.visibility</p:attrName>
                                        </p:attrNameLst>
                                      </p:cBhvr>
                                      <p:to>
                                        <p:strVal val="visible"/>
                                      </p:to>
                                    </p:set>
                                    <p:anim calcmode="lin" valueType="num">
                                      <p:cBhvr additive="base">
                                        <p:cTn id="7" dur="500" fill="hold"/>
                                        <p:tgtEl>
                                          <p:spTgt spid="439298"/>
                                        </p:tgtEl>
                                        <p:attrNameLst>
                                          <p:attrName>ppt_x</p:attrName>
                                        </p:attrNameLst>
                                      </p:cBhvr>
                                      <p:tavLst>
                                        <p:tav tm="0">
                                          <p:val>
                                            <p:strVal val="#ppt_x"/>
                                          </p:val>
                                        </p:tav>
                                        <p:tav tm="100000">
                                          <p:val>
                                            <p:strVal val="#ppt_x"/>
                                          </p:val>
                                        </p:tav>
                                      </p:tavLst>
                                    </p:anim>
                                    <p:anim calcmode="lin" valueType="num">
                                      <p:cBhvr additive="base">
                                        <p:cTn id="8" dur="500" fill="hold"/>
                                        <p:tgtEl>
                                          <p:spTgt spid="43929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439310"/>
                                        </p:tgtEl>
                                        <p:attrNameLst>
                                          <p:attrName>style.visibility</p:attrName>
                                        </p:attrNameLst>
                                      </p:cBhvr>
                                      <p:to>
                                        <p:strVal val="visible"/>
                                      </p:to>
                                    </p:set>
                                    <p:animEffect transition="in" filter="wipe(left)">
                                      <p:cBhvr>
                                        <p:cTn id="13" dur="500"/>
                                        <p:tgtEl>
                                          <p:spTgt spid="4393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929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p:txBody>
          <a:bodyPr/>
          <a:lstStyle/>
          <a:p>
            <a:pPr algn="ctr"/>
            <a:r>
              <a:rPr lang="en-US" altLang="en-US"/>
              <a:t>The Supreme Law of the Land</a:t>
            </a:r>
          </a:p>
        </p:txBody>
      </p:sp>
      <p:sp>
        <p:nvSpPr>
          <p:cNvPr id="435203" name="Rectangle 3"/>
          <p:cNvSpPr>
            <a:spLocks noGrp="1" noChangeArrowheads="1"/>
          </p:cNvSpPr>
          <p:nvPr>
            <p:ph type="body" idx="1"/>
          </p:nvPr>
        </p:nvSpPr>
        <p:spPr>
          <a:xfrm>
            <a:off x="304800" y="990600"/>
            <a:ext cx="8610600" cy="1289050"/>
          </a:xfrm>
        </p:spPr>
        <p:txBody>
          <a:bodyPr/>
          <a:lstStyle/>
          <a:p>
            <a:pPr algn="ctr">
              <a:buFontTx/>
              <a:buChar char=" "/>
            </a:pPr>
            <a:r>
              <a:rPr lang="en-US" altLang="en-US"/>
              <a:t>The Supremacy Clause in the Constitution establishes the Constitution and United States laws as the “supreme Law of the Land.”</a:t>
            </a:r>
          </a:p>
        </p:txBody>
      </p:sp>
      <p:sp>
        <p:nvSpPr>
          <p:cNvPr id="435204" name="Rectangle 4"/>
          <p:cNvSpPr>
            <a:spLocks noChangeArrowheads="1"/>
          </p:cNvSpPr>
          <p:nvPr/>
        </p:nvSpPr>
        <p:spPr bwMode="auto">
          <a:xfrm>
            <a:off x="5715000" y="6400800"/>
            <a:ext cx="18875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spcBef>
                <a:spcPct val="20000"/>
              </a:spcBef>
            </a:pPr>
            <a:r>
              <a:rPr lang="en-US" altLang="en-US" sz="1400" b="1" i="1" smtClean="0">
                <a:solidFill>
                  <a:srgbClr val="FFFFFF"/>
                </a:solidFill>
                <a:effectLst>
                  <a:outerShdw blurRad="38100" dist="38100" dir="2700000" algn="tl">
                    <a:srgbClr val="000000"/>
                  </a:outerShdw>
                </a:effectLst>
                <a:latin typeface="Arial" charset="0"/>
                <a:cs typeface="+mn-cs"/>
              </a:rPr>
              <a:t>Chapter 4, Section 1</a:t>
            </a:r>
          </a:p>
        </p:txBody>
      </p:sp>
      <p:sp>
        <p:nvSpPr>
          <p:cNvPr id="435205" name="AutoShape 5" descr="Stationery">
            <a:hlinkClick r:id="rId2"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5206" name="Text Box 6">
            <a:hlinkClick r:id="" action="ppaction://noaction"/>
          </p:cNvPr>
          <p:cNvSpPr txBox="1">
            <a:spLocks noChangeArrowheads="1"/>
          </p:cNvSpPr>
          <p:nvPr/>
        </p:nvSpPr>
        <p:spPr bwMode="auto">
          <a:xfrm>
            <a:off x="30924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2</a:t>
            </a:r>
            <a:endParaRPr lang="en-US" altLang="en-US" sz="3000" smtClean="0">
              <a:solidFill>
                <a:srgbClr val="3A066A"/>
              </a:solidFill>
              <a:effectLst>
                <a:outerShdw blurRad="38100" dist="38100" dir="2700000" algn="tl">
                  <a:srgbClr val="000000"/>
                </a:outerShdw>
              </a:effectLst>
              <a:latin typeface="Arial" charset="0"/>
              <a:cs typeface="+mn-cs"/>
            </a:endParaRPr>
          </a:p>
        </p:txBody>
      </p:sp>
      <p:sp>
        <p:nvSpPr>
          <p:cNvPr id="435207" name="AutoShape 7" descr="Stationery">
            <a:hlinkClick r:id="rId4"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5208" name="Text Box 8">
            <a:hlinkClick r:id="rId4" action="ppaction://hlinksldjump"/>
          </p:cNvPr>
          <p:cNvSpPr txBox="1">
            <a:spLocks noChangeArrowheads="1"/>
          </p:cNvSpPr>
          <p:nvPr/>
        </p:nvSpPr>
        <p:spPr bwMode="auto">
          <a:xfrm>
            <a:off x="36766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3</a:t>
            </a:r>
            <a:endParaRPr lang="en-US" altLang="en-US" sz="3000" smtClean="0">
              <a:solidFill>
                <a:srgbClr val="3A066A"/>
              </a:solidFill>
              <a:effectLst>
                <a:outerShdw blurRad="38100" dist="38100" dir="2700000" algn="tl">
                  <a:srgbClr val="000000"/>
                </a:outerShdw>
              </a:effectLst>
              <a:latin typeface="Arial" charset="0"/>
              <a:cs typeface="+mn-cs"/>
            </a:endParaRPr>
          </a:p>
        </p:txBody>
      </p:sp>
      <p:sp>
        <p:nvSpPr>
          <p:cNvPr id="435209" name="AutoShape 9"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5210" name="AutoShape 10"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pic>
        <p:nvPicPr>
          <p:cNvPr id="435211" name="Picture 11" descr="aMAG01se0401a5017.jpg                                          00000179PenyackJ HD                    B33A408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463" y="1909763"/>
            <a:ext cx="8858250" cy="4030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9549481"/>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35211"/>
                                        </p:tgtEl>
                                        <p:attrNameLst>
                                          <p:attrName>style.visibility</p:attrName>
                                        </p:attrNameLst>
                                      </p:cBhvr>
                                      <p:to>
                                        <p:strVal val="visible"/>
                                      </p:to>
                                    </p:set>
                                    <p:animEffect transition="in" filter="wipe(left)">
                                      <p:cBhvr>
                                        <p:cTn id="7" dur="500"/>
                                        <p:tgtEl>
                                          <p:spTgt spid="435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381000"/>
            <a:ext cx="9144000" cy="1143000"/>
          </a:xfrm>
        </p:spPr>
        <p:txBody>
          <a:bodyPr/>
          <a:lstStyle/>
          <a:p>
            <a:pPr lvl="0">
              <a:spcBef>
                <a:spcPct val="20000"/>
              </a:spcBef>
              <a:defRPr/>
            </a:pPr>
            <a:r>
              <a:rPr lang="en-US" altLang="en-US" b="1" u="sng" dirty="0" smtClean="0">
                <a:effectLst>
                  <a:outerShdw blurRad="38100" dist="38100" dir="2700000" algn="tl">
                    <a:srgbClr val="000000">
                      <a:alpha val="43137"/>
                    </a:srgbClr>
                  </a:outerShdw>
                </a:effectLst>
              </a:rPr>
              <a:t>NAME THAT POWER</a:t>
            </a:r>
            <a:br>
              <a:rPr lang="en-US" altLang="en-US" b="1" u="sng" dirty="0" smtClean="0">
                <a:effectLst>
                  <a:outerShdw blurRad="38100" dist="38100" dir="2700000" algn="tl">
                    <a:srgbClr val="000000">
                      <a:alpha val="43137"/>
                    </a:srgbClr>
                  </a:outerShdw>
                </a:effectLst>
              </a:rPr>
            </a:br>
            <a:r>
              <a:rPr lang="en-US" sz="1500" b="1" dirty="0">
                <a:solidFill>
                  <a:prstClr val="black"/>
                </a:solidFill>
                <a:ea typeface="+mn-ea"/>
                <a:cs typeface="+mn-cs"/>
              </a:rPr>
              <a:t>DIRECTIONS:</a:t>
            </a:r>
            <a:r>
              <a:rPr lang="en-US" sz="1500" dirty="0">
                <a:solidFill>
                  <a:prstClr val="black"/>
                </a:solidFill>
                <a:ea typeface="+mn-ea"/>
                <a:cs typeface="+mn-cs"/>
              </a:rPr>
              <a:t>  With your partner, discuss which classification the power below belongs in</a:t>
            </a:r>
            <a:r>
              <a:rPr lang="en-US" sz="1500" dirty="0" smtClean="0">
                <a:solidFill>
                  <a:prstClr val="black"/>
                </a:solidFill>
                <a:ea typeface="+mn-ea"/>
                <a:cs typeface="+mn-cs"/>
              </a:rPr>
              <a:t>.</a:t>
            </a:r>
            <a:br>
              <a:rPr lang="en-US" sz="1500" dirty="0" smtClean="0">
                <a:solidFill>
                  <a:prstClr val="black"/>
                </a:solidFill>
                <a:ea typeface="+mn-ea"/>
                <a:cs typeface="+mn-cs"/>
              </a:rPr>
            </a:br>
            <a:r>
              <a:rPr lang="en-US" sz="1500" dirty="0" smtClean="0">
                <a:solidFill>
                  <a:prstClr val="black"/>
                </a:solidFill>
                <a:ea typeface="+mn-ea"/>
                <a:cs typeface="+mn-cs"/>
              </a:rPr>
              <a:t>- </a:t>
            </a:r>
            <a:r>
              <a:rPr lang="en-US" sz="1500" b="1" u="sng" dirty="0" smtClean="0">
                <a:solidFill>
                  <a:prstClr val="black"/>
                </a:solidFill>
                <a:ea typeface="+mn-ea"/>
                <a:cs typeface="+mn-cs"/>
              </a:rPr>
              <a:t>E</a:t>
            </a:r>
            <a:r>
              <a:rPr lang="en-US" sz="1500" dirty="0" smtClean="0">
                <a:solidFill>
                  <a:prstClr val="black"/>
                </a:solidFill>
                <a:ea typeface="+mn-ea"/>
                <a:cs typeface="+mn-cs"/>
              </a:rPr>
              <a:t>xpressed </a:t>
            </a:r>
            <a:r>
              <a:rPr lang="en-US" sz="1500" dirty="0">
                <a:solidFill>
                  <a:prstClr val="black"/>
                </a:solidFill>
                <a:ea typeface="+mn-ea"/>
                <a:cs typeface="+mn-cs"/>
              </a:rPr>
              <a:t>Power	</a:t>
            </a:r>
            <a:r>
              <a:rPr lang="en-US" sz="1500" dirty="0" smtClean="0">
                <a:solidFill>
                  <a:prstClr val="black"/>
                </a:solidFill>
                <a:ea typeface="+mn-ea"/>
                <a:cs typeface="+mn-cs"/>
              </a:rPr>
              <a:t>                                    - </a:t>
            </a:r>
            <a:r>
              <a:rPr lang="en-US" sz="1500" b="1" u="sng" dirty="0">
                <a:solidFill>
                  <a:prstClr val="black"/>
                </a:solidFill>
                <a:ea typeface="+mn-ea"/>
                <a:cs typeface="+mn-cs"/>
              </a:rPr>
              <a:t>R</a:t>
            </a:r>
            <a:r>
              <a:rPr lang="en-US" sz="1500" dirty="0">
                <a:solidFill>
                  <a:prstClr val="black"/>
                </a:solidFill>
                <a:ea typeface="+mn-ea"/>
                <a:cs typeface="+mn-cs"/>
              </a:rPr>
              <a:t>eserved </a:t>
            </a:r>
            <a:r>
              <a:rPr lang="en-US" sz="1500" dirty="0" smtClean="0">
                <a:solidFill>
                  <a:prstClr val="black"/>
                </a:solidFill>
                <a:ea typeface="+mn-ea"/>
                <a:cs typeface="+mn-cs"/>
              </a:rPr>
              <a:t>Power</a:t>
            </a:r>
            <a:br>
              <a:rPr lang="en-US" sz="1500" dirty="0" smtClean="0">
                <a:solidFill>
                  <a:prstClr val="black"/>
                </a:solidFill>
                <a:ea typeface="+mn-ea"/>
                <a:cs typeface="+mn-cs"/>
              </a:rPr>
            </a:br>
            <a:r>
              <a:rPr lang="en-US" sz="1500" dirty="0" smtClean="0">
                <a:solidFill>
                  <a:prstClr val="black"/>
                </a:solidFill>
                <a:ea typeface="+mn-ea"/>
                <a:cs typeface="+mn-cs"/>
              </a:rPr>
              <a:t>- </a:t>
            </a:r>
            <a:r>
              <a:rPr lang="en-US" sz="1500" b="1" u="sng" dirty="0" smtClean="0">
                <a:solidFill>
                  <a:prstClr val="black"/>
                </a:solidFill>
                <a:ea typeface="+mn-ea"/>
                <a:cs typeface="+mn-cs"/>
              </a:rPr>
              <a:t>Im</a:t>
            </a:r>
            <a:r>
              <a:rPr lang="en-US" sz="1500" dirty="0" smtClean="0">
                <a:solidFill>
                  <a:prstClr val="black"/>
                </a:solidFill>
                <a:ea typeface="+mn-ea"/>
                <a:cs typeface="+mn-cs"/>
              </a:rPr>
              <a:t>plied or </a:t>
            </a:r>
            <a:r>
              <a:rPr lang="en-US" sz="1500" b="1" u="sng" dirty="0" smtClean="0">
                <a:solidFill>
                  <a:prstClr val="black"/>
                </a:solidFill>
                <a:ea typeface="+mn-ea"/>
                <a:cs typeface="+mn-cs"/>
              </a:rPr>
              <a:t>In</a:t>
            </a:r>
            <a:r>
              <a:rPr lang="en-US" sz="1500" dirty="0" smtClean="0">
                <a:solidFill>
                  <a:prstClr val="black"/>
                </a:solidFill>
                <a:ea typeface="+mn-ea"/>
                <a:cs typeface="+mn-cs"/>
              </a:rPr>
              <a:t>herent Power</a:t>
            </a:r>
            <a:r>
              <a:rPr lang="en-US" sz="1500" dirty="0">
                <a:solidFill>
                  <a:prstClr val="black"/>
                </a:solidFill>
                <a:ea typeface="+mn-ea"/>
                <a:cs typeface="+mn-cs"/>
              </a:rPr>
              <a:t>	 </a:t>
            </a:r>
            <a:r>
              <a:rPr lang="en-US" sz="1500" dirty="0" smtClean="0">
                <a:solidFill>
                  <a:prstClr val="black"/>
                </a:solidFill>
                <a:ea typeface="+mn-ea"/>
                <a:cs typeface="+mn-cs"/>
              </a:rPr>
              <a:t>               - </a:t>
            </a:r>
            <a:r>
              <a:rPr lang="en-US" sz="1500" b="1" u="sng" dirty="0">
                <a:solidFill>
                  <a:prstClr val="black"/>
                </a:solidFill>
                <a:ea typeface="+mn-ea"/>
                <a:cs typeface="+mn-cs"/>
              </a:rPr>
              <a:t>C</a:t>
            </a:r>
            <a:r>
              <a:rPr lang="en-US" sz="1500" dirty="0">
                <a:solidFill>
                  <a:prstClr val="black"/>
                </a:solidFill>
                <a:ea typeface="+mn-ea"/>
                <a:cs typeface="+mn-cs"/>
              </a:rPr>
              <a:t>oncurrent Power</a:t>
            </a:r>
            <a:br>
              <a:rPr lang="en-US" sz="1500" dirty="0">
                <a:solidFill>
                  <a:prstClr val="black"/>
                </a:solidFill>
                <a:ea typeface="+mn-ea"/>
                <a:cs typeface="+mn-cs"/>
              </a:rPr>
            </a:br>
            <a:endParaRPr lang="en-US" altLang="en-US" b="1" u="sng" dirty="0" smtClean="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0" y="1600200"/>
            <a:ext cx="4495800" cy="5257800"/>
          </a:xfrm>
        </p:spPr>
        <p:txBody>
          <a:bodyPr>
            <a:normAutofit fontScale="92500" lnSpcReduction="10000"/>
          </a:bodyPr>
          <a:lstStyle/>
          <a:p>
            <a:pPr marL="514350" indent="-514350">
              <a:buFont typeface="+mj-lt"/>
              <a:buAutoNum type="arabicPeriod"/>
              <a:defRPr/>
            </a:pPr>
            <a:r>
              <a:rPr lang="en-US" sz="2800" dirty="0" smtClean="0"/>
              <a:t>Declare War	</a:t>
            </a:r>
          </a:p>
          <a:p>
            <a:pPr marL="514350" indent="-514350">
              <a:buFont typeface="Arial" charset="0"/>
              <a:buAutoNum type="arabicPeriod"/>
              <a:defRPr/>
            </a:pPr>
            <a:r>
              <a:rPr lang="en-US" sz="2800" dirty="0" smtClean="0"/>
              <a:t>Implement the draft</a:t>
            </a:r>
          </a:p>
          <a:p>
            <a:pPr marL="514350" indent="-514350">
              <a:buFont typeface="Arial" charset="0"/>
              <a:buAutoNum type="arabicPeriod"/>
              <a:defRPr/>
            </a:pPr>
            <a:r>
              <a:rPr lang="en-US" sz="2800" dirty="0" smtClean="0"/>
              <a:t>Establish public schools</a:t>
            </a:r>
          </a:p>
          <a:p>
            <a:pPr marL="514350" indent="-514350">
              <a:buFont typeface="Arial" charset="0"/>
              <a:buAutoNum type="arabicPeriod"/>
              <a:defRPr/>
            </a:pPr>
            <a:r>
              <a:rPr lang="en-US" sz="2800" dirty="0" smtClean="0"/>
              <a:t>Levy taxes</a:t>
            </a:r>
          </a:p>
          <a:p>
            <a:pPr marL="514350" indent="-514350">
              <a:buFont typeface="Arial" charset="0"/>
              <a:buAutoNum type="arabicPeriod"/>
              <a:defRPr/>
            </a:pPr>
            <a:r>
              <a:rPr lang="en-US" sz="2800" dirty="0" smtClean="0"/>
              <a:t>Creation of the IRS</a:t>
            </a:r>
          </a:p>
          <a:p>
            <a:pPr marL="514350" indent="-514350">
              <a:buFont typeface="Arial" charset="0"/>
              <a:buAutoNum type="arabicPeriod"/>
              <a:defRPr/>
            </a:pPr>
            <a:r>
              <a:rPr lang="en-US" sz="2800" dirty="0" smtClean="0"/>
              <a:t>Coin money</a:t>
            </a:r>
          </a:p>
          <a:p>
            <a:pPr marL="514350" indent="-514350">
              <a:buFont typeface="Arial" charset="0"/>
              <a:buAutoNum type="arabicPeriod"/>
              <a:defRPr/>
            </a:pPr>
            <a:r>
              <a:rPr lang="en-US" sz="2800" dirty="0" smtClean="0"/>
              <a:t>Maintain a military</a:t>
            </a:r>
          </a:p>
          <a:p>
            <a:pPr marL="514350" indent="-514350">
              <a:buFont typeface="Arial" charset="0"/>
              <a:buAutoNum type="arabicPeriod"/>
              <a:defRPr/>
            </a:pPr>
            <a:r>
              <a:rPr lang="en-US" sz="2800" dirty="0" smtClean="0"/>
              <a:t>Establish courts</a:t>
            </a:r>
          </a:p>
          <a:p>
            <a:pPr marL="514350" indent="-514350">
              <a:buFont typeface="Arial" charset="0"/>
              <a:buAutoNum type="arabicPeriod"/>
              <a:defRPr/>
            </a:pPr>
            <a:r>
              <a:rPr lang="en-US" sz="2800" dirty="0" smtClean="0"/>
              <a:t>Regulate </a:t>
            </a:r>
            <a:r>
              <a:rPr lang="en-US" sz="2800" dirty="0" smtClean="0">
                <a:solidFill>
                  <a:srgbClr val="FF0000"/>
                </a:solidFill>
              </a:rPr>
              <a:t>intrastate</a:t>
            </a:r>
            <a:r>
              <a:rPr lang="en-US" sz="2800" dirty="0" smtClean="0"/>
              <a:t> commerce</a:t>
            </a:r>
          </a:p>
          <a:p>
            <a:pPr marL="514350" indent="-514350">
              <a:buFont typeface="Arial" charset="0"/>
              <a:buAutoNum type="arabicPeriod"/>
              <a:defRPr/>
            </a:pPr>
            <a:r>
              <a:rPr lang="en-US" sz="2600" dirty="0">
                <a:solidFill>
                  <a:prstClr val="black"/>
                </a:solidFill>
              </a:rPr>
              <a:t>Establish a minimum drinking </a:t>
            </a:r>
            <a:r>
              <a:rPr lang="en-US" sz="2600" dirty="0" smtClean="0">
                <a:solidFill>
                  <a:prstClr val="black"/>
                </a:solidFill>
              </a:rPr>
              <a:t>age</a:t>
            </a:r>
            <a:endParaRPr lang="en-US" sz="2600" dirty="0">
              <a:solidFill>
                <a:prstClr val="black"/>
              </a:solidFill>
            </a:endParaRPr>
          </a:p>
        </p:txBody>
      </p:sp>
      <p:sp>
        <p:nvSpPr>
          <p:cNvPr id="2" name="Content Placeholder 1"/>
          <p:cNvSpPr>
            <a:spLocks noGrp="1"/>
          </p:cNvSpPr>
          <p:nvPr>
            <p:ph sz="half" idx="2"/>
          </p:nvPr>
        </p:nvSpPr>
        <p:spPr>
          <a:xfrm>
            <a:off x="4648200" y="1600200"/>
            <a:ext cx="4495800" cy="5257800"/>
          </a:xfrm>
        </p:spPr>
        <p:txBody>
          <a:bodyPr/>
          <a:lstStyle/>
          <a:p>
            <a:pPr marL="514350" indent="-514350">
              <a:buFont typeface="+mj-lt"/>
              <a:buAutoNum type="arabicPeriod" startAt="10"/>
            </a:pPr>
            <a:r>
              <a:rPr lang="en-US" dirty="0" smtClean="0"/>
              <a:t>Build an </a:t>
            </a:r>
            <a:r>
              <a:rPr lang="en-US" dirty="0" smtClean="0">
                <a:solidFill>
                  <a:srgbClr val="FF0000"/>
                </a:solidFill>
              </a:rPr>
              <a:t>interstate</a:t>
            </a:r>
            <a:r>
              <a:rPr lang="en-US" dirty="0" smtClean="0"/>
              <a:t> highway</a:t>
            </a:r>
          </a:p>
          <a:p>
            <a:pPr marL="514350" indent="-514350">
              <a:buFont typeface="+mj-lt"/>
              <a:buAutoNum type="arabicPeriod" startAt="10"/>
            </a:pPr>
            <a:r>
              <a:rPr lang="en-US" dirty="0" smtClean="0"/>
              <a:t>License doctors</a:t>
            </a:r>
          </a:p>
          <a:p>
            <a:pPr marL="514350" indent="-514350">
              <a:buFont typeface="+mj-lt"/>
              <a:buAutoNum type="arabicPeriod" startAt="10"/>
            </a:pPr>
            <a:r>
              <a:rPr lang="en-US" dirty="0" smtClean="0"/>
              <a:t>Regulate immigration</a:t>
            </a:r>
          </a:p>
          <a:p>
            <a:pPr marL="514350" indent="-514350">
              <a:buFont typeface="+mj-lt"/>
              <a:buAutoNum type="arabicPeriod" startAt="10"/>
            </a:pPr>
            <a:r>
              <a:rPr lang="en-US" dirty="0" smtClean="0"/>
              <a:t>Make Treaties</a:t>
            </a:r>
          </a:p>
          <a:p>
            <a:pPr marL="514350" indent="-514350">
              <a:buFont typeface="+mj-lt"/>
              <a:buAutoNum type="arabicPeriod" startAt="10"/>
            </a:pPr>
            <a:r>
              <a:rPr lang="en-US" dirty="0" smtClean="0"/>
              <a:t>Punish crimes</a:t>
            </a:r>
          </a:p>
          <a:p>
            <a:pPr marL="514350" indent="-514350">
              <a:buFont typeface="+mj-lt"/>
              <a:buAutoNum type="arabicPeriod" startAt="10"/>
            </a:pPr>
            <a:r>
              <a:rPr lang="en-US" dirty="0" smtClean="0"/>
              <a:t>Issue a driving licenses</a:t>
            </a:r>
          </a:p>
          <a:p>
            <a:pPr marL="514350" indent="-514350">
              <a:buFont typeface="+mj-lt"/>
              <a:buAutoNum type="arabicPeriod" startAt="10"/>
            </a:pPr>
            <a:endParaRPr lang="en-US" dirty="0" smtClean="0"/>
          </a:p>
          <a:p>
            <a:endParaRPr lang="en-US" dirty="0"/>
          </a:p>
        </p:txBody>
      </p:sp>
    </p:spTree>
    <p:extLst>
      <p:ext uri="{BB962C8B-B14F-4D97-AF65-F5344CB8AC3E}">
        <p14:creationId xmlns:p14="http://schemas.microsoft.com/office/powerpoint/2010/main" val="1919187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fade">
                                      <p:cBhvr>
                                        <p:cTn id="54" dur="1000"/>
                                        <p:tgtEl>
                                          <p:spTgt spid="3">
                                            <p:txEl>
                                              <p:pRg st="9" end="9"/>
                                            </p:txEl>
                                          </p:spTgt>
                                        </p:tgtEl>
                                      </p:cBhvr>
                                    </p:animEffect>
                                    <p:anim calcmode="lin" valueType="num">
                                      <p:cBhvr>
                                        <p:cTn id="5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2">
                                            <p:txEl>
                                              <p:pRg st="0" end="0"/>
                                            </p:txEl>
                                          </p:spTgt>
                                        </p:tgtEl>
                                        <p:attrNameLst>
                                          <p:attrName>style.visibility</p:attrName>
                                        </p:attrNameLst>
                                      </p:cBhvr>
                                      <p:to>
                                        <p:strVal val="visible"/>
                                      </p:to>
                                    </p:set>
                                    <p:animEffect transition="in" filter="fade">
                                      <p:cBhvr>
                                        <p:cTn id="61" dur="1000"/>
                                        <p:tgtEl>
                                          <p:spTgt spid="2">
                                            <p:txEl>
                                              <p:pRg st="0" end="0"/>
                                            </p:txEl>
                                          </p:spTgt>
                                        </p:tgtEl>
                                      </p:cBhvr>
                                    </p:animEffect>
                                    <p:anim calcmode="lin" valueType="num">
                                      <p:cBhvr>
                                        <p:cTn id="6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2">
                                            <p:txEl>
                                              <p:pRg st="0" end="0"/>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2">
                                            <p:txEl>
                                              <p:pRg st="1" end="1"/>
                                            </p:txEl>
                                          </p:spTgt>
                                        </p:tgtEl>
                                        <p:attrNameLst>
                                          <p:attrName>style.visibility</p:attrName>
                                        </p:attrNameLst>
                                      </p:cBhvr>
                                      <p:to>
                                        <p:strVal val="visible"/>
                                      </p:to>
                                    </p:set>
                                    <p:animEffect transition="in" filter="fade">
                                      <p:cBhvr>
                                        <p:cTn id="66" dur="1000"/>
                                        <p:tgtEl>
                                          <p:spTgt spid="2">
                                            <p:txEl>
                                              <p:pRg st="1" end="1"/>
                                            </p:txEl>
                                          </p:spTgt>
                                        </p:tgtEl>
                                      </p:cBhvr>
                                    </p:animEffect>
                                    <p:anim calcmode="lin" valueType="num">
                                      <p:cBhvr>
                                        <p:cTn id="67"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68" dur="1000" fill="hold"/>
                                        <p:tgtEl>
                                          <p:spTgt spid="2">
                                            <p:txEl>
                                              <p:pRg st="1" end="1"/>
                                            </p:txEl>
                                          </p:spTgt>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2">
                                            <p:txEl>
                                              <p:pRg st="2" end="2"/>
                                            </p:txEl>
                                          </p:spTgt>
                                        </p:tgtEl>
                                        <p:attrNameLst>
                                          <p:attrName>style.visibility</p:attrName>
                                        </p:attrNameLst>
                                      </p:cBhvr>
                                      <p:to>
                                        <p:strVal val="visible"/>
                                      </p:to>
                                    </p:set>
                                    <p:animEffect transition="in" filter="fade">
                                      <p:cBhvr>
                                        <p:cTn id="71" dur="1000"/>
                                        <p:tgtEl>
                                          <p:spTgt spid="2">
                                            <p:txEl>
                                              <p:pRg st="2" end="2"/>
                                            </p:txEl>
                                          </p:spTgt>
                                        </p:tgtEl>
                                      </p:cBhvr>
                                    </p:animEffect>
                                    <p:anim calcmode="lin" valueType="num">
                                      <p:cBhvr>
                                        <p:cTn id="7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73" dur="1000" fill="hold"/>
                                        <p:tgtEl>
                                          <p:spTgt spid="2">
                                            <p:txEl>
                                              <p:pRg st="2" end="2"/>
                                            </p:txEl>
                                          </p:spTgt>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2">
                                            <p:txEl>
                                              <p:pRg st="3" end="3"/>
                                            </p:txEl>
                                          </p:spTgt>
                                        </p:tgtEl>
                                        <p:attrNameLst>
                                          <p:attrName>style.visibility</p:attrName>
                                        </p:attrNameLst>
                                      </p:cBhvr>
                                      <p:to>
                                        <p:strVal val="visible"/>
                                      </p:to>
                                    </p:set>
                                    <p:animEffect transition="in" filter="fade">
                                      <p:cBhvr>
                                        <p:cTn id="76" dur="1000"/>
                                        <p:tgtEl>
                                          <p:spTgt spid="2">
                                            <p:txEl>
                                              <p:pRg st="3" end="3"/>
                                            </p:txEl>
                                          </p:spTgt>
                                        </p:tgtEl>
                                      </p:cBhvr>
                                    </p:animEffect>
                                    <p:anim calcmode="lin" valueType="num">
                                      <p:cBhvr>
                                        <p:cTn id="7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78" dur="1000" fill="hold"/>
                                        <p:tgtEl>
                                          <p:spTgt spid="2">
                                            <p:txEl>
                                              <p:pRg st="3" end="3"/>
                                            </p:txEl>
                                          </p:spTgt>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2">
                                            <p:txEl>
                                              <p:pRg st="4" end="4"/>
                                            </p:txEl>
                                          </p:spTgt>
                                        </p:tgtEl>
                                        <p:attrNameLst>
                                          <p:attrName>style.visibility</p:attrName>
                                        </p:attrNameLst>
                                      </p:cBhvr>
                                      <p:to>
                                        <p:strVal val="visible"/>
                                      </p:to>
                                    </p:set>
                                    <p:animEffect transition="in" filter="fade">
                                      <p:cBhvr>
                                        <p:cTn id="81" dur="1000"/>
                                        <p:tgtEl>
                                          <p:spTgt spid="2">
                                            <p:txEl>
                                              <p:pRg st="4" end="4"/>
                                            </p:txEl>
                                          </p:spTgt>
                                        </p:tgtEl>
                                      </p:cBhvr>
                                    </p:animEffect>
                                    <p:anim calcmode="lin" valueType="num">
                                      <p:cBhvr>
                                        <p:cTn id="8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83" dur="1000" fill="hold"/>
                                        <p:tgtEl>
                                          <p:spTgt spid="2">
                                            <p:txEl>
                                              <p:pRg st="4" end="4"/>
                                            </p:txEl>
                                          </p:spTgt>
                                        </p:tgtEl>
                                        <p:attrNameLst>
                                          <p:attrName>ppt_y</p:attrName>
                                        </p:attrNameLst>
                                      </p:cBhvr>
                                      <p:tavLst>
                                        <p:tav tm="0">
                                          <p:val>
                                            <p:strVal val="#ppt_y+.1"/>
                                          </p:val>
                                        </p:tav>
                                        <p:tav tm="100000">
                                          <p:val>
                                            <p:strVal val="#ppt_y"/>
                                          </p:val>
                                        </p:tav>
                                      </p:tavLst>
                                    </p:anim>
                                  </p:childTnLst>
                                </p:cTn>
                              </p:par>
                              <p:par>
                                <p:cTn id="84" presetID="42" presetClass="entr" presetSubtype="0" fill="hold" nodeType="withEffect">
                                  <p:stCondLst>
                                    <p:cond delay="0"/>
                                  </p:stCondLst>
                                  <p:childTnLst>
                                    <p:set>
                                      <p:cBhvr>
                                        <p:cTn id="85" dur="1" fill="hold">
                                          <p:stCondLst>
                                            <p:cond delay="0"/>
                                          </p:stCondLst>
                                        </p:cTn>
                                        <p:tgtEl>
                                          <p:spTgt spid="2">
                                            <p:txEl>
                                              <p:pRg st="5" end="5"/>
                                            </p:txEl>
                                          </p:spTgt>
                                        </p:tgtEl>
                                        <p:attrNameLst>
                                          <p:attrName>style.visibility</p:attrName>
                                        </p:attrNameLst>
                                      </p:cBhvr>
                                      <p:to>
                                        <p:strVal val="visible"/>
                                      </p:to>
                                    </p:set>
                                    <p:animEffect transition="in" filter="fade">
                                      <p:cBhvr>
                                        <p:cTn id="86" dur="1000"/>
                                        <p:tgtEl>
                                          <p:spTgt spid="2">
                                            <p:txEl>
                                              <p:pRg st="5" end="5"/>
                                            </p:txEl>
                                          </p:spTgt>
                                        </p:tgtEl>
                                      </p:cBhvr>
                                    </p:animEffect>
                                    <p:anim calcmode="lin" valueType="num">
                                      <p:cBhvr>
                                        <p:cTn id="8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88"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905000"/>
            <a:ext cx="9144000" cy="4953000"/>
          </a:xfrm>
        </p:spPr>
        <p:txBody>
          <a:bodyPr>
            <a:normAutofit fontScale="92500" lnSpcReduction="10000"/>
          </a:bodyPr>
          <a:lstStyle/>
          <a:p>
            <a:pPr marL="0" indent="0">
              <a:buNone/>
              <a:defRPr/>
            </a:pPr>
            <a:r>
              <a:rPr lang="en-US" b="1" u="sng" dirty="0" smtClean="0">
                <a:solidFill>
                  <a:schemeClr val="tx1"/>
                </a:solidFill>
                <a:latin typeface="Lucida Calligraphy" panose="03010101010101010101" pitchFamily="66" charset="0"/>
              </a:rPr>
              <a:t>DIRECTIONS:</a:t>
            </a:r>
          </a:p>
          <a:p>
            <a:pPr marL="0" indent="0">
              <a:buNone/>
              <a:defRPr/>
            </a:pPr>
            <a:r>
              <a:rPr lang="en-US" sz="3200" dirty="0">
                <a:solidFill>
                  <a:schemeClr val="tx1"/>
                </a:solidFill>
                <a:latin typeface="Lucida Calligraphy" panose="03010101010101010101" pitchFamily="66" charset="0"/>
              </a:rPr>
              <a:t>	</a:t>
            </a:r>
            <a:r>
              <a:rPr lang="en-US" sz="3200" dirty="0" smtClean="0">
                <a:solidFill>
                  <a:schemeClr val="tx1"/>
                </a:solidFill>
                <a:latin typeface="Lucida Calligraphy" panose="03010101010101010101" pitchFamily="66" charset="0"/>
              </a:rPr>
              <a:t>The members of your State </a:t>
            </a:r>
            <a:r>
              <a:rPr lang="en-US" sz="3200" dirty="0" smtClean="0">
                <a:solidFill>
                  <a:srgbClr val="FF0000"/>
                </a:solidFill>
                <a:latin typeface="Lucida Calligraphy" panose="03010101010101010101" pitchFamily="66" charset="0"/>
              </a:rPr>
              <a:t>(the 	whole Senate section will work 	together)</a:t>
            </a:r>
            <a:r>
              <a:rPr lang="en-US" sz="3200" dirty="0" smtClean="0">
                <a:solidFill>
                  <a:schemeClr val="tx1"/>
                </a:solidFill>
                <a:latin typeface="Lucida Calligraphy" panose="03010101010101010101" pitchFamily="66" charset="0"/>
              </a:rPr>
              <a:t> are to create a State Flag.  	All members are to contribute.  Your 	State flag should represent your 	State meaning that it </a:t>
            </a:r>
            <a:r>
              <a:rPr lang="en-US" sz="3200" b="1" u="sng" dirty="0" smtClean="0">
                <a:solidFill>
                  <a:schemeClr val="tx1"/>
                </a:solidFill>
                <a:latin typeface="Lucida Calligraphy" panose="03010101010101010101" pitchFamily="66" charset="0"/>
              </a:rPr>
              <a:t>should include </a:t>
            </a:r>
            <a:r>
              <a:rPr lang="en-US" sz="3200" b="1" dirty="0" smtClean="0">
                <a:solidFill>
                  <a:schemeClr val="tx1"/>
                </a:solidFill>
                <a:latin typeface="Lucida Calligraphy" panose="03010101010101010101" pitchFamily="66" charset="0"/>
              </a:rPr>
              <a:t>	</a:t>
            </a:r>
            <a:r>
              <a:rPr lang="en-US" sz="3200" b="1" u="sng" dirty="0" smtClean="0">
                <a:solidFill>
                  <a:schemeClr val="tx1"/>
                </a:solidFill>
                <a:latin typeface="Lucida Calligraphy" panose="03010101010101010101" pitchFamily="66" charset="0"/>
              </a:rPr>
              <a:t>pictures/symbols that represent </a:t>
            </a:r>
            <a:r>
              <a:rPr lang="en-US" sz="3200" b="1" dirty="0" smtClean="0">
                <a:solidFill>
                  <a:schemeClr val="tx1"/>
                </a:solidFill>
                <a:latin typeface="Lucida Calligraphy" panose="03010101010101010101" pitchFamily="66" charset="0"/>
              </a:rPr>
              <a:t>	</a:t>
            </a:r>
            <a:r>
              <a:rPr lang="en-US" sz="3200" b="1" u="sng" dirty="0" smtClean="0">
                <a:solidFill>
                  <a:schemeClr val="tx1"/>
                </a:solidFill>
                <a:latin typeface="Lucida Calligraphy" panose="03010101010101010101" pitchFamily="66" charset="0"/>
              </a:rPr>
              <a:t>your State</a:t>
            </a:r>
            <a:r>
              <a:rPr lang="en-US" sz="3200" dirty="0" smtClean="0">
                <a:solidFill>
                  <a:schemeClr val="tx1"/>
                </a:solidFill>
                <a:latin typeface="Lucida Calligraphy" panose="03010101010101010101" pitchFamily="66" charset="0"/>
              </a:rPr>
              <a:t>.  Your poster should 	include the </a:t>
            </a:r>
            <a:r>
              <a:rPr lang="en-US" sz="3200" b="1" u="sng" dirty="0" smtClean="0">
                <a:solidFill>
                  <a:schemeClr val="tx1"/>
                </a:solidFill>
                <a:latin typeface="Lucida Calligraphy" panose="03010101010101010101" pitchFamily="66" charset="0"/>
              </a:rPr>
              <a:t>names of all  section </a:t>
            </a:r>
            <a:r>
              <a:rPr lang="en-US" sz="3200" b="1" dirty="0" smtClean="0">
                <a:solidFill>
                  <a:schemeClr val="tx1"/>
                </a:solidFill>
                <a:latin typeface="Lucida Calligraphy" panose="03010101010101010101" pitchFamily="66" charset="0"/>
              </a:rPr>
              <a:t>	</a:t>
            </a:r>
            <a:r>
              <a:rPr lang="en-US" sz="3200" b="1" u="sng" dirty="0" smtClean="0">
                <a:solidFill>
                  <a:schemeClr val="tx1"/>
                </a:solidFill>
                <a:latin typeface="Lucida Calligraphy" panose="03010101010101010101" pitchFamily="66" charset="0"/>
              </a:rPr>
              <a:t>members</a:t>
            </a:r>
            <a:r>
              <a:rPr lang="en-US" sz="3200" b="1" dirty="0" smtClean="0">
                <a:solidFill>
                  <a:schemeClr val="tx1"/>
                </a:solidFill>
                <a:latin typeface="Lucida Calligraphy" panose="03010101010101010101" pitchFamily="66" charset="0"/>
              </a:rPr>
              <a:t> </a:t>
            </a:r>
            <a:r>
              <a:rPr lang="en-US" sz="3200" dirty="0" smtClean="0">
                <a:solidFill>
                  <a:schemeClr val="tx1"/>
                </a:solidFill>
                <a:latin typeface="Lucida Calligraphy" panose="03010101010101010101" pitchFamily="66" charset="0"/>
              </a:rPr>
              <a:t>and the </a:t>
            </a:r>
            <a:r>
              <a:rPr lang="en-US" sz="3200" b="1" u="sng" dirty="0" smtClean="0">
                <a:solidFill>
                  <a:schemeClr val="tx1"/>
                </a:solidFill>
                <a:latin typeface="Lucida Calligraphy" panose="03010101010101010101" pitchFamily="66" charset="0"/>
              </a:rPr>
              <a:t>name of your State</a:t>
            </a:r>
            <a:r>
              <a:rPr lang="en-US" sz="3200" dirty="0" smtClean="0">
                <a:solidFill>
                  <a:schemeClr val="tx1"/>
                </a:solidFill>
                <a:latin typeface="Lucida Calligraphy" panose="03010101010101010101" pitchFamily="66" charset="0"/>
              </a:rPr>
              <a:t>.</a:t>
            </a:r>
          </a:p>
        </p:txBody>
      </p:sp>
      <p:sp>
        <p:nvSpPr>
          <p:cNvPr id="15362" name="Title 1"/>
          <p:cNvSpPr>
            <a:spLocks noGrp="1"/>
          </p:cNvSpPr>
          <p:nvPr>
            <p:ph type="title"/>
          </p:nvPr>
        </p:nvSpPr>
        <p:spPr>
          <a:xfrm>
            <a:off x="0" y="457200"/>
            <a:ext cx="9144000" cy="914400"/>
          </a:xfrm>
        </p:spPr>
        <p:txBody>
          <a:bodyPr/>
          <a:lstStyle/>
          <a:p>
            <a:r>
              <a:rPr lang="en-US" altLang="en-US" sz="4400" b="1" dirty="0" smtClean="0">
                <a:latin typeface="Blackadder ITC" panose="04020505051007020D02" pitchFamily="82" charset="0"/>
              </a:rPr>
              <a:t>GROUP  TASK:</a:t>
            </a:r>
            <a:br>
              <a:rPr lang="en-US" altLang="en-US" sz="4400" b="1" dirty="0" smtClean="0">
                <a:latin typeface="Blackadder ITC" panose="04020505051007020D02" pitchFamily="82" charset="0"/>
              </a:rPr>
            </a:br>
            <a:r>
              <a:rPr lang="en-US" altLang="en-US" sz="4400" b="1" dirty="0" smtClean="0">
                <a:latin typeface="Blackadder ITC" panose="04020505051007020D02" pitchFamily="82" charset="0"/>
              </a:rPr>
              <a:t>State Flag</a:t>
            </a:r>
          </a:p>
        </p:txBody>
      </p:sp>
    </p:spTree>
    <p:extLst>
      <p:ext uri="{BB962C8B-B14F-4D97-AF65-F5344CB8AC3E}">
        <p14:creationId xmlns:p14="http://schemas.microsoft.com/office/powerpoint/2010/main" val="67651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sz="3600" b="1" dirty="0" smtClean="0">
                <a:effectLst>
                  <a:outerShdw blurRad="38100" dist="38100" dir="2700000" algn="tl">
                    <a:srgbClr val="000000">
                      <a:alpha val="43137"/>
                    </a:srgbClr>
                  </a:outerShdw>
                </a:effectLst>
              </a:rPr>
              <a:t>Section Leader </a:t>
            </a:r>
            <a:br>
              <a:rPr lang="en-US" sz="3600" b="1" dirty="0" smtClean="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Bonus Pay Summary</a:t>
            </a:r>
            <a:endParaRPr lang="en-US" sz="3600" b="1"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2087187"/>
              </p:ext>
            </p:extLst>
          </p:nvPr>
        </p:nvGraphicFramePr>
        <p:xfrm>
          <a:off x="9427" y="3058847"/>
          <a:ext cx="9144000" cy="3016445"/>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358554">
                <a:tc>
                  <a:txBody>
                    <a:bodyPr/>
                    <a:lstStyle/>
                    <a:p>
                      <a:pPr algn="ctr"/>
                      <a:r>
                        <a:rPr lang="en-US" sz="2000" dirty="0" smtClean="0">
                          <a:effectLst>
                            <a:outerShdw blurRad="38100" dist="38100" dir="2700000" algn="tl">
                              <a:srgbClr val="000000">
                                <a:alpha val="43137"/>
                              </a:srgbClr>
                            </a:outerShdw>
                          </a:effectLst>
                        </a:rPr>
                        <a:t>MONDAY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effectLst>
                            <a:outerShdw blurRad="38100" dist="38100" dir="2700000" algn="tl">
                              <a:srgbClr val="000000">
                                <a:alpha val="43137"/>
                              </a:srgbClr>
                            </a:outerShdw>
                          </a:effectLst>
                        </a:rPr>
                        <a:t>TUESDAY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effectLst>
                            <a:outerShdw blurRad="38100" dist="38100" dir="2700000" algn="tl">
                              <a:srgbClr val="000000">
                                <a:alpha val="43137"/>
                              </a:srgbClr>
                            </a:outerShdw>
                          </a:effectLst>
                        </a:rPr>
                        <a:t>WEDNESDAY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effectLst>
                            <a:outerShdw blurRad="38100" dist="38100" dir="2700000" algn="tl">
                              <a:srgbClr val="000000">
                                <a:alpha val="43137"/>
                              </a:srgbClr>
                            </a:outerShdw>
                          </a:effectLst>
                        </a:rPr>
                        <a:t>THURSDAY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effectLst>
                            <a:outerShdw blurRad="38100" dist="38100" dir="2700000" algn="tl">
                              <a:srgbClr val="000000">
                                <a:alpha val="43137"/>
                              </a:srgbClr>
                            </a:outerShdw>
                          </a:effectLst>
                        </a:rPr>
                        <a:t>FRIDAY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r>
              <a:tr h="52404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0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0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0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0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0" y="990600"/>
            <a:ext cx="9144000" cy="2031325"/>
          </a:xfrm>
          <a:prstGeom prst="rect">
            <a:avLst/>
          </a:prstGeom>
          <a:noFill/>
        </p:spPr>
        <p:txBody>
          <a:bodyPr wrap="square" rtlCol="0">
            <a:spAutoFit/>
          </a:bodyPr>
          <a:lstStyle/>
          <a:p>
            <a:r>
              <a:rPr lang="en-US" b="1" u="sng" dirty="0">
                <a:solidFill>
                  <a:prstClr val="black"/>
                </a:solidFill>
                <a:effectLst>
                  <a:outerShdw blurRad="38100" dist="38100" dir="2700000" algn="tl">
                    <a:srgbClr val="000000">
                      <a:alpha val="43137"/>
                    </a:srgbClr>
                  </a:outerShdw>
                </a:effectLst>
                <a:latin typeface="Arial" pitchFamily="34" charset="0"/>
                <a:cs typeface="Arial" pitchFamily="34" charset="0"/>
              </a:rPr>
              <a:t>DIRECTIONS</a:t>
            </a:r>
            <a:r>
              <a:rPr lang="en-US" dirty="0">
                <a:solidFill>
                  <a:prstClr val="black"/>
                </a:solidFill>
                <a:latin typeface="Arial" pitchFamily="34" charset="0"/>
                <a:cs typeface="Arial" pitchFamily="34" charset="0"/>
              </a:rPr>
              <a:t>: Each section leader has $5 a day in Bonus Pay to distribute to workers 	within their section.  This includes any Bonus Pay the section leaders pay 	themselves, and any Bonus Pay they pay any employees they hired.</a:t>
            </a:r>
          </a:p>
          <a:p>
            <a:endParaRPr lang="en-US" dirty="0">
              <a:solidFill>
                <a:prstClr val="black"/>
              </a:solidFill>
              <a:latin typeface="Arial" pitchFamily="34" charset="0"/>
              <a:cs typeface="Arial" pitchFamily="34" charset="0"/>
            </a:endParaRPr>
          </a:p>
          <a:p>
            <a:r>
              <a:rPr lang="en-US" dirty="0">
                <a:solidFill>
                  <a:prstClr val="black"/>
                </a:solidFill>
                <a:latin typeface="Arial" pitchFamily="34" charset="0"/>
                <a:cs typeface="Arial" pitchFamily="34" charset="0"/>
              </a:rPr>
              <a:t>On the chart below, write down the amount of Bonus Pay each member received each day.  EXAMPLE – If Mr. Goblirsch received a $2 bonus on Monday, then I would write Mr. Goblirsch - $2 under the Monday column.</a:t>
            </a:r>
          </a:p>
        </p:txBody>
      </p:sp>
    </p:spTree>
    <p:extLst>
      <p:ext uri="{BB962C8B-B14F-4D97-AF65-F5344CB8AC3E}">
        <p14:creationId xmlns:p14="http://schemas.microsoft.com/office/powerpoint/2010/main" val="1271836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24337696"/>
              </p:ext>
            </p:extLst>
          </p:nvPr>
        </p:nvGraphicFramePr>
        <p:xfrm>
          <a:off x="0" y="307775"/>
          <a:ext cx="9123108" cy="6550227"/>
        </p:xfrm>
        <a:graphic>
          <a:graphicData uri="http://schemas.openxmlformats.org/drawingml/2006/table">
            <a:tbl>
              <a:tblPr firstRow="1" bandRow="1">
                <a:tableStyleId>{5940675A-B579-460E-94D1-54222C63F5DA}</a:tableStyleId>
              </a:tblPr>
              <a:tblGrid>
                <a:gridCol w="2286000"/>
                <a:gridCol w="2265108"/>
                <a:gridCol w="2286000"/>
                <a:gridCol w="2286000"/>
              </a:tblGrid>
              <a:tr h="534711">
                <a:tc>
                  <a:txBody>
                    <a:bodyPr/>
                    <a:lstStyle/>
                    <a:p>
                      <a:pPr algn="ctr"/>
                      <a:r>
                        <a:rPr lang="en-US" sz="2400" u="sng" dirty="0" smtClean="0">
                          <a:solidFill>
                            <a:schemeClr val="bg1"/>
                          </a:solidFill>
                        </a:rPr>
                        <a:t>MEMBER</a:t>
                      </a:r>
                      <a:endParaRPr lang="en-US" sz="2400" u="sng" dirty="0">
                        <a:solidFill>
                          <a:schemeClr val="bg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2400" u="sng" dirty="0" smtClean="0">
                          <a:solidFill>
                            <a:schemeClr val="bg1"/>
                          </a:solidFill>
                        </a:rPr>
                        <a:t>TAX AMOUNT</a:t>
                      </a:r>
                      <a:endParaRPr lang="en-US" sz="2400" u="sng" dirty="0">
                        <a:solidFill>
                          <a:schemeClr val="bg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2400" u="sng" dirty="0" smtClean="0">
                          <a:solidFill>
                            <a:schemeClr val="bg1"/>
                          </a:solidFill>
                        </a:rPr>
                        <a:t>MEMBER</a:t>
                      </a:r>
                      <a:endParaRPr lang="en-US" sz="2400" u="sng" dirty="0">
                        <a:solidFill>
                          <a:schemeClr val="bg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2400" u="sng" dirty="0" smtClean="0">
                          <a:solidFill>
                            <a:schemeClr val="bg1"/>
                          </a:solidFill>
                        </a:rPr>
                        <a:t>TAX AMOUNT</a:t>
                      </a:r>
                      <a:endParaRPr lang="en-US" sz="2400" u="sng" dirty="0">
                        <a:solidFill>
                          <a:schemeClr val="bg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1002586">
                <a:tc>
                  <a:txBody>
                    <a:bodyPr/>
                    <a:lstStyle/>
                    <a:p>
                      <a:r>
                        <a:rPr lang="en-US" sz="3200" dirty="0" smtClean="0"/>
                        <a:t>1.</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7.</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7.</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2.</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2.</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8.</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8.</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3.</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3.</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9.</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9.</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4.</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4.</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10.</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10.</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5.</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5.</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11.</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11.</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6.</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6.</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12.</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12.</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TextBox 2"/>
          <p:cNvSpPr txBox="1"/>
          <p:nvPr/>
        </p:nvSpPr>
        <p:spPr>
          <a:xfrm>
            <a:off x="0" y="0"/>
            <a:ext cx="9144000" cy="307777"/>
          </a:xfrm>
          <a:prstGeom prst="rect">
            <a:avLst/>
          </a:prstGeom>
          <a:noFill/>
        </p:spPr>
        <p:txBody>
          <a:bodyPr wrap="square" rtlCol="0">
            <a:spAutoFit/>
          </a:bodyPr>
          <a:lstStyle/>
          <a:p>
            <a:r>
              <a:rPr lang="en-US" sz="1400" b="1" dirty="0" smtClean="0">
                <a:solidFill>
                  <a:prstClr val="black"/>
                </a:solidFill>
              </a:rPr>
              <a:t>EXAM ASSISTANCE PROGRAM: (1) Find out each members taxes (2) Add them up (3) Write the Total Tax amount on back.</a:t>
            </a:r>
            <a:endParaRPr lang="en-US" sz="1400" b="1" dirty="0">
              <a:solidFill>
                <a:prstClr val="black"/>
              </a:solidFill>
            </a:endParaRPr>
          </a:p>
        </p:txBody>
      </p:sp>
    </p:spTree>
    <p:extLst>
      <p:ext uri="{BB962C8B-B14F-4D97-AF65-F5344CB8AC3E}">
        <p14:creationId xmlns:p14="http://schemas.microsoft.com/office/powerpoint/2010/main" val="23055210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14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HTemplate">
  <a:themeElements>
    <a:clrScheme name="">
      <a:dk1>
        <a:srgbClr val="000000"/>
      </a:dk1>
      <a:lt1>
        <a:srgbClr val="006666"/>
      </a:lt1>
      <a:dk2>
        <a:srgbClr val="800000"/>
      </a:dk2>
      <a:lt2>
        <a:srgbClr val="4D4D4D"/>
      </a:lt2>
      <a:accent1>
        <a:srgbClr val="CC9900"/>
      </a:accent1>
      <a:accent2>
        <a:srgbClr val="800000"/>
      </a:accent2>
      <a:accent3>
        <a:srgbClr val="AAB8B8"/>
      </a:accent3>
      <a:accent4>
        <a:srgbClr val="000000"/>
      </a:accent4>
      <a:accent5>
        <a:srgbClr val="E2CAAA"/>
      </a:accent5>
      <a:accent6>
        <a:srgbClr val="730000"/>
      </a:accent6>
      <a:hlink>
        <a:srgbClr val="000099"/>
      </a:hlink>
      <a:folHlink>
        <a:srgbClr val="003300"/>
      </a:folHlink>
    </a:clrScheme>
    <a:fontScheme name="PHTemplate.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Tx/>
          <a:buSzTx/>
          <a:buFontTx/>
          <a:buChar char="•"/>
          <a:tabLst/>
          <a:defRPr kumimoji="1" lang="en-US" alt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Tx/>
          <a:buSzTx/>
          <a:buFontTx/>
          <a:buChar char="•"/>
          <a:tabLst/>
          <a:defRPr kumimoji="1" lang="en-US" altLang="en-US" sz="3000" b="0" i="0" u="none" strike="noStrike" cap="none" normalizeH="0" baseline="0" smtClean="0">
            <a:ln>
              <a:noFill/>
            </a:ln>
            <a:solidFill>
              <a:schemeClr val="tx1"/>
            </a:solidFill>
            <a:effectLst/>
            <a:latin typeface="Arial" charset="0"/>
          </a:defRPr>
        </a:defPPr>
      </a:lstStyle>
    </a:lnDef>
  </a:objectDefaults>
  <a:extraClrSchemeLst>
    <a:extraClrScheme>
      <a:clrScheme name="PHTemplate.PPT 1">
        <a:dk1>
          <a:srgbClr val="4D4D4D"/>
        </a:dk1>
        <a:lt1>
          <a:srgbClr val="FFFFFF"/>
        </a:lt1>
        <a:dk2>
          <a:srgbClr val="006666"/>
        </a:dk2>
        <a:lt2>
          <a:srgbClr val="CC9900"/>
        </a:lt2>
        <a:accent1>
          <a:srgbClr val="CC9900"/>
        </a:accent1>
        <a:accent2>
          <a:srgbClr val="800000"/>
        </a:accent2>
        <a:accent3>
          <a:srgbClr val="AAB8B8"/>
        </a:accent3>
        <a:accent4>
          <a:srgbClr val="DADADA"/>
        </a:accent4>
        <a:accent5>
          <a:srgbClr val="E2CAAA"/>
        </a:accent5>
        <a:accent6>
          <a:srgbClr val="730000"/>
        </a:accent6>
        <a:hlink>
          <a:srgbClr val="C0C0C0"/>
        </a:hlink>
        <a:folHlink>
          <a:srgbClr val="969696"/>
        </a:folHlink>
      </a:clrScheme>
      <a:clrMap bg1="dk2" tx1="lt1" bg2="dk1" tx2="lt2" accent1="accent1" accent2="accent2" accent3="accent3" accent4="accent4" accent5="accent5" accent6="accent6" hlink="hlink" folHlink="folHlink"/>
    </a:extraClrScheme>
    <a:extraClrScheme>
      <a:clrScheme name="PHTemplate.PPT 2">
        <a:dk1>
          <a:srgbClr val="010000"/>
        </a:dk1>
        <a:lt1>
          <a:srgbClr val="C0C0C0"/>
        </a:lt1>
        <a:dk2>
          <a:srgbClr val="010000"/>
        </a:dk2>
        <a:lt2>
          <a:srgbClr val="C0C0C0"/>
        </a:lt2>
        <a:accent1>
          <a:srgbClr val="969696"/>
        </a:accent1>
        <a:accent2>
          <a:srgbClr val="000000"/>
        </a:accent2>
        <a:accent3>
          <a:srgbClr val="DCDCDC"/>
        </a:accent3>
        <a:accent4>
          <a:srgbClr val="010000"/>
        </a:accent4>
        <a:accent5>
          <a:srgbClr val="C9C9C9"/>
        </a:accent5>
        <a:accent6>
          <a:srgbClr val="0000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PHTemplate.PPT 3">
        <a:dk1>
          <a:srgbClr val="4D4D4D"/>
        </a:dk1>
        <a:lt1>
          <a:srgbClr val="99CCFF"/>
        </a:lt1>
        <a:dk2>
          <a:srgbClr val="4D4D4D"/>
        </a:dk2>
        <a:lt2>
          <a:srgbClr val="000000"/>
        </a:lt2>
        <a:accent1>
          <a:srgbClr val="990099"/>
        </a:accent1>
        <a:accent2>
          <a:srgbClr val="FFCC00"/>
        </a:accent2>
        <a:accent3>
          <a:srgbClr val="CAE2FF"/>
        </a:accent3>
        <a:accent4>
          <a:srgbClr val="404040"/>
        </a:accent4>
        <a:accent5>
          <a:srgbClr val="CAAACA"/>
        </a:accent5>
        <a:accent6>
          <a:srgbClr val="E7B9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PHTemplate.PPT 4">
        <a:dk1>
          <a:srgbClr val="000000"/>
        </a:dk1>
        <a:lt1>
          <a:srgbClr val="FFFF00"/>
        </a:lt1>
        <a:dk2>
          <a:srgbClr val="000066"/>
        </a:dk2>
        <a:lt2>
          <a:srgbClr val="99CC00"/>
        </a:lt2>
        <a:accent1>
          <a:srgbClr val="99CC00"/>
        </a:accent1>
        <a:accent2>
          <a:srgbClr val="FFFF00"/>
        </a:accent2>
        <a:accent3>
          <a:srgbClr val="AAAAB8"/>
        </a:accent3>
        <a:accent4>
          <a:srgbClr val="DADA00"/>
        </a:accent4>
        <a:accent5>
          <a:srgbClr val="CAE2AA"/>
        </a:accent5>
        <a:accent6>
          <a:srgbClr val="E7E700"/>
        </a:accent6>
        <a:hlink>
          <a:srgbClr val="9999FF"/>
        </a:hlink>
        <a:folHlink>
          <a:srgbClr val="9933FF"/>
        </a:folHlink>
      </a:clrScheme>
      <a:clrMap bg1="dk2" tx1="lt1" bg2="dk1" tx2="lt2" accent1="accent1" accent2="accent2" accent3="accent3" accent4="accent4" accent5="accent5" accent6="accent6" hlink="hlink" folHlink="folHlink"/>
    </a:extraClrScheme>
    <a:extraClrScheme>
      <a:clrScheme name="PHTemplate.PPT 5">
        <a:dk1>
          <a:srgbClr val="969696"/>
        </a:dk1>
        <a:lt1>
          <a:srgbClr val="FFCC00"/>
        </a:lt1>
        <a:dk2>
          <a:srgbClr val="FF6600"/>
        </a:dk2>
        <a:lt2>
          <a:srgbClr val="009900"/>
        </a:lt2>
        <a:accent1>
          <a:srgbClr val="FFCC00"/>
        </a:accent1>
        <a:accent2>
          <a:srgbClr val="009900"/>
        </a:accent2>
        <a:accent3>
          <a:srgbClr val="FFB8AA"/>
        </a:accent3>
        <a:accent4>
          <a:srgbClr val="DAAE00"/>
        </a:accent4>
        <a:accent5>
          <a:srgbClr val="FFE2AA"/>
        </a:accent5>
        <a:accent6>
          <a:srgbClr val="008A00"/>
        </a:accent6>
        <a:hlink>
          <a:srgbClr val="FFFFFF"/>
        </a:hlink>
        <a:folHlink>
          <a:srgbClr val="FF9966"/>
        </a:folHlink>
      </a:clrScheme>
      <a:clrMap bg1="dk2" tx1="lt1" bg2="dk1" tx2="lt2" accent1="accent1" accent2="accent2" accent3="accent3" accent4="accent4" accent5="accent5" accent6="accent6" hlink="hlink" folHlink="folHlink"/>
    </a:extraClrScheme>
    <a:extraClrScheme>
      <a:clrScheme name="PHTemplate.PPT 6">
        <a:dk1>
          <a:srgbClr val="000000"/>
        </a:dk1>
        <a:lt1>
          <a:srgbClr val="FFCC00"/>
        </a:lt1>
        <a:dk2>
          <a:srgbClr val="336600"/>
        </a:dk2>
        <a:lt2>
          <a:srgbClr val="969696"/>
        </a:lt2>
        <a:accent1>
          <a:srgbClr val="336600"/>
        </a:accent1>
        <a:accent2>
          <a:srgbClr val="CCCC00"/>
        </a:accent2>
        <a:accent3>
          <a:srgbClr val="FFE2AA"/>
        </a:accent3>
        <a:accent4>
          <a:srgbClr val="000000"/>
        </a:accent4>
        <a:accent5>
          <a:srgbClr val="ADB8AA"/>
        </a:accent5>
        <a:accent6>
          <a:srgbClr val="B9B900"/>
        </a:accent6>
        <a:hlink>
          <a:srgbClr val="FFFFFF"/>
        </a:hlink>
        <a:folHlink>
          <a:srgbClr val="FFFFAF"/>
        </a:folHlink>
      </a:clrScheme>
      <a:clrMap bg1="lt1" tx1="dk1" bg2="lt2" tx2="dk2" accent1="accent1" accent2="accent2" accent3="accent3" accent4="accent4" accent5="accent5" accent6="accent6" hlink="hlink" folHlink="folHlink"/>
    </a:extraClrScheme>
    <a:extraClrScheme>
      <a:clrScheme name="PHTemplate.PPT 7">
        <a:dk1>
          <a:srgbClr val="010000"/>
        </a:dk1>
        <a:lt1>
          <a:srgbClr val="99CCFF"/>
        </a:lt1>
        <a:dk2>
          <a:srgbClr val="666633"/>
        </a:dk2>
        <a:lt2>
          <a:srgbClr val="969696"/>
        </a:lt2>
        <a:accent1>
          <a:srgbClr val="666633"/>
        </a:accent1>
        <a:accent2>
          <a:srgbClr val="FFCC00"/>
        </a:accent2>
        <a:accent3>
          <a:srgbClr val="CAE2FF"/>
        </a:accent3>
        <a:accent4>
          <a:srgbClr val="010000"/>
        </a:accent4>
        <a:accent5>
          <a:srgbClr val="B8B8AD"/>
        </a:accent5>
        <a:accent6>
          <a:srgbClr val="E7B900"/>
        </a:accent6>
        <a:hlink>
          <a:srgbClr val="FFFFFF"/>
        </a:hlink>
        <a:folHlink>
          <a:srgbClr val="CCECFF"/>
        </a:folHlink>
      </a:clrScheme>
      <a:clrMap bg1="lt1" tx1="dk1" bg2="lt2" tx2="dk2" accent1="accent1" accent2="accent2" accent3="accent3" accent4="accent4" accent5="accent5" accent6="accent6" hlink="hlink" folHlink="folHlink"/>
    </a:extraClrScheme>
    <a:extraClrScheme>
      <a:clrScheme name="PHTemplate.PPT 8">
        <a:dk1>
          <a:srgbClr val="9900CC"/>
        </a:dk1>
        <a:lt1>
          <a:srgbClr val="FFCC00"/>
        </a:lt1>
        <a:dk2>
          <a:srgbClr val="FF3300"/>
        </a:dk2>
        <a:lt2>
          <a:srgbClr val="969696"/>
        </a:lt2>
        <a:accent1>
          <a:srgbClr val="FF3300"/>
        </a:accent1>
        <a:accent2>
          <a:srgbClr val="FFCC00"/>
        </a:accent2>
        <a:accent3>
          <a:srgbClr val="FFE2AA"/>
        </a:accent3>
        <a:accent4>
          <a:srgbClr val="8200AE"/>
        </a:accent4>
        <a:accent5>
          <a:srgbClr val="FFADAA"/>
        </a:accent5>
        <a:accent6>
          <a:srgbClr val="E7B900"/>
        </a:accent6>
        <a:hlink>
          <a:srgbClr val="FFFFFF"/>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4633</TotalTime>
  <Words>450</Words>
  <Application>Microsoft Office PowerPoint</Application>
  <PresentationFormat>On-screen Show (4:3)</PresentationFormat>
  <Paragraphs>112</Paragraphs>
  <Slides>8</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8</vt:i4>
      </vt:variant>
    </vt:vector>
  </HeadingPairs>
  <TitlesOfParts>
    <vt:vector size="12" baseType="lpstr">
      <vt:lpstr>1_Hardcover</vt:lpstr>
      <vt:lpstr>14_TP030004031</vt:lpstr>
      <vt:lpstr>PHTemplate</vt:lpstr>
      <vt:lpstr>Picture</vt:lpstr>
      <vt:lpstr>Friday February 6, 2015 Mr. Goblirsch – American Government</vt:lpstr>
      <vt:lpstr>Friday February 6, 2015 Mr. Goblirsch – American Government</vt:lpstr>
      <vt:lpstr>The Division of Powers</vt:lpstr>
      <vt:lpstr>The Supreme Law of the Land</vt:lpstr>
      <vt:lpstr>NAME THAT POWER DIRECTIONS:  With your partner, discuss which classification the power below belongs in. - Expressed Power                                     - Reserved Power - Implied or Inherent Power                 - Concurrent Power </vt:lpstr>
      <vt:lpstr>GROUP  TASK: State Flag</vt:lpstr>
      <vt:lpstr>Section Leader  Bonus Pay Summary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Clinton Goblirsch</dc:creator>
  <cp:lastModifiedBy>cgoblirsch</cp:lastModifiedBy>
  <cp:revision>108</cp:revision>
  <cp:lastPrinted>2015-02-05T14:45:56Z</cp:lastPrinted>
  <dcterms:created xsi:type="dcterms:W3CDTF">2013-08-14T05:03:00Z</dcterms:created>
  <dcterms:modified xsi:type="dcterms:W3CDTF">2015-02-06T16:38:40Z</dcterms:modified>
</cp:coreProperties>
</file>