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2" r:id="rId1"/>
    <p:sldMasterId id="2147485506" r:id="rId2"/>
    <p:sldMasterId id="2147485518" r:id="rId3"/>
  </p:sldMasterIdLst>
  <p:sldIdLst>
    <p:sldId id="301" r:id="rId4"/>
    <p:sldId id="304" r:id="rId5"/>
    <p:sldId id="302" r:id="rId6"/>
    <p:sldId id="30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F2F34EB-FF71-45D9-A063-1EA77EF8A689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466DDB7-DFC3-4E37-9FED-CEA830C19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7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627A8AE-8F3F-475E-BA37-77F91A8AEF24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A21917B-54CC-4641-8E54-14AA88493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34404AD-4C16-4D47-B21D-64FF8C9EB3CC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AC776A3-C489-4FA1-A0FE-A498EC6F2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71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B7D19-9272-4ED7-8863-FDE07B5D2B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137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369A5-C655-4A79-B7A1-296910E1A7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24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27F83-66E1-400A-BBB8-68ECAA80E3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98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C327A-7556-4894-9A54-FF5E9B416F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844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DAEA9-A72A-482D-8B79-E7BF26D0A4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056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A5114-D510-4A73-9F07-8F4CDA51A3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408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EF043-46A4-4DC4-B3B3-51BE56D811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3440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E0611-190B-44F5-84E7-B1E2CC302F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30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858C16-9333-49DE-900C-221A23033A3B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EBB4FF2-7049-457F-B2FD-44BD470B0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58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F364F-5AC8-408F-B9A0-BC82DB3070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270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DA659-68AD-41F7-8E9D-837762FF1F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631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4FC9D-58B2-464F-B5ED-2878796226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4950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453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055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01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486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721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967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7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550503F-0577-43B1-95D0-8A9D1BDA1320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5B1042C-A30A-4954-8711-86E4A1091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360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857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936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194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8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3AC665E-1603-4D15-9867-867F6303D6EC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C0856AC-9602-4D16-80C2-903EFA967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7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A970104-4C86-469F-82B7-3962D2FFE0DB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802FC3F-3206-485D-8302-A15BE1FF6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4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6E30DF8-C878-4063-AE83-88206504E77B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40E63B3-3783-451E-9455-F22C29D45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6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4309E79-4359-4996-9D57-BFBB5CB2D720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782D8CF-DA57-4E68-9522-E497CE87B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3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FAB99E2-8771-45E8-84DC-BBAE57E17FD3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182ECDB-C326-4560-95FE-1831DA5A6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F9D7987-AC9B-47CE-8383-D94FB96A9BCC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B87BA0E-13E7-4DBC-BC43-C92E6D646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8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367982CA-F70B-4524-B0BB-471A9E8FB72E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DB44DD4-CAB6-4AB6-94D8-E0897DB54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95" r:id="rId1"/>
    <p:sldLayoutId id="2147485496" r:id="rId2"/>
    <p:sldLayoutId id="2147485497" r:id="rId3"/>
    <p:sldLayoutId id="2147485498" r:id="rId4"/>
    <p:sldLayoutId id="2147485499" r:id="rId5"/>
    <p:sldLayoutId id="2147485500" r:id="rId6"/>
    <p:sldLayoutId id="2147485501" r:id="rId7"/>
    <p:sldLayoutId id="2147485502" r:id="rId8"/>
    <p:sldLayoutId id="2147485503" r:id="rId9"/>
    <p:sldLayoutId id="2147485504" r:id="rId10"/>
    <p:sldLayoutId id="21474855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37B2A4-95A0-4284-B94D-67E848428A8C}" type="slidenum">
              <a:rPr lang="en-US">
                <a:solidFill>
                  <a:srgbClr val="000000"/>
                </a:solidFill>
                <a:latin typeface="Arial"/>
                <a:cs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062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07" r:id="rId1"/>
    <p:sldLayoutId id="2147485508" r:id="rId2"/>
    <p:sldLayoutId id="2147485509" r:id="rId3"/>
    <p:sldLayoutId id="2147485510" r:id="rId4"/>
    <p:sldLayoutId id="2147485511" r:id="rId5"/>
    <p:sldLayoutId id="2147485512" r:id="rId6"/>
    <p:sldLayoutId id="2147485513" r:id="rId7"/>
    <p:sldLayoutId id="2147485514" r:id="rId8"/>
    <p:sldLayoutId id="2147485515" r:id="rId9"/>
    <p:sldLayoutId id="2147485516" r:id="rId10"/>
    <p:sldLayoutId id="21474855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8/13/2015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6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9" r:id="rId1"/>
    <p:sldLayoutId id="2147485520" r:id="rId2"/>
    <p:sldLayoutId id="2147485521" r:id="rId3"/>
    <p:sldLayoutId id="2147485522" r:id="rId4"/>
    <p:sldLayoutId id="2147485523" r:id="rId5"/>
    <p:sldLayoutId id="2147485524" r:id="rId6"/>
    <p:sldLayoutId id="2147485525" r:id="rId7"/>
    <p:sldLayoutId id="2147485526" r:id="rId8"/>
    <p:sldLayoutId id="2147485527" r:id="rId9"/>
    <p:sldLayoutId id="2147485528" r:id="rId10"/>
    <p:sldLayoutId id="21474855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Thursday August 13,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</a:t>
            </a:r>
            <a:r>
              <a:rPr lang="en-US" sz="2000" dirty="0" smtClean="0">
                <a:solidFill>
                  <a:schemeClr val="tx2"/>
                </a:solidFill>
              </a:rPr>
              <a:t>:</a:t>
            </a:r>
            <a:endParaRPr lang="en-US" sz="2000" dirty="0" smtClean="0"/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en-US" sz="2000" dirty="0" smtClean="0"/>
              <a:t>Check for absent work on the class website, sign-up for Google classroom, use Google forms, and submit an assignment to Google classroom.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defRPr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</a:t>
            </a:r>
            <a:r>
              <a:rPr lang="en-US" sz="2000" dirty="0" err="1" smtClean="0"/>
              <a:t>ChromeBook</a:t>
            </a:r>
            <a:r>
              <a:rPr lang="en-US" sz="2000" dirty="0" smtClean="0"/>
              <a:t> Sign-In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Visit Class Website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Sign-up for Google Classroom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GOOGLE FORM: Student Survey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GOOGLE CLASSROOM: Weekly Time Sheet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Econ Pre-Questions</a:t>
            </a: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endParaRPr lang="en-US" sz="1000" dirty="0" smtClean="0">
              <a:solidFill>
                <a:srgbClr val="00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endParaRPr lang="en-US" sz="1000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***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HW: 	Spiral Notebook DUE TOMORROW 8/14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	Syllabus Signature DUE TOMORROW 8/14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0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err="1" smtClean="0">
                <a:solidFill>
                  <a:schemeClr val="tx2"/>
                </a:solidFill>
              </a:rPr>
              <a:t>ChromeBook</a:t>
            </a:r>
            <a:r>
              <a:rPr lang="en-US" sz="2400" b="1" dirty="0" smtClean="0">
                <a:solidFill>
                  <a:schemeClr val="tx2"/>
                </a:solidFill>
              </a:rPr>
              <a:t> Sign-In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457200" lvl="0" indent="-457200">
              <a:spcBef>
                <a:spcPct val="0"/>
              </a:spcBef>
              <a:buFont typeface="Arial" charset="0"/>
              <a:buAutoNum type="arabicParenR"/>
              <a:defRPr/>
            </a:pPr>
            <a:r>
              <a:rPr lang="en-US" sz="2000" dirty="0">
                <a:solidFill>
                  <a:prstClr val="black"/>
                </a:solidFill>
              </a:rPr>
              <a:t>Open up and turn on your </a:t>
            </a:r>
            <a:r>
              <a:rPr lang="en-US" sz="2000" dirty="0" err="1">
                <a:solidFill>
                  <a:prstClr val="black"/>
                </a:solidFill>
              </a:rPr>
              <a:t>ChromeBook</a:t>
            </a:r>
            <a:endParaRPr lang="en-US" sz="2000" dirty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0"/>
              </a:spcBef>
              <a:buFont typeface="Arial" charset="0"/>
              <a:buAutoNum type="arabicParenR"/>
              <a:defRPr/>
            </a:pPr>
            <a:r>
              <a:rPr lang="en-US" sz="2000" dirty="0">
                <a:solidFill>
                  <a:prstClr val="black"/>
                </a:solidFill>
              </a:rPr>
              <a:t>Sign-in to your </a:t>
            </a:r>
            <a:r>
              <a:rPr lang="en-US" sz="2000" dirty="0" err="1">
                <a:solidFill>
                  <a:prstClr val="black"/>
                </a:solidFill>
              </a:rPr>
              <a:t>ChromeBook</a:t>
            </a:r>
            <a:r>
              <a:rPr lang="en-US" sz="2000" dirty="0">
                <a:solidFill>
                  <a:prstClr val="black"/>
                </a:solidFill>
              </a:rPr>
              <a:t> using your CUSD Google account information</a:t>
            </a:r>
          </a:p>
          <a:p>
            <a:pPr marL="457200" lvl="0" indent="-457200">
              <a:spcBef>
                <a:spcPct val="0"/>
              </a:spcBef>
              <a:buFont typeface="Arial" charset="0"/>
              <a:buAutoNum type="arabicParenR"/>
              <a:defRPr/>
            </a:pPr>
            <a:r>
              <a:rPr lang="en-US" sz="2000" dirty="0">
                <a:solidFill>
                  <a:prstClr val="black"/>
                </a:solidFill>
              </a:rPr>
              <a:t>If you need help, or do not know your log-in information, please see </a:t>
            </a:r>
            <a:r>
              <a:rPr lang="en-US" sz="2000" dirty="0" smtClean="0">
                <a:solidFill>
                  <a:prstClr val="black"/>
                </a:solidFill>
              </a:rPr>
              <a:t>me</a:t>
            </a:r>
          </a:p>
          <a:p>
            <a:pPr marL="457200" lvl="0" indent="-457200">
              <a:spcBef>
                <a:spcPct val="0"/>
              </a:spcBef>
              <a:buFont typeface="Arial" charset="0"/>
              <a:buAutoNum type="arabicParenR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Once you’ve logged in, please wait patiently until we get started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/>
                <a:ea typeface="Calibri"/>
                <a:cs typeface="Times New Roman"/>
              </a:rPr>
              <a:t>CALCULATING MY TAXES:</a:t>
            </a:r>
            <a:endParaRPr lang="en-US" sz="3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400" b="1" dirty="0" smtClean="0">
              <a:latin typeface="Californian FB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400" b="1" dirty="0" smtClean="0">
                <a:latin typeface="Californian FB"/>
                <a:ea typeface="Calibri"/>
                <a:cs typeface="Times New Roman"/>
              </a:rPr>
              <a:t>Proportional Federal </a:t>
            </a:r>
            <a:r>
              <a:rPr lang="en-US" sz="3400" b="1" dirty="0">
                <a:latin typeface="Californian FB"/>
                <a:ea typeface="Calibri"/>
                <a:cs typeface="Times New Roman"/>
              </a:rPr>
              <a:t>Income </a:t>
            </a:r>
            <a:r>
              <a:rPr lang="en-US" sz="3400" b="1" dirty="0" smtClean="0">
                <a:latin typeface="Californian FB"/>
                <a:ea typeface="Calibri"/>
                <a:cs typeface="Times New Roman"/>
              </a:rPr>
              <a:t>Tax:</a:t>
            </a:r>
            <a:r>
              <a:rPr lang="en-US" sz="3400" b="1" dirty="0" smtClean="0">
                <a:latin typeface="Calibri"/>
                <a:ea typeface="Calibri"/>
                <a:cs typeface="Times New Roman"/>
              </a:rPr>
              <a:t>		</a:t>
            </a:r>
            <a:r>
              <a:rPr lang="en-US" sz="3400" b="1" dirty="0" smtClean="0">
                <a:latin typeface="Californian FB"/>
                <a:ea typeface="Calibri"/>
                <a:cs typeface="Times New Roman"/>
              </a:rPr>
              <a:t>10</a:t>
            </a:r>
            <a:r>
              <a:rPr lang="en-US" sz="3400" b="1" dirty="0">
                <a:latin typeface="Californian FB"/>
                <a:ea typeface="Calibri"/>
                <a:cs typeface="Times New Roman"/>
              </a:rPr>
              <a:t>%</a:t>
            </a:r>
            <a:endParaRPr lang="en-US" sz="3400" b="1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b="1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400" b="1" dirty="0">
                <a:latin typeface="Californian FB"/>
                <a:ea typeface="Calibri"/>
                <a:cs typeface="Times New Roman"/>
              </a:rPr>
              <a:t>Social Security:			</a:t>
            </a:r>
            <a:r>
              <a:rPr lang="en-US" sz="3400" b="1" dirty="0" smtClean="0">
                <a:latin typeface="Californian FB"/>
                <a:ea typeface="Calibri"/>
                <a:cs typeface="Times New Roman"/>
              </a:rPr>
              <a:t>		6</a:t>
            </a:r>
            <a:r>
              <a:rPr lang="en-US" sz="3400" b="1" dirty="0">
                <a:latin typeface="Californian FB"/>
                <a:ea typeface="Calibri"/>
                <a:cs typeface="Times New Roman"/>
              </a:rPr>
              <a:t>%</a:t>
            </a:r>
            <a:endParaRPr lang="en-US" sz="3400" b="1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400" b="1" dirty="0">
                <a:latin typeface="Californian FB"/>
                <a:ea typeface="Calibri"/>
                <a:cs typeface="Times New Roman"/>
              </a:rPr>
              <a:t>Medicare:				</a:t>
            </a:r>
            <a:r>
              <a:rPr lang="en-US" sz="3400" b="1" dirty="0" smtClean="0">
                <a:latin typeface="Californian FB"/>
                <a:ea typeface="Calibri"/>
                <a:cs typeface="Times New Roman"/>
              </a:rPr>
              <a:t>		3</a:t>
            </a:r>
            <a:r>
              <a:rPr lang="en-US" sz="3400" b="1" dirty="0">
                <a:latin typeface="Californian FB"/>
                <a:ea typeface="Calibri"/>
                <a:cs typeface="Times New Roman"/>
              </a:rPr>
              <a:t>%</a:t>
            </a:r>
            <a:endParaRPr lang="en-US" sz="3400" b="1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600" b="1" dirty="0" smtClean="0">
              <a:latin typeface="Californian FB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400" b="1" dirty="0" smtClean="0">
                <a:latin typeface="Californian FB"/>
                <a:ea typeface="Calibri"/>
                <a:cs typeface="Times New Roman"/>
              </a:rPr>
              <a:t>State </a:t>
            </a:r>
            <a:r>
              <a:rPr lang="en-US" sz="3400" b="1" dirty="0">
                <a:latin typeface="Californian FB"/>
                <a:ea typeface="Calibri"/>
                <a:cs typeface="Times New Roman"/>
              </a:rPr>
              <a:t>Income Tax:		</a:t>
            </a:r>
            <a:r>
              <a:rPr lang="en-US" sz="3400" b="1" dirty="0" smtClean="0">
                <a:latin typeface="Californian FB"/>
                <a:ea typeface="Calibri"/>
                <a:cs typeface="Times New Roman"/>
              </a:rPr>
              <a:t>		6</a:t>
            </a:r>
            <a:r>
              <a:rPr lang="en-US" sz="3400" b="1" dirty="0">
                <a:latin typeface="Californian FB"/>
                <a:ea typeface="Calibri"/>
                <a:cs typeface="Times New Roman"/>
              </a:rPr>
              <a:t>%</a:t>
            </a:r>
            <a:endParaRPr lang="en-US" sz="3400" b="1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400" b="1" dirty="0">
                <a:latin typeface="Californian FB"/>
                <a:ea typeface="Calibri"/>
                <a:cs typeface="Times New Roman"/>
              </a:rPr>
              <a:t>Disability:				</a:t>
            </a:r>
            <a:r>
              <a:rPr lang="en-US" sz="3400" b="1" dirty="0" smtClean="0">
                <a:latin typeface="Californian FB"/>
                <a:ea typeface="Calibri"/>
                <a:cs typeface="Times New Roman"/>
              </a:rPr>
              <a:t>		1</a:t>
            </a:r>
            <a:r>
              <a:rPr lang="en-US" sz="3400" b="1" dirty="0">
                <a:latin typeface="Californian FB"/>
                <a:ea typeface="Calibri"/>
                <a:cs typeface="Times New Roman"/>
              </a:rPr>
              <a:t>%</a:t>
            </a:r>
            <a:endParaRPr lang="en-US" sz="3400" b="1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400" b="1" dirty="0">
                <a:latin typeface="Californian FB"/>
                <a:ea typeface="Calibri"/>
                <a:cs typeface="Times New Roman"/>
              </a:rPr>
              <a:t>Unemployment:			</a:t>
            </a:r>
            <a:r>
              <a:rPr lang="en-US" sz="3400" b="1" dirty="0" smtClean="0">
                <a:latin typeface="Californian FB"/>
                <a:ea typeface="Calibri"/>
                <a:cs typeface="Times New Roman"/>
              </a:rPr>
              <a:t>		1</a:t>
            </a:r>
            <a:r>
              <a:rPr lang="en-US" sz="3400" b="1" dirty="0">
                <a:latin typeface="Californian FB"/>
                <a:ea typeface="Calibri"/>
                <a:cs typeface="Times New Roman"/>
              </a:rPr>
              <a:t>%</a:t>
            </a:r>
            <a:endParaRPr lang="en-US" sz="3400" b="1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400" b="1" dirty="0">
                <a:latin typeface="Californian FB"/>
                <a:ea typeface="Calibri"/>
                <a:cs typeface="Times New Roman"/>
              </a:rPr>
              <a:t>Property Tax:			</a:t>
            </a:r>
            <a:r>
              <a:rPr lang="en-US" sz="3400" b="1" dirty="0" smtClean="0">
                <a:latin typeface="Californian FB"/>
                <a:ea typeface="Calibri"/>
                <a:cs typeface="Times New Roman"/>
              </a:rPr>
              <a:t>		1</a:t>
            </a:r>
            <a:r>
              <a:rPr lang="en-US" sz="3400" b="1" dirty="0">
                <a:latin typeface="Californian FB"/>
                <a:ea typeface="Calibri"/>
                <a:cs typeface="Times New Roman"/>
              </a:rPr>
              <a:t>%</a:t>
            </a:r>
            <a:endParaRPr lang="en-US" sz="3400" b="1" dirty="0">
              <a:latin typeface="Calibri"/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3400" b="1" dirty="0">
              <a:latin typeface="Calibri"/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400" b="1" dirty="0"/>
              <a:t/>
            </a:r>
            <a:br>
              <a:rPr lang="en-US" sz="3400" b="1" dirty="0"/>
            </a:br>
            <a:r>
              <a:rPr lang="en-US" sz="3400" b="1" dirty="0">
                <a:latin typeface="Californian FB"/>
                <a:ea typeface="Calibri"/>
                <a:cs typeface="Times New Roman"/>
              </a:rPr>
              <a:t>TOTAL TAX PERCENTAGE:		 </a:t>
            </a:r>
            <a:r>
              <a:rPr lang="en-US" sz="3400" b="1" dirty="0" smtClean="0">
                <a:latin typeface="Californian FB"/>
                <a:ea typeface="Calibri"/>
                <a:cs typeface="Times New Roman"/>
              </a:rPr>
              <a:t>	</a:t>
            </a:r>
            <a:r>
              <a:rPr lang="en-US" sz="3400" b="1" u="sng" dirty="0" smtClean="0">
                <a:latin typeface="Californian FB"/>
                <a:ea typeface="Calibri"/>
                <a:cs typeface="Times New Roman"/>
              </a:rPr>
              <a:t>28%</a:t>
            </a:r>
            <a:endParaRPr lang="en-US" sz="3400" b="1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0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50000">
              <a:schemeClr val="bg1">
                <a:lumMod val="50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ECONOMICS </a:t>
            </a:r>
            <a:r>
              <a:rPr lang="en-US" b="1" u="sng" dirty="0" smtClean="0">
                <a:solidFill>
                  <a:schemeClr val="bg1"/>
                </a:solidFill>
              </a:rPr>
              <a:t>PRE-QUESTIONS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514350" lvl="0" indent="-51435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SzPts val="1200"/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alifornian FB"/>
                <a:ea typeface="Calibri"/>
                <a:cs typeface="Times New Roman"/>
              </a:rPr>
              <a:t>What type of economic system does the U.S. have?</a:t>
            </a:r>
            <a:endParaRPr lang="en-US" sz="28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514350" lvl="0" indent="-51435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SzPts val="1200"/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alifornian FB"/>
                <a:ea typeface="Calibri"/>
                <a:cs typeface="Times New Roman"/>
              </a:rPr>
              <a:t>What is money</a:t>
            </a:r>
            <a:r>
              <a:rPr lang="en-US" dirty="0" smtClean="0">
                <a:solidFill>
                  <a:schemeClr val="bg1"/>
                </a:solidFill>
                <a:latin typeface="Californian FB"/>
                <a:ea typeface="Calibri"/>
                <a:cs typeface="Times New Roman"/>
              </a:rPr>
              <a:t>? Why does it have value?</a:t>
            </a:r>
            <a:endParaRPr lang="en-US" dirty="0" smtClean="0">
              <a:solidFill>
                <a:schemeClr val="bg1"/>
              </a:solidFill>
              <a:latin typeface="Californian FB"/>
              <a:ea typeface="Calibri"/>
              <a:cs typeface="Times New Roman"/>
            </a:endParaRPr>
          </a:p>
          <a:p>
            <a:pPr marL="514350" lvl="0" indent="-51435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SzPts val="1200"/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alifornian FB"/>
                <a:ea typeface="Calibri"/>
                <a:cs typeface="Times New Roman"/>
              </a:rPr>
              <a:t>What </a:t>
            </a:r>
            <a:r>
              <a:rPr lang="en-US" dirty="0">
                <a:solidFill>
                  <a:schemeClr val="bg1"/>
                </a:solidFill>
                <a:latin typeface="Californian FB"/>
                <a:ea typeface="Calibri"/>
                <a:cs typeface="Times New Roman"/>
              </a:rPr>
              <a:t>is the relationship between supply &amp; demand</a:t>
            </a:r>
            <a:r>
              <a:rPr lang="en-US" dirty="0" smtClean="0">
                <a:solidFill>
                  <a:schemeClr val="bg1"/>
                </a:solidFill>
                <a:latin typeface="Californian FB"/>
                <a:ea typeface="Calibri"/>
                <a:cs typeface="Times New Roman"/>
              </a:rPr>
              <a:t>?</a:t>
            </a:r>
            <a:endParaRPr lang="en-US" sz="28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514350" lvl="0" indent="-51435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SzPts val="1200"/>
              <a:buFont typeface="+mj-lt"/>
              <a:buAutoNum type="arabicPeriod"/>
            </a:pPr>
            <a:r>
              <a:rPr lang="en-US" dirty="0" smtClean="0">
                <a:latin typeface="Californian FB"/>
                <a:ea typeface="Calibri"/>
                <a:cs typeface="Times New Roman"/>
              </a:rPr>
              <a:t>What does a bank do?</a:t>
            </a:r>
          </a:p>
          <a:p>
            <a:pPr marL="514350" lvl="0" indent="-51435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SzPts val="1200"/>
              <a:buFont typeface="+mj-lt"/>
              <a:buAutoNum type="arabicPeriod"/>
            </a:pPr>
            <a:r>
              <a:rPr lang="en-US" dirty="0" smtClean="0">
                <a:latin typeface="Californian FB"/>
                <a:ea typeface="Calibri"/>
                <a:cs typeface="Times New Roman"/>
              </a:rPr>
              <a:t>How come we have to buy stuff?</a:t>
            </a:r>
          </a:p>
          <a:p>
            <a:pPr marL="514350" lvl="0" indent="-51435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SzPts val="1200"/>
              <a:buFont typeface="+mj-lt"/>
              <a:buAutoNum type="arabicPeriod"/>
            </a:pPr>
            <a:r>
              <a:rPr lang="en-US" dirty="0" smtClean="0">
                <a:latin typeface="Californian FB"/>
                <a:ea typeface="Calibri"/>
                <a:cs typeface="Times New Roman"/>
              </a:rPr>
              <a:t>How come some people have more money than others?</a:t>
            </a:r>
            <a:endParaRPr lang="en-US" sz="2800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43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u="sng" dirty="0" smtClean="0"/>
              <a:t>Econ Class Jobs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There are a couple of jobs in this class that are available.  Students who have an assigned job will be responsible for carrying out their duty, and in return will they will receive a higher pay.  The jobs are as follows:</a:t>
            </a:r>
          </a:p>
          <a:p>
            <a:pPr>
              <a:buFontTx/>
              <a:buChar char="-"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Electrician – turning on and off the lights as needed during the class period</a:t>
            </a:r>
          </a:p>
          <a:p>
            <a:pPr>
              <a:buFontTx/>
              <a:buChar char="-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Runner – passing out/collecting papers as needed during the class period</a:t>
            </a:r>
          </a:p>
          <a:p>
            <a:pPr>
              <a:buFontTx/>
              <a:buChar char="-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Timer – responsible for notifying the class of “half-time” and the “two-minute warning”</a:t>
            </a:r>
          </a:p>
          <a:p>
            <a:pPr>
              <a:buFontTx/>
              <a:buChar char="-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Section Leader &amp; Alternate – responsible for their section.  This includes: monitoring attendance, restroom use, and participation. (Per Section)</a:t>
            </a:r>
          </a:p>
          <a:p>
            <a:pPr>
              <a:buFontTx/>
              <a:buChar char="-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Clerk &amp; Secretary – keeps track of all info for their class period, including: keeping all records of daily lessons, class infractions, group rankings, student salaries, etc.</a:t>
            </a:r>
          </a:p>
          <a:p>
            <a:pPr>
              <a:buFontTx/>
              <a:buChar char="-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Sheriff &amp; Deputy – responsible for writing tickets for all classroom infractions, including: </a:t>
            </a:r>
            <a:r>
              <a:rPr lang="en-US" dirty="0" err="1" smtClean="0">
                <a:solidFill>
                  <a:schemeClr val="bg1"/>
                </a:solidFill>
              </a:rPr>
              <a:t>tardies</a:t>
            </a:r>
            <a:r>
              <a:rPr lang="en-US" dirty="0" smtClean="0">
                <a:solidFill>
                  <a:schemeClr val="bg1"/>
                </a:solidFill>
              </a:rPr>
              <a:t>, misbehavior, or any other citations as directed by Mr. </a:t>
            </a:r>
            <a:r>
              <a:rPr lang="en-US" dirty="0" smtClean="0">
                <a:solidFill>
                  <a:schemeClr val="bg1"/>
                </a:solidFill>
              </a:rPr>
              <a:t>Goblirsch</a:t>
            </a:r>
          </a:p>
          <a:p>
            <a:pPr>
              <a:buFontTx/>
              <a:buChar char="-"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IF YOU ARE INTERESTED IN APPLYING FOR A JOB, GO TO: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09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3813</TotalTime>
  <Words>327</Words>
  <Application>Microsoft Office PowerPoint</Application>
  <PresentationFormat>On-screen Show (4:3)</PresentationFormat>
  <Paragraphs>61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14_TP030004031</vt:lpstr>
      <vt:lpstr>Default Design</vt:lpstr>
      <vt:lpstr>12_TP030004031</vt:lpstr>
      <vt:lpstr>Thursday August 13, 2015 Mr. Goblirsch – Economics</vt:lpstr>
      <vt:lpstr>PowerPoint Presentation</vt:lpstr>
      <vt:lpstr>ECONOMICS PRE-QUESTIONS</vt:lpstr>
      <vt:lpstr>Econ Class Jobs</vt:lpstr>
    </vt:vector>
  </TitlesOfParts>
  <Company>Goblirsch Family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3, 2011 MR. GOBLIRSCH</dc:title>
  <dc:creator>Clinton Goblirsch</dc:creator>
  <cp:lastModifiedBy>cgoblirsch</cp:lastModifiedBy>
  <cp:revision>89</cp:revision>
  <dcterms:created xsi:type="dcterms:W3CDTF">2011-10-03T01:21:46Z</dcterms:created>
  <dcterms:modified xsi:type="dcterms:W3CDTF">2015-08-13T19:36:23Z</dcterms:modified>
</cp:coreProperties>
</file>