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</a:t>
            </a:r>
            <a:r>
              <a:rPr lang="en-US" altLang="en-US" b="1" dirty="0" smtClean="0">
                <a:solidFill>
                  <a:srgbClr val="FF0000"/>
                </a:solidFill>
              </a:rPr>
              <a:t>esday </a:t>
            </a:r>
            <a:r>
              <a:rPr lang="en-US" altLang="en-US" b="1" dirty="0" smtClean="0">
                <a:solidFill>
                  <a:srgbClr val="FF0000"/>
                </a:solidFill>
              </a:rPr>
              <a:t>March </a:t>
            </a:r>
            <a:r>
              <a:rPr lang="en-US" altLang="en-US" b="1" dirty="0" smtClean="0">
                <a:solidFill>
                  <a:srgbClr val="FF0000"/>
                </a:solidFill>
              </a:rPr>
              <a:t>11,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Identify </a:t>
            </a:r>
            <a:r>
              <a:rPr lang="en-US" sz="2800" dirty="0" smtClean="0"/>
              <a:t>the implied </a:t>
            </a:r>
            <a:r>
              <a:rPr lang="en-US" sz="2800" dirty="0" smtClean="0"/>
              <a:t>powers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</a:t>
            </a:r>
            <a:r>
              <a:rPr lang="en-US" sz="3000" b="1" dirty="0" smtClean="0">
                <a:solidFill>
                  <a:srgbClr val="FF0000"/>
                </a:solidFill>
              </a:rPr>
              <a:t>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</a:t>
            </a:r>
            <a:r>
              <a:rPr lang="en-US" sz="2800" dirty="0" smtClean="0"/>
              <a:t>Powers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READING: Chapter 11 Sections 3 &amp; 4</a:t>
            </a: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prstClr val="black"/>
                </a:solidFill>
              </a:rPr>
              <a:t>Ch</a:t>
            </a:r>
            <a:r>
              <a:rPr lang="en-US" sz="2400" dirty="0" smtClean="0">
                <a:solidFill>
                  <a:prstClr val="black"/>
                </a:solidFill>
              </a:rPr>
              <a:t> 11-3 &amp; 11-4 - Pgs. 301 - 308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ASSIGNMENT: Workbook Pgs. 55 &amp; 56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***Presidential Inauguration Speeches FRIDAY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Powers Vocab</a:t>
            </a:r>
            <a:r>
              <a:rPr lang="en-US" sz="3000" b="1" dirty="0" smtClean="0">
                <a:solidFill>
                  <a:srgbClr val="1F497D"/>
                </a:solidFill>
              </a:rPr>
              <a:t> </a:t>
            </a:r>
            <a:r>
              <a:rPr lang="en-US" sz="3000" b="1" dirty="0" smtClean="0">
                <a:solidFill>
                  <a:srgbClr val="1F497D"/>
                </a:solidFill>
              </a:rPr>
              <a:t>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 using the glossary of your textbook.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Naturalization			4.   Eminent domain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Copyright			5.   Doctrine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Patent				6.   Necessary &amp; Proper 						      clause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Read Chapter 11 Section 3 &amp; Section 4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Complete Workbook Pgs. 55 &amp; 56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***Make sure your name is on them, &amp; Turn them 	into the basket when you are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36203"/>
      </p:ext>
    </p:extLst>
  </p:cSld>
  <p:clrMapOvr>
    <a:masterClrMapping/>
  </p:clrMapOvr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116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14_TP030004031</vt:lpstr>
      <vt:lpstr>Wednesday March 11, 2015 Mr. Goblirsch – American Government</vt:lpstr>
      <vt:lpstr>ASSIGNMENT: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143</cp:revision>
  <cp:lastPrinted>2015-03-10T14:34:53Z</cp:lastPrinted>
  <dcterms:created xsi:type="dcterms:W3CDTF">2013-08-14T05:03:00Z</dcterms:created>
  <dcterms:modified xsi:type="dcterms:W3CDTF">2015-03-11T02:04:13Z</dcterms:modified>
</cp:coreProperties>
</file>