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38" r:id="rId2"/>
  </p:sldMasterIdLst>
  <p:notesMasterIdLst>
    <p:notesMasterId r:id="rId31"/>
  </p:notesMasterIdLst>
  <p:handoutMasterIdLst>
    <p:handoutMasterId r:id="rId32"/>
  </p:handoutMasterIdLst>
  <p:sldIdLst>
    <p:sldId id="330" r:id="rId3"/>
    <p:sldId id="351" r:id="rId4"/>
    <p:sldId id="353" r:id="rId5"/>
    <p:sldId id="360" r:id="rId6"/>
    <p:sldId id="367" r:id="rId7"/>
    <p:sldId id="354" r:id="rId8"/>
    <p:sldId id="355" r:id="rId9"/>
    <p:sldId id="356" r:id="rId10"/>
    <p:sldId id="357" r:id="rId11"/>
    <p:sldId id="358" r:id="rId12"/>
    <p:sldId id="359" r:id="rId13"/>
    <p:sldId id="361" r:id="rId14"/>
    <p:sldId id="362" r:id="rId15"/>
    <p:sldId id="363" r:id="rId16"/>
    <p:sldId id="364" r:id="rId17"/>
    <p:sldId id="365" r:id="rId18"/>
    <p:sldId id="366" r:id="rId19"/>
    <p:sldId id="368" r:id="rId20"/>
    <p:sldId id="369" r:id="rId21"/>
    <p:sldId id="370" r:id="rId22"/>
    <p:sldId id="371" r:id="rId23"/>
    <p:sldId id="372" r:id="rId24"/>
    <p:sldId id="373" r:id="rId25"/>
    <p:sldId id="341" r:id="rId26"/>
    <p:sldId id="374" r:id="rId27"/>
    <p:sldId id="350" r:id="rId28"/>
    <p:sldId id="375" r:id="rId29"/>
    <p:sldId id="376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0E96-969C-42B8-BC34-BB3267D317CD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9922-B8A5-4348-9D6E-6D5135237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3713-AC59-46D0-B5FD-7FC971211AA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445D-BA0E-431F-BE02-B29CCEF9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BCE1-002B-4527-8BF9-980E127526E1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52C1-1201-482C-8E7C-9F7AAC957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0ACA-6813-4B5D-95A8-FCCD3A82CA98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841F-28C6-418C-8588-02EEC8F09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0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0686-DDD5-4C06-9594-BFDFF92E9689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D667-F5CC-4A21-B06D-D6EF6BFBF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444-9F0A-4911-92BA-6692B10090A8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9621-DB7C-46C8-A932-A4630F8D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0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FB6D-E511-49AA-AC5B-1DFDB17F5C9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A363-2DC6-4757-85F2-4EEF8CB94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6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11A2-560F-4067-B380-5A0A30B8FD42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7C2A-FB51-40C3-8659-253B9E6B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D1B6A-3A0B-4C5D-914D-53831A65314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726A7-D0CF-4160-A25E-E9EF0C9E4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2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4640-8297-4CBE-90DB-3986F50F4B0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701D-402E-423D-88BF-5263EBA4A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54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9532-7C40-4154-89BD-E02C3CA9526F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84A-E352-4561-AA10-7C389B3C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9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217BBE-6015-4C0A-A14B-517290E1EB6C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4D131-1DB0-41C3-8344-61A903E1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March 25,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Explain the process of a bill becoming a law in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Political Cartoon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School House Rock: I’m Just a Bill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Bill Process Chart (P. 345)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 CLIPS: Congress.gov – Bill Process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PARTNER TASK: Bill Process Flip Book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CHART: Organization of Congress – DUE FRIDAY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***Workbook P. 52 DUE TODAY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***Congress Quiz FRIDAY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4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Political Cartoon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Analyze the political cartoon on P. 338.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What does this cartoon imply about political debate?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Do you think this cartoon is an accurate portrayal of politics?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Why would this make the legislative process difficult and inefficient?</a:t>
            </a:r>
          </a:p>
        </p:txBody>
      </p:sp>
    </p:spTree>
    <p:extLst>
      <p:ext uri="{BB962C8B-B14F-4D97-AF65-F5344CB8AC3E}">
        <p14:creationId xmlns:p14="http://schemas.microsoft.com/office/powerpoint/2010/main" val="2824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STEP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COMMITTEE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role of a conference committee.  Be sure to mention that before reaching conference committee, the bill must first have passed through the other house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STEP 5 – CONGRESSIONAL APPROVAL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 in the process before sending the bill to the President.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Senate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1 - 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steps necessary for a bill to be introduced into the Senate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– COMMITTEE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process of a bill going through committee.  Be sure to include how it passes through, or ways it can “die”.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– FLOOR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rules and process for a bill being debated on the floor of the Senate.  Be sure to include the importance of a filibuster and cloture.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STEP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COMMITTEE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role of a conference committee.  Be sure to mention that before reaching conference committee, the bill must first have passed through the other house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STEP 5 – CONGRESSIONAL APPROVAL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 in the process before sending the bill to the President.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Presidential Actions in the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1 - Sign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signing a bill.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TASK: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Process Flip Book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OBJECTIVE</a:t>
            </a:r>
            <a:r>
              <a:rPr lang="en-US" sz="2400" dirty="0" smtClean="0"/>
              <a:t>: Students will be able to explain the process of a bill 	becoming a law in Congress.</a:t>
            </a:r>
          </a:p>
          <a:p>
            <a:endParaRPr lang="en-US" sz="2400" dirty="0" smtClean="0"/>
          </a:p>
          <a:p>
            <a:r>
              <a:rPr lang="en-US" sz="2400" dirty="0" smtClean="0"/>
              <a:t>House of Representatives members will create a Flip Book outlining the steps for a bill to become a law in the House.</a:t>
            </a:r>
          </a:p>
          <a:p>
            <a:endParaRPr lang="en-US" sz="2400" dirty="0" smtClean="0"/>
          </a:p>
          <a:p>
            <a:r>
              <a:rPr lang="en-US" sz="2400" dirty="0" smtClean="0"/>
              <a:t>Senate members will create a Flip Book outlining the steps for a bill to become a law in the Senate.</a:t>
            </a:r>
          </a:p>
          <a:p>
            <a:endParaRPr lang="en-US" sz="2400" dirty="0" smtClean="0"/>
          </a:p>
          <a:p>
            <a:r>
              <a:rPr lang="en-US" sz="2400" dirty="0" smtClean="0"/>
              <a:t>Executive Cabinet members will create a Flip Book outlining the possible Presidential actions that can be taken when a bill reaches the Presidents desk.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59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2 - Veto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vetoing a bill.  What happens to the bill then? (Do not include veto override description here)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3 – Pocket Veto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using a pocket veto.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ACTION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Days No Signing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not signing a bill for 10 days.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36" y="0"/>
            <a:ext cx="9144000" cy="1828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to ACTION 2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Veto Override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5029200"/>
          </a:xfrm>
        </p:spPr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how a Presidential veto can be overridden by Congress.  Be sure to include the fraction/percentage of votes needed to do so.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OF CONGRESS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077878"/>
              </p:ext>
            </p:extLst>
          </p:nvPr>
        </p:nvGraphicFramePr>
        <p:xfrm>
          <a:off x="76200" y="685801"/>
          <a:ext cx="8991600" cy="5854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7086600"/>
              </a:tblGrid>
              <a:tr h="3482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READ CHAPTER 12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SECTION 1 (PGS. 320 – 327).  COMPLETE THE CHART BELOW.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4828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OUTLINE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PROCEDURES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76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PRESIDING OFFICER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DESCRIPTION OF DUTIES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Speaker of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of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Pro Tempore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Floor Leaders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Whips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Committee</a:t>
                      </a:r>
                    </a:p>
                    <a:p>
                      <a:pPr algn="ctr"/>
                      <a:r>
                        <a:rPr lang="en-US" sz="1600" dirty="0" smtClean="0"/>
                        <a:t>Chairman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8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BILL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Attendance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 in </a:t>
            </a:r>
            <a:r>
              <a:rPr lang="en-US" dirty="0" err="1" smtClean="0"/>
              <a:t>Goblirsch’s</a:t>
            </a:r>
            <a:r>
              <a:rPr lang="en-US" dirty="0" smtClean="0"/>
              <a:t> class, we receive no bonus for 	daily attendance.  This bill is for a government program 	to reward those students who attend school daily.</a:t>
            </a:r>
          </a:p>
          <a:p>
            <a:pPr marL="0" indent="0">
              <a:buNone/>
            </a:pPr>
            <a:r>
              <a:rPr lang="en-US" sz="2600" dirty="0"/>
              <a:t>	 </a:t>
            </a:r>
            <a:r>
              <a:rPr lang="en-US" sz="2600" dirty="0" smtClean="0"/>
              <a:t>      - Written by Senator </a:t>
            </a:r>
            <a:r>
              <a:rPr lang="en-US" sz="2600" dirty="0" err="1" smtClean="0"/>
              <a:t>Zurita</a:t>
            </a:r>
            <a:r>
              <a:rPr lang="en-US" sz="2600" dirty="0" smtClean="0"/>
              <a:t> &amp; Representative </a:t>
            </a:r>
            <a:r>
              <a:rPr lang="en-US" sz="2600" dirty="0" err="1" smtClean="0"/>
              <a:t>Cockerham</a:t>
            </a:r>
            <a:r>
              <a:rPr lang="en-US" sz="2600" dirty="0"/>
              <a:t> </a:t>
            </a:r>
            <a:r>
              <a:rPr lang="en-US" sz="2600" dirty="0" smtClean="0"/>
              <a:t>- Period 5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PROPOSAL: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who are present (in class) for the entire week 	will receive a $25 taxable bonus.  In order to fund this 	program, there will be a 2% tax increase.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PRESIDENT OF GOVERNMENT CLASS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7993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BILL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 Spending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 in </a:t>
            </a:r>
            <a:r>
              <a:rPr lang="en-US" dirty="0" err="1" smtClean="0"/>
              <a:t>Goblirsch’s</a:t>
            </a:r>
            <a:r>
              <a:rPr lang="en-US" dirty="0" smtClean="0"/>
              <a:t> class, our defense spending 	is approximately 5%.  We are currently maintaining a 	volunteer military of 50,000.  This proposal is to 	increase military spending to combat hostile 	relationships with 	foreign classes.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8% tax increase = gain of 10,000 troops per day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OF GOVERNMENT CLASS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X 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882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BILL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 Spending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 in </a:t>
            </a:r>
            <a:r>
              <a:rPr lang="en-US" dirty="0" err="1" smtClean="0"/>
              <a:t>Goblirsch’s</a:t>
            </a:r>
            <a:r>
              <a:rPr lang="en-US" dirty="0" smtClean="0"/>
              <a:t> class, our defense spending 	is approximately 5%.  We are currently maintaining a 	volunteer military of 50,000.  This proposal is to 	increase military spending to combat hostile 	relationships with foreign classes.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 tax increase = gain of 5,000 troops per day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OF GOVERNMENT CLASS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X 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5661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BILL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 Spending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 in </a:t>
            </a:r>
            <a:r>
              <a:rPr lang="en-US" dirty="0" err="1" smtClean="0"/>
              <a:t>Goblirsch’s</a:t>
            </a:r>
            <a:r>
              <a:rPr lang="en-US" dirty="0" smtClean="0"/>
              <a:t> class, our defense spending 	is approximately 9%.  We are currently maintaining a 	volunteer military of 50,000 plus 5,000 troops per 	day. This proposal is to increase military spending </a:t>
            </a:r>
            <a:r>
              <a:rPr lang="en-US" smtClean="0"/>
              <a:t>to 	combat </a:t>
            </a:r>
            <a:r>
              <a:rPr lang="en-US" dirty="0" smtClean="0"/>
              <a:t>hostile relationships with foreign classes.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 tax increase = gain of 5,000 troops per day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OF GOVERNMENT CLASS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X 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847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HOUSE OF REPRESENTATIVES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1 – Introduction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2 – Committee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3 – Floor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4 – Conference Committee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5 – Congressional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600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SENATE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1 – Introduction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2 – Committee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3 – Floor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4 – Conference Committee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5 – Congressional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2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PRESIDENTIAL ACTIONS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1 - Sign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2 - Veto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3 – Pocket Veto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4 – 10 Days After No Signing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REACTION to ACTION 2 – Veto Override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2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House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1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1 - 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steps necessary for a bill to be introduced into the House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0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– COMMITTEE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process of a bill going through committee.  Be sure to include how it passes through, or ways it can “die”.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– FLOOR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4525963"/>
          </a:xfrm>
        </p:spPr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rules and process for a bill being debated on the floor of the House.  Be sure to include importance of Rules Committee.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9300</TotalTime>
  <Words>856</Words>
  <Application>Microsoft Office PowerPoint</Application>
  <PresentationFormat>On-screen Show (4:3)</PresentationFormat>
  <Paragraphs>249</Paragraphs>
  <Slides>28</Slides>
  <Notes>0</Notes>
  <HiddenSlides>22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14_TP030004031</vt:lpstr>
      <vt:lpstr>1_Office Theme</vt:lpstr>
      <vt:lpstr>Wednesday March 25, 2015 Mr. Goblirsch – American Government</vt:lpstr>
      <vt:lpstr>PARTNER TASK: Bill Process Flip Book</vt:lpstr>
      <vt:lpstr>HOUSE OF REPRESENTATIVES</vt:lpstr>
      <vt:lpstr>SENATE</vt:lpstr>
      <vt:lpstr>PRESIDENTIAL ACTIONS</vt:lpstr>
      <vt:lpstr>COVER PAGE</vt:lpstr>
      <vt:lpstr>HOUSE STEP 1 - INTRODUCTION</vt:lpstr>
      <vt:lpstr>HOUSE STEP 2 – COMMITTEE ACTION</vt:lpstr>
      <vt:lpstr>HOUSE STEP 3 – FLOOR ACTION</vt:lpstr>
      <vt:lpstr>HOUSE STEP 4 –  CONFERENCE COMMITTEE</vt:lpstr>
      <vt:lpstr>HOUSE STEP 5 – CONGRESSIONAL APPROVAL</vt:lpstr>
      <vt:lpstr>COVER PAGE</vt:lpstr>
      <vt:lpstr>SENATE STEP 1 - INTRODUCTION</vt:lpstr>
      <vt:lpstr>SENATE STEP 2 – COMMITTEE ACTION</vt:lpstr>
      <vt:lpstr>SENATE STEP 3 – FLOOR ACTION</vt:lpstr>
      <vt:lpstr>SENATE STEP 4 –  CONFERENCE COMMITTEE</vt:lpstr>
      <vt:lpstr>SENATE STEP 5 – CONGRESSIONAL APPROVAL</vt:lpstr>
      <vt:lpstr>COVER PAGE</vt:lpstr>
      <vt:lpstr>PRESIDENT ACTION 1 - Sign</vt:lpstr>
      <vt:lpstr>PRESIDENT ACTION 2 - Veto</vt:lpstr>
      <vt:lpstr>PRESIDENT ACTION 3 – Pocket Veto</vt:lpstr>
      <vt:lpstr>PRESIDENT ACTION 4 –  10 Days No Signing</vt:lpstr>
      <vt:lpstr>PRESIDENT  REACTION to ACTION 2 –  Veto Override</vt:lpstr>
      <vt:lpstr>ORGANIZATION OF CONGRESS</vt:lpstr>
      <vt:lpstr>BILL: Daily Attendance</vt:lpstr>
      <vt:lpstr>BILL: Defense Spending</vt:lpstr>
      <vt:lpstr>BILL: Defense Spending</vt:lpstr>
      <vt:lpstr>BILL: Defense Spending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245</cp:revision>
  <cp:lastPrinted>2015-03-26T20:30:11Z</cp:lastPrinted>
  <dcterms:created xsi:type="dcterms:W3CDTF">2013-08-14T05:03:00Z</dcterms:created>
  <dcterms:modified xsi:type="dcterms:W3CDTF">2015-03-27T14:15:49Z</dcterms:modified>
</cp:coreProperties>
</file>