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6" r:id="rId1"/>
    <p:sldMasterId id="2147483906" r:id="rId2"/>
  </p:sldMasterIdLst>
  <p:notesMasterIdLst>
    <p:notesMasterId r:id="rId17"/>
  </p:notesMasterIdLst>
  <p:handoutMasterIdLst>
    <p:handoutMasterId r:id="rId18"/>
  </p:handoutMasterIdLst>
  <p:sldIdLst>
    <p:sldId id="283" r:id="rId3"/>
    <p:sldId id="306" r:id="rId4"/>
    <p:sldId id="288" r:id="rId5"/>
    <p:sldId id="286" r:id="rId6"/>
    <p:sldId id="295" r:id="rId7"/>
    <p:sldId id="296" r:id="rId8"/>
    <p:sldId id="297" r:id="rId9"/>
    <p:sldId id="305" r:id="rId10"/>
    <p:sldId id="307" r:id="rId11"/>
    <p:sldId id="300" r:id="rId12"/>
    <p:sldId id="301" r:id="rId13"/>
    <p:sldId id="302" r:id="rId14"/>
    <p:sldId id="303" r:id="rId15"/>
    <p:sldId id="304" r:id="rId1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33"/>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0C687941-6F2F-4D72-B14A-A003F6FDCB1A}" type="datetimeFigureOut">
              <a:rPr lang="en-US" smtClean="0"/>
              <a:t>4/13/2015</a:t>
            </a:fld>
            <a:endParaRPr lang="en-US"/>
          </a:p>
        </p:txBody>
      </p:sp>
      <p:sp>
        <p:nvSpPr>
          <p:cNvPr id="4" name="Footer Placeholder 3"/>
          <p:cNvSpPr>
            <a:spLocks noGrp="1"/>
          </p:cNvSpPr>
          <p:nvPr>
            <p:ph type="ftr" sz="quarter" idx="2"/>
          </p:nvPr>
        </p:nvSpPr>
        <p:spPr>
          <a:xfrm>
            <a:off x="1"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B0E96CDD-CD37-4E88-99FF-43A4A460958A}" type="slidenum">
              <a:rPr lang="en-US" smtClean="0"/>
              <a:t>‹#›</a:t>
            </a:fld>
            <a:endParaRPr lang="en-US"/>
          </a:p>
        </p:txBody>
      </p:sp>
    </p:spTree>
    <p:extLst>
      <p:ext uri="{BB962C8B-B14F-4D97-AF65-F5344CB8AC3E}">
        <p14:creationId xmlns:p14="http://schemas.microsoft.com/office/powerpoint/2010/main" val="4346216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319" cy="46524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885" y="0"/>
            <a:ext cx="3038319" cy="465242"/>
          </a:xfrm>
          <a:prstGeom prst="rect">
            <a:avLst/>
          </a:prstGeom>
        </p:spPr>
        <p:txBody>
          <a:bodyPr vert="horz" lIns="91440" tIns="45720" rIns="91440" bIns="45720" rtlCol="0"/>
          <a:lstStyle>
            <a:lvl1pPr algn="r">
              <a:defRPr sz="1200"/>
            </a:lvl1pPr>
          </a:lstStyle>
          <a:p>
            <a:fld id="{2B3BA796-5B5B-4094-AE1D-3ACF4F5CF8C3}" type="datetimeFigureOut">
              <a:rPr lang="en-US" smtClean="0"/>
              <a:t>4/13/2015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519" y="4416633"/>
            <a:ext cx="5607362" cy="418296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054"/>
            <a:ext cx="3038319" cy="46524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885" y="8829054"/>
            <a:ext cx="3038319" cy="465242"/>
          </a:xfrm>
          <a:prstGeom prst="rect">
            <a:avLst/>
          </a:prstGeom>
        </p:spPr>
        <p:txBody>
          <a:bodyPr vert="horz" lIns="91440" tIns="45720" rIns="91440" bIns="45720" rtlCol="0" anchor="b"/>
          <a:lstStyle>
            <a:lvl1pPr algn="r">
              <a:defRPr sz="1200"/>
            </a:lvl1pPr>
          </a:lstStyle>
          <a:p>
            <a:fld id="{242659DB-15AA-4E22-BAC7-771AEC7C49AA}" type="slidenum">
              <a:rPr lang="en-US" smtClean="0"/>
              <a:t>‹#›</a:t>
            </a:fld>
            <a:endParaRPr lang="en-US"/>
          </a:p>
        </p:txBody>
      </p:sp>
    </p:spTree>
    <p:extLst>
      <p:ext uri="{BB962C8B-B14F-4D97-AF65-F5344CB8AC3E}">
        <p14:creationId xmlns:p14="http://schemas.microsoft.com/office/powerpoint/2010/main" val="26646498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D8EDD177-EC90-41E9-94FD-472E866B5364}" type="slidenum">
              <a:rPr lang="en-US" altLang="en-US">
                <a:solidFill>
                  <a:prstClr val="black"/>
                </a:solidFill>
              </a:rPr>
              <a:pPr/>
              <a:t>3</a:t>
            </a:fld>
            <a:endParaRPr lang="en-US" altLang="en-US">
              <a:solidFill>
                <a:prstClr val="black"/>
              </a:solidFill>
            </a:endParaRPr>
          </a:p>
        </p:txBody>
      </p:sp>
      <p:sp>
        <p:nvSpPr>
          <p:cNvPr id="416770" name="Rectangle 2"/>
          <p:cNvSpPr>
            <a:spLocks noGrp="1" noRot="1" noChangeAspect="1" noChangeArrowheads="1" noTextEdit="1"/>
          </p:cNvSpPr>
          <p:nvPr>
            <p:ph type="sldImg"/>
          </p:nvPr>
        </p:nvSpPr>
        <p:spPr>
          <a:ln/>
        </p:spPr>
      </p:sp>
      <p:sp>
        <p:nvSpPr>
          <p:cNvPr id="416771" name="Rectangle 3"/>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2.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oleObject" Target="../embeddings/oleObject2.bin"/></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5469B914-499F-4E30-B66A-313BE553F442}" type="datetimeFigureOut">
              <a:rPr lang="en-US"/>
              <a:pPr>
                <a:defRPr/>
              </a:pPr>
              <a:t>4/13/2015</a:t>
            </a:fld>
            <a:endParaRPr lang="en-US"/>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D802B193-406F-4290-AC3D-96112A6769B2}" type="slidenum">
              <a:rPr lang="en-US"/>
              <a:pPr>
                <a:defRPr/>
              </a:pPr>
              <a:t>‹#›</a:t>
            </a:fld>
            <a:endParaRPr lang="en-US"/>
          </a:p>
        </p:txBody>
      </p:sp>
    </p:spTree>
    <p:extLst>
      <p:ext uri="{BB962C8B-B14F-4D97-AF65-F5344CB8AC3E}">
        <p14:creationId xmlns:p14="http://schemas.microsoft.com/office/powerpoint/2010/main" val="1207681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7E48102E-C648-4D0F-ACBA-D7CC99A12E24}" type="datetimeFigureOut">
              <a:rPr lang="en-US"/>
              <a:pPr>
                <a:defRPr/>
              </a:pPr>
              <a:t>4/13/2015</a:t>
            </a:fld>
            <a:endParaRPr lang="en-US"/>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42A44F84-4177-4974-8461-87895934AFD7}" type="slidenum">
              <a:rPr lang="en-US"/>
              <a:pPr>
                <a:defRPr/>
              </a:pPr>
              <a:t>‹#›</a:t>
            </a:fld>
            <a:endParaRPr lang="en-US"/>
          </a:p>
        </p:txBody>
      </p:sp>
    </p:spTree>
    <p:extLst>
      <p:ext uri="{BB962C8B-B14F-4D97-AF65-F5344CB8AC3E}">
        <p14:creationId xmlns:p14="http://schemas.microsoft.com/office/powerpoint/2010/main" val="1825526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67EA61B3-8916-4176-830E-99281ABB855E}" type="datetimeFigureOut">
              <a:rPr lang="en-US"/>
              <a:pPr>
                <a:defRPr/>
              </a:pPr>
              <a:t>4/13/2015</a:t>
            </a:fld>
            <a:endParaRPr lang="en-US"/>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B02591A8-71C9-427D-A848-F920478C0FE2}" type="slidenum">
              <a:rPr lang="en-US"/>
              <a:pPr>
                <a:defRPr/>
              </a:pPr>
              <a:t>‹#›</a:t>
            </a:fld>
            <a:endParaRPr lang="en-US"/>
          </a:p>
        </p:txBody>
      </p:sp>
    </p:spTree>
    <p:extLst>
      <p:ext uri="{BB962C8B-B14F-4D97-AF65-F5344CB8AC3E}">
        <p14:creationId xmlns:p14="http://schemas.microsoft.com/office/powerpoint/2010/main" val="33845069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371740" name="Rectangle 28"/>
          <p:cNvSpPr>
            <a:spLocks noChangeArrowheads="1"/>
          </p:cNvSpPr>
          <p:nvPr/>
        </p:nvSpPr>
        <p:spPr bwMode="auto">
          <a:xfrm>
            <a:off x="3276600" y="0"/>
            <a:ext cx="2552700" cy="9017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
        <p:nvSpPr>
          <p:cNvPr id="371741" name="Rectangle 29"/>
          <p:cNvSpPr>
            <a:spLocks noGrp="1" noChangeArrowheads="1"/>
          </p:cNvSpPr>
          <p:nvPr>
            <p:ph type="ctrTitle" sz="quarter"/>
          </p:nvPr>
        </p:nvSpPr>
        <p:spPr>
          <a:xfrm>
            <a:off x="838200" y="1219200"/>
            <a:ext cx="7543800" cy="1752600"/>
          </a:xfrm>
          <a:effectLst>
            <a:outerShdw dist="35921" dir="2700000" algn="ctr" rotWithShape="0">
              <a:srgbClr val="808080"/>
            </a:outerShdw>
          </a:effectLst>
          <a:extLst>
            <a:ext uri="{909E8E84-426E-40DD-AFC4-6F175D3DCCD1}">
              <a14:hiddenFill xmlns:a14="http://schemas.microsoft.com/office/drawing/2010/main">
                <a:solidFill>
                  <a:srgbClr val="FFCC00"/>
                </a:solidFill>
              </a14:hiddenFill>
            </a:ext>
          </a:extLst>
        </p:spPr>
        <p:txBody>
          <a:bodyPr/>
          <a:lstStyle>
            <a:lvl1pPr algn="ctr">
              <a:defRPr sz="4800"/>
            </a:lvl1pPr>
          </a:lstStyle>
          <a:p>
            <a:pPr lvl="0"/>
            <a:r>
              <a:rPr lang="en-US" altLang="en-US" noProof="0" smtClean="0"/>
              <a:t>Click to edit Master title style</a:t>
            </a:r>
          </a:p>
        </p:txBody>
      </p:sp>
      <p:sp>
        <p:nvSpPr>
          <p:cNvPr id="371742" name="Rectangle 30"/>
          <p:cNvSpPr>
            <a:spLocks noGrp="1" noChangeArrowheads="1"/>
          </p:cNvSpPr>
          <p:nvPr>
            <p:ph type="subTitle" sz="quarter" idx="1"/>
          </p:nvPr>
        </p:nvSpPr>
        <p:spPr>
          <a:xfrm>
            <a:off x="838200" y="3048000"/>
            <a:ext cx="7543800" cy="838200"/>
          </a:xfrm>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0" indent="0" algn="ctr">
              <a:buFontTx/>
              <a:buNone/>
              <a:defRPr sz="3200" i="1"/>
            </a:lvl1pPr>
          </a:lstStyle>
          <a:p>
            <a:pPr lvl="0"/>
            <a:r>
              <a:rPr lang="en-US" altLang="en-US" noProof="0" smtClean="0"/>
              <a:t>Click to edit Master subtitle style</a:t>
            </a:r>
          </a:p>
        </p:txBody>
      </p:sp>
      <p:sp>
        <p:nvSpPr>
          <p:cNvPr id="371743" name="Rectangle 31"/>
          <p:cNvSpPr>
            <a:spLocks noChangeArrowheads="1"/>
          </p:cNvSpPr>
          <p:nvPr/>
        </p:nvSpPr>
        <p:spPr bwMode="auto">
          <a:xfrm>
            <a:off x="0" y="6248400"/>
            <a:ext cx="9144000" cy="609600"/>
          </a:xfrm>
          <a:prstGeom prst="rect">
            <a:avLst/>
          </a:prstGeom>
          <a:solidFill>
            <a:schemeClr val="tx1"/>
          </a:solidFill>
          <a:ln>
            <a:noFill/>
          </a:ln>
          <a:effectLst/>
          <a:extLst>
            <a:ext uri="{91240B29-F687-4F45-9708-019B960494DF}">
              <a14:hiddenLine xmlns:a14="http://schemas.microsoft.com/office/drawing/2010/main" w="9525">
                <a:solidFill>
                  <a:srgbClr val="0B1E7D"/>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
        <p:nvSpPr>
          <p:cNvPr id="371746" name="Text Box 34"/>
          <p:cNvSpPr txBox="1">
            <a:spLocks noChangeArrowheads="1"/>
          </p:cNvSpPr>
          <p:nvPr/>
        </p:nvSpPr>
        <p:spPr bwMode="auto">
          <a:xfrm>
            <a:off x="3646488" y="517525"/>
            <a:ext cx="18097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gn="ctr" eaLnBrk="0" hangingPunct="0">
              <a:spcBef>
                <a:spcPct val="20000"/>
              </a:spcBef>
            </a:pPr>
            <a:r>
              <a:rPr lang="en-US" altLang="en-US" sz="1600" b="1" smtClean="0">
                <a:solidFill>
                  <a:srgbClr val="FFFFFF"/>
                </a:solidFill>
                <a:effectLst>
                  <a:outerShdw blurRad="38100" dist="38100" dir="2700000" algn="tl">
                    <a:srgbClr val="000000"/>
                  </a:outerShdw>
                </a:effectLst>
                <a:latin typeface="Arial" charset="0"/>
                <a:cs typeface="+mn-cs"/>
              </a:rPr>
              <a:t>Presentation Pro</a:t>
            </a:r>
            <a:endParaRPr lang="en-US" altLang="en-US" sz="3000" smtClean="0">
              <a:solidFill>
                <a:srgbClr val="000000"/>
              </a:solidFill>
              <a:latin typeface="Arial" charset="0"/>
              <a:cs typeface="+mn-cs"/>
            </a:endParaRPr>
          </a:p>
        </p:txBody>
      </p:sp>
      <p:pic>
        <p:nvPicPr>
          <p:cNvPr id="371747" name="Picture 35" descr="C:\WINDOWS\DESKTOP\PHlogoforPresPro.bmp"/>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0550" y="6259513"/>
            <a:ext cx="933450" cy="60325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71748" name="Object 36"/>
          <p:cNvGraphicFramePr>
            <a:graphicFrameLocks noChangeAspect="1"/>
          </p:cNvGraphicFramePr>
          <p:nvPr/>
        </p:nvGraphicFramePr>
        <p:xfrm>
          <a:off x="8216900" y="6265863"/>
          <a:ext cx="914400" cy="584200"/>
        </p:xfrm>
        <a:graphic>
          <a:graphicData uri="http://schemas.openxmlformats.org/presentationml/2006/ole">
            <mc:AlternateContent xmlns:mc="http://schemas.openxmlformats.org/markup-compatibility/2006">
              <mc:Choice xmlns:v="urn:schemas-microsoft-com:vml" Requires="v">
                <p:oleObj spid="_x0000_s19469" name="Picture" r:id="rId4" imgW="2331720" imgH="1490472" progId="Word.Picture.8">
                  <p:embed/>
                </p:oleObj>
              </mc:Choice>
              <mc:Fallback>
                <p:oleObj name="Picture" r:id="rId4" imgW="2331720" imgH="1490472" progId="Word.Picture.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16900" y="6265863"/>
                        <a:ext cx="914400" cy="584200"/>
                      </a:xfrm>
                      <a:prstGeom prst="rect">
                        <a:avLst/>
                      </a:prstGeom>
                      <a:noFill/>
                      <a:ln w="9525">
                        <a:solidFill>
                          <a:srgbClr val="3A066A"/>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71749" name="Rectangle 37"/>
          <p:cNvSpPr>
            <a:spLocks noChangeArrowheads="1"/>
          </p:cNvSpPr>
          <p:nvPr/>
        </p:nvSpPr>
        <p:spPr bwMode="auto">
          <a:xfrm>
            <a:off x="8215313" y="6267450"/>
            <a:ext cx="898525" cy="569913"/>
          </a:xfrm>
          <a:prstGeom prst="rect">
            <a:avLst/>
          </a:prstGeom>
          <a:noFill/>
          <a:ln w="9525">
            <a:solidFill>
              <a:srgbClr val="3A066A"/>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Tree>
    <p:extLst>
      <p:ext uri="{BB962C8B-B14F-4D97-AF65-F5344CB8AC3E}">
        <p14:creationId xmlns:p14="http://schemas.microsoft.com/office/powerpoint/2010/main" val="4291520938"/>
      </p:ext>
    </p:extLst>
  </p:cSld>
  <p:clrMapOvr>
    <a:masterClrMapping/>
  </p:clrMapOvr>
  <p:transition spd="med">
    <p:dissolv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29620450"/>
      </p:ext>
    </p:extLst>
  </p:cSld>
  <p:clrMapOvr>
    <a:masterClrMapping/>
  </p:clrMapOvr>
  <p:transition spd="med">
    <p:dissolv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794090086"/>
      </p:ext>
    </p:extLst>
  </p:cSld>
  <p:clrMapOvr>
    <a:masterClrMapping/>
  </p:clrMapOvr>
  <p:transition spd="med">
    <p:dissolv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990600"/>
            <a:ext cx="42291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990600"/>
            <a:ext cx="42291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15315670"/>
      </p:ext>
    </p:extLst>
  </p:cSld>
  <p:clrMapOvr>
    <a:masterClrMapping/>
  </p:clrMapOvr>
  <p:transition spd="med">
    <p:dissolv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65959256"/>
      </p:ext>
    </p:extLst>
  </p:cSld>
  <p:clrMapOvr>
    <a:masterClrMapping/>
  </p:clrMapOvr>
  <p:transition spd="med">
    <p:dissolv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798331364"/>
      </p:ext>
    </p:extLst>
  </p:cSld>
  <p:clrMapOvr>
    <a:masterClrMapping/>
  </p:clrMapOvr>
  <p:transition spd="med">
    <p:dissolv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00127280"/>
      </p:ext>
    </p:extLst>
  </p:cSld>
  <p:clrMapOvr>
    <a:masterClrMapping/>
  </p:clrMapOvr>
  <p:transition spd="med">
    <p:dissolv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72549698"/>
      </p:ext>
    </p:extLst>
  </p:cSld>
  <p:clrMapOvr>
    <a:masterClrMapping/>
  </p:clrMapOvr>
  <p:transition spd="med">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9D47A348-0167-4739-BFDD-FFC2F1606776}" type="datetimeFigureOut">
              <a:rPr lang="en-US"/>
              <a:pPr>
                <a:defRPr/>
              </a:pPr>
              <a:t>4/13/2015</a:t>
            </a:fld>
            <a:endParaRPr lang="en-US"/>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0048609B-2151-4F50-B99E-D9CDDA3035E5}" type="slidenum">
              <a:rPr lang="en-US"/>
              <a:pPr>
                <a:defRPr/>
              </a:pPr>
              <a:t>‹#›</a:t>
            </a:fld>
            <a:endParaRPr lang="en-US"/>
          </a:p>
        </p:txBody>
      </p:sp>
    </p:spTree>
    <p:extLst>
      <p:ext uri="{BB962C8B-B14F-4D97-AF65-F5344CB8AC3E}">
        <p14:creationId xmlns:p14="http://schemas.microsoft.com/office/powerpoint/2010/main" val="10191193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24618672"/>
      </p:ext>
    </p:extLst>
  </p:cSld>
  <p:clrMapOvr>
    <a:masterClrMapping/>
  </p:clrMapOvr>
  <p:transition spd="med">
    <p:dissolv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58272892"/>
      </p:ext>
    </p:extLst>
  </p:cSld>
  <p:clrMapOvr>
    <a:masterClrMapping/>
  </p:clrMapOvr>
  <p:transition spd="med">
    <p:dissolv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0"/>
            <a:ext cx="2152650" cy="5257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0"/>
            <a:ext cx="630555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55130395"/>
      </p:ext>
    </p:extLst>
  </p:cSld>
  <p:clrMapOvr>
    <a:masterClrMapping/>
  </p:clrMapOvr>
  <p:transition spd="med">
    <p:dissolv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382000"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04800" y="990600"/>
            <a:ext cx="42291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86300" y="990600"/>
            <a:ext cx="4229100" cy="4267200"/>
          </a:xfrm>
        </p:spPr>
        <p:txBody>
          <a:bodyPr/>
          <a:lstStyle/>
          <a:p>
            <a:endParaRPr lang="en-US"/>
          </a:p>
        </p:txBody>
      </p:sp>
    </p:spTree>
    <p:extLst>
      <p:ext uri="{BB962C8B-B14F-4D97-AF65-F5344CB8AC3E}">
        <p14:creationId xmlns:p14="http://schemas.microsoft.com/office/powerpoint/2010/main" val="520567797"/>
      </p:ext>
    </p:extLst>
  </p:cSld>
  <p:clrMapOvr>
    <a:masterClrMapping/>
  </p:clrMapOvr>
  <p:transition spd="med">
    <p:dissolv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382000" cy="9144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304800" y="990600"/>
            <a:ext cx="8610600" cy="4267200"/>
          </a:xfrm>
        </p:spPr>
        <p:txBody>
          <a:bodyPr/>
          <a:lstStyle/>
          <a:p>
            <a:endParaRPr lang="en-US"/>
          </a:p>
        </p:txBody>
      </p:sp>
    </p:spTree>
    <p:extLst>
      <p:ext uri="{BB962C8B-B14F-4D97-AF65-F5344CB8AC3E}">
        <p14:creationId xmlns:p14="http://schemas.microsoft.com/office/powerpoint/2010/main" val="3867227830"/>
      </p:ext>
    </p:extLst>
  </p:cSld>
  <p:clrMapOvr>
    <a:masterClrMapping/>
  </p:clrMapOvr>
  <p:transition spd="med">
    <p:dissolv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382000" cy="9144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304800" y="990600"/>
            <a:ext cx="8610600" cy="4267200"/>
          </a:xfrm>
        </p:spPr>
        <p:txBody>
          <a:bodyPr/>
          <a:lstStyle/>
          <a:p>
            <a:endParaRPr lang="en-US"/>
          </a:p>
        </p:txBody>
      </p:sp>
    </p:spTree>
    <p:extLst>
      <p:ext uri="{BB962C8B-B14F-4D97-AF65-F5344CB8AC3E}">
        <p14:creationId xmlns:p14="http://schemas.microsoft.com/office/powerpoint/2010/main" val="1051536817"/>
      </p:ext>
    </p:extLst>
  </p:cSld>
  <p:clrMapOvr>
    <a:masterClrMapping/>
  </p:clrMapOvr>
  <p:transition spd="med">
    <p:dissolv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382000" cy="9144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304800" y="990600"/>
            <a:ext cx="4229100" cy="4267200"/>
          </a:xfrm>
        </p:spPr>
        <p:txBody>
          <a:bodyPr/>
          <a:lstStyle/>
          <a:p>
            <a:endParaRPr lang="en-US"/>
          </a:p>
        </p:txBody>
      </p:sp>
      <p:sp>
        <p:nvSpPr>
          <p:cNvPr id="4" name="Text Placeholder 3"/>
          <p:cNvSpPr>
            <a:spLocks noGrp="1"/>
          </p:cNvSpPr>
          <p:nvPr>
            <p:ph type="body" sz="half" idx="2"/>
          </p:nvPr>
        </p:nvSpPr>
        <p:spPr>
          <a:xfrm>
            <a:off x="4686300" y="990600"/>
            <a:ext cx="42291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03549961"/>
      </p:ext>
    </p:extLst>
  </p:cSld>
  <p:clrMapOvr>
    <a:masterClrMapping/>
  </p:clrMapOvr>
  <p:transition spd="med">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227E3742-A7BB-448E-86FC-80AC8CCADE74}" type="datetimeFigureOut">
              <a:rPr lang="en-US"/>
              <a:pPr>
                <a:defRPr/>
              </a:pPr>
              <a:t>4/13/2015</a:t>
            </a:fld>
            <a:endParaRPr lang="en-US"/>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19A4F932-B8CB-4DE1-8EFF-80E5A42E8597}" type="slidenum">
              <a:rPr lang="en-US"/>
              <a:pPr>
                <a:defRPr/>
              </a:pPr>
              <a:t>‹#›</a:t>
            </a:fld>
            <a:endParaRPr lang="en-US"/>
          </a:p>
        </p:txBody>
      </p:sp>
    </p:spTree>
    <p:extLst>
      <p:ext uri="{BB962C8B-B14F-4D97-AF65-F5344CB8AC3E}">
        <p14:creationId xmlns:p14="http://schemas.microsoft.com/office/powerpoint/2010/main" val="173317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DB17EEEA-00A7-4EB1-B699-373CEF9BE67E}" type="datetimeFigureOut">
              <a:rPr lang="en-US"/>
              <a:pPr>
                <a:defRPr/>
              </a:pPr>
              <a:t>4/13/2015</a:t>
            </a:fld>
            <a:endParaRPr lang="en-US"/>
          </a:p>
        </p:txBody>
      </p:sp>
      <p:sp>
        <p:nvSpPr>
          <p:cNvPr id="6"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7"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E7717DE8-8BDB-4E31-AB13-C815A880E75A}" type="slidenum">
              <a:rPr lang="en-US"/>
              <a:pPr>
                <a:defRPr/>
              </a:pPr>
              <a:t>‹#›</a:t>
            </a:fld>
            <a:endParaRPr lang="en-US"/>
          </a:p>
        </p:txBody>
      </p:sp>
    </p:spTree>
    <p:extLst>
      <p:ext uri="{BB962C8B-B14F-4D97-AF65-F5344CB8AC3E}">
        <p14:creationId xmlns:p14="http://schemas.microsoft.com/office/powerpoint/2010/main" val="2848450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515FB454-DDF0-415C-9DE3-0714F807C3E1}" type="datetimeFigureOut">
              <a:rPr lang="en-US"/>
              <a:pPr>
                <a:defRPr/>
              </a:pPr>
              <a:t>4/13/2015</a:t>
            </a:fld>
            <a:endParaRPr lang="en-US"/>
          </a:p>
        </p:txBody>
      </p:sp>
      <p:sp>
        <p:nvSpPr>
          <p:cNvPr id="8"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9"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5B86434B-DFB1-4A09-9CDE-6B03B26BDD6F}" type="slidenum">
              <a:rPr lang="en-US"/>
              <a:pPr>
                <a:defRPr/>
              </a:pPr>
              <a:t>‹#›</a:t>
            </a:fld>
            <a:endParaRPr lang="en-US"/>
          </a:p>
        </p:txBody>
      </p:sp>
    </p:spTree>
    <p:extLst>
      <p:ext uri="{BB962C8B-B14F-4D97-AF65-F5344CB8AC3E}">
        <p14:creationId xmlns:p14="http://schemas.microsoft.com/office/powerpoint/2010/main" val="2460791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DA035294-0DAF-420C-B329-10A31E145B62}" type="datetimeFigureOut">
              <a:rPr lang="en-US"/>
              <a:pPr>
                <a:defRPr/>
              </a:pPr>
              <a:t>4/13/2015</a:t>
            </a:fld>
            <a:endParaRPr lang="en-US"/>
          </a:p>
        </p:txBody>
      </p:sp>
      <p:sp>
        <p:nvSpPr>
          <p:cNvPr id="4"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5"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F596B8FC-CF67-4F30-AE67-5EF9C8AA470F}" type="slidenum">
              <a:rPr lang="en-US"/>
              <a:pPr>
                <a:defRPr/>
              </a:pPr>
              <a:t>‹#›</a:t>
            </a:fld>
            <a:endParaRPr lang="en-US"/>
          </a:p>
        </p:txBody>
      </p:sp>
    </p:spTree>
    <p:extLst>
      <p:ext uri="{BB962C8B-B14F-4D97-AF65-F5344CB8AC3E}">
        <p14:creationId xmlns:p14="http://schemas.microsoft.com/office/powerpoint/2010/main" val="3351812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5EC5DAB9-2498-4181-B2A8-8D3122C13100}" type="datetimeFigureOut">
              <a:rPr lang="en-US"/>
              <a:pPr>
                <a:defRPr/>
              </a:pPr>
              <a:t>4/13/2015</a:t>
            </a:fld>
            <a:endParaRPr lang="en-US"/>
          </a:p>
        </p:txBody>
      </p:sp>
      <p:sp>
        <p:nvSpPr>
          <p:cNvPr id="3"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4"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9C1C27B4-2633-44F6-B37D-22E7CA516265}" type="slidenum">
              <a:rPr lang="en-US"/>
              <a:pPr>
                <a:defRPr/>
              </a:pPr>
              <a:t>‹#›</a:t>
            </a:fld>
            <a:endParaRPr lang="en-US"/>
          </a:p>
        </p:txBody>
      </p:sp>
    </p:spTree>
    <p:extLst>
      <p:ext uri="{BB962C8B-B14F-4D97-AF65-F5344CB8AC3E}">
        <p14:creationId xmlns:p14="http://schemas.microsoft.com/office/powerpoint/2010/main" val="1522275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4E675799-3422-4686-97F0-3950EBDCDEA5}" type="datetimeFigureOut">
              <a:rPr lang="en-US"/>
              <a:pPr>
                <a:defRPr/>
              </a:pPr>
              <a:t>4/13/2015</a:t>
            </a:fld>
            <a:endParaRPr lang="en-US"/>
          </a:p>
        </p:txBody>
      </p:sp>
      <p:sp>
        <p:nvSpPr>
          <p:cNvPr id="6"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7"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14A02DEC-315B-4E2C-BE67-54CEBE64C239}" type="slidenum">
              <a:rPr lang="en-US"/>
              <a:pPr>
                <a:defRPr/>
              </a:pPr>
              <a:t>‹#›</a:t>
            </a:fld>
            <a:endParaRPr lang="en-US"/>
          </a:p>
        </p:txBody>
      </p:sp>
    </p:spTree>
    <p:extLst>
      <p:ext uri="{BB962C8B-B14F-4D97-AF65-F5344CB8AC3E}">
        <p14:creationId xmlns:p14="http://schemas.microsoft.com/office/powerpoint/2010/main" val="1837921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A79B1EB1-4EAD-46DE-B4EC-00F4CED1CEAB}" type="datetimeFigureOut">
              <a:rPr lang="en-US"/>
              <a:pPr>
                <a:defRPr/>
              </a:pPr>
              <a:t>4/13/2015</a:t>
            </a:fld>
            <a:endParaRPr lang="en-US"/>
          </a:p>
        </p:txBody>
      </p:sp>
      <p:sp>
        <p:nvSpPr>
          <p:cNvPr id="6"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7"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4A7C81B5-8784-4645-B266-FD96F85D05D3}" type="slidenum">
              <a:rPr lang="en-US"/>
              <a:pPr>
                <a:defRPr/>
              </a:pPr>
              <a:t>‹#›</a:t>
            </a:fld>
            <a:endParaRPr lang="en-US"/>
          </a:p>
        </p:txBody>
      </p:sp>
    </p:spTree>
    <p:extLst>
      <p:ext uri="{BB962C8B-B14F-4D97-AF65-F5344CB8AC3E}">
        <p14:creationId xmlns:p14="http://schemas.microsoft.com/office/powerpoint/2010/main" val="360356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image" Target="../media/image3.jpeg"/><Relationship Id="rId3" Type="http://schemas.openxmlformats.org/officeDocument/2006/relationships/slideLayout" Target="../slideLayouts/slideLayout14.xml"/><Relationship Id="rId21" Type="http://schemas.openxmlformats.org/officeDocument/2006/relationships/image" Target="../media/image2.wmf"/><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vmlDrawing" Target="../drawings/vmlDrawing1.vml"/><Relationship Id="rId2" Type="http://schemas.openxmlformats.org/officeDocument/2006/relationships/slideLayout" Target="../slideLayouts/slideLayout13.xml"/><Relationship Id="rId16" Type="http://schemas.openxmlformats.org/officeDocument/2006/relationships/theme" Target="../theme/theme2.xml"/><Relationship Id="rId20" Type="http://schemas.openxmlformats.org/officeDocument/2006/relationships/oleObject" Target="../embeddings/oleObject1.bin"/><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image" Target="../media/image4.png"/><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4099"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effectLst>
                  <a:outerShdw blurRad="38100" dist="38100" dir="2700000" algn="tl">
                    <a:srgbClr val="000000">
                      <a:alpha val="43137"/>
                    </a:srgbClr>
                  </a:outerShdw>
                </a:effectLst>
                <a:latin typeface="+mn-lt"/>
                <a:cs typeface="+mn-cs"/>
              </a:defRPr>
            </a:lvl1pPr>
          </a:lstStyle>
          <a:p>
            <a:pPr>
              <a:defRPr/>
            </a:pPr>
            <a:fld id="{FAF32870-3CE8-4FE9-BB66-69F840335EA6}" type="datetimeFigureOut">
              <a:rPr lang="en-US"/>
              <a:pPr>
                <a:defRPr/>
              </a:pPr>
              <a:t>4/13/2015</a:t>
            </a:fld>
            <a:endParaRPr lang="en-US"/>
          </a:p>
        </p:txBody>
      </p:sp>
      <p:sp>
        <p:nvSpPr>
          <p:cNvPr id="8"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effectLst>
                  <a:outerShdw blurRad="38100" dist="38100" dir="2700000" algn="tl">
                    <a:srgbClr val="000000">
                      <a:alpha val="43137"/>
                    </a:srgbClr>
                  </a:outerShdw>
                </a:effectLst>
                <a:latin typeface="+mn-lt"/>
                <a:cs typeface="+mn-cs"/>
              </a:defRPr>
            </a:lvl1pPr>
          </a:lstStyle>
          <a:p>
            <a:pPr>
              <a:defRPr/>
            </a:pPr>
            <a:endParaRPr lang="en-US"/>
          </a:p>
        </p:txBody>
      </p:sp>
      <p:sp>
        <p:nvSpPr>
          <p:cNvPr id="9"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effectLst>
                  <a:outerShdw blurRad="38100" dist="38100" dir="2700000" algn="tl">
                    <a:srgbClr val="000000">
                      <a:alpha val="43137"/>
                    </a:srgbClr>
                  </a:outerShdw>
                </a:effectLst>
                <a:latin typeface="+mn-lt"/>
                <a:cs typeface="+mn-cs"/>
              </a:defRPr>
            </a:lvl1pPr>
          </a:lstStyle>
          <a:p>
            <a:pPr>
              <a:defRPr/>
            </a:pPr>
            <a:fld id="{7CE1198E-5052-417F-8C19-1C211290A22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95" r:id="rId1"/>
    <p:sldLayoutId id="2147483896" r:id="rId2"/>
    <p:sldLayoutId id="2147483897" r:id="rId3"/>
    <p:sldLayoutId id="2147483898" r:id="rId4"/>
    <p:sldLayoutId id="2147483899" r:id="rId5"/>
    <p:sldLayoutId id="2147483900" r:id="rId6"/>
    <p:sldLayoutId id="2147483901" r:id="rId7"/>
    <p:sldLayoutId id="2147483902" r:id="rId8"/>
    <p:sldLayoutId id="2147483903" r:id="rId9"/>
    <p:sldLayoutId id="2147483904" r:id="rId10"/>
    <p:sldLayoutId id="2147483905" r:id="rId11"/>
  </p:sldLayoutIdLst>
  <p:txStyles>
    <p:titleStyle>
      <a:lvl1pPr algn="ctr" rtl="0" eaLnBrk="0" fontAlgn="base" hangingPunct="0">
        <a:spcBef>
          <a:spcPct val="0"/>
        </a:spcBef>
        <a:spcAft>
          <a:spcPct val="0"/>
        </a:spcAft>
        <a:defRPr sz="4400" kern="1200">
          <a:solidFill>
            <a:schemeClr val="tx1"/>
          </a:solidFill>
          <a:latin typeface="Arial" charset="0"/>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Arial" charset="0"/>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Arial" charset="0"/>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Arial" charset="0"/>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Arial" charset="0"/>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Arial"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8"/>
          <a:srcRect/>
          <a:tile tx="0" ty="0" sx="100000" sy="100000" flip="none" algn="tl"/>
        </a:blipFill>
        <a:effectLst/>
      </p:bgPr>
    </p:bg>
    <p:spTree>
      <p:nvGrpSpPr>
        <p:cNvPr id="1" name=""/>
        <p:cNvGrpSpPr/>
        <p:nvPr/>
      </p:nvGrpSpPr>
      <p:grpSpPr>
        <a:xfrm>
          <a:off x="0" y="0"/>
          <a:ext cx="0" cy="0"/>
          <a:chOff x="0" y="0"/>
          <a:chExt cx="0" cy="0"/>
        </a:xfrm>
      </p:grpSpPr>
      <p:sp>
        <p:nvSpPr>
          <p:cNvPr id="370748" name="Rectangle 60"/>
          <p:cNvSpPr>
            <a:spLocks noGrp="1" noChangeArrowheads="1"/>
          </p:cNvSpPr>
          <p:nvPr>
            <p:ph type="body" idx="1"/>
          </p:nvPr>
        </p:nvSpPr>
        <p:spPr bwMode="auto">
          <a:xfrm>
            <a:off x="304800" y="990600"/>
            <a:ext cx="86106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81320" dir="2319588"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 </a:t>
            </a:r>
          </a:p>
          <a:p>
            <a:pPr lvl="3"/>
            <a:r>
              <a:rPr lang="en-US" altLang="en-US" smtClean="0"/>
              <a:t>Fourth level</a:t>
            </a:r>
          </a:p>
        </p:txBody>
      </p:sp>
      <p:sp>
        <p:nvSpPr>
          <p:cNvPr id="370749" name="Rectangle 61"/>
          <p:cNvSpPr>
            <a:spLocks noGrp="1" noChangeArrowheads="1"/>
          </p:cNvSpPr>
          <p:nvPr>
            <p:ph type="title"/>
          </p:nvPr>
        </p:nvSpPr>
        <p:spPr bwMode="auto">
          <a:xfrm>
            <a:off x="304800" y="0"/>
            <a:ext cx="8382000"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70750" name="Line 62"/>
          <p:cNvSpPr>
            <a:spLocks noChangeShapeType="1"/>
          </p:cNvSpPr>
          <p:nvPr/>
        </p:nvSpPr>
        <p:spPr bwMode="auto">
          <a:xfrm>
            <a:off x="0" y="838200"/>
            <a:ext cx="9144000" cy="0"/>
          </a:xfrm>
          <a:prstGeom prst="line">
            <a:avLst/>
          </a:prstGeom>
          <a:noFill/>
          <a:ln w="28575">
            <a:solidFill>
              <a:srgbClr val="9966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
        <p:nvSpPr>
          <p:cNvPr id="370751" name="Rectangle 63"/>
          <p:cNvSpPr>
            <a:spLocks noChangeArrowheads="1"/>
          </p:cNvSpPr>
          <p:nvPr/>
        </p:nvSpPr>
        <p:spPr bwMode="auto">
          <a:xfrm>
            <a:off x="0" y="6248400"/>
            <a:ext cx="9144000" cy="609600"/>
          </a:xfrm>
          <a:prstGeom prst="rect">
            <a:avLst/>
          </a:prstGeom>
          <a:solidFill>
            <a:schemeClr val="tx1"/>
          </a:solidFill>
          <a:ln>
            <a:noFill/>
          </a:ln>
          <a:effectLst/>
          <a:extLst>
            <a:ext uri="{91240B29-F687-4F45-9708-019B960494DF}">
              <a14:hiddenLine xmlns:a14="http://schemas.microsoft.com/office/drawing/2010/main" w="9525">
                <a:solidFill>
                  <a:srgbClr val="0B1E7D"/>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
        <p:nvSpPr>
          <p:cNvPr id="370752" name="AutoShape 64"/>
          <p:cNvSpPr>
            <a:spLocks noChangeArrowheads="1"/>
          </p:cNvSpPr>
          <p:nvPr/>
        </p:nvSpPr>
        <p:spPr bwMode="auto">
          <a:xfrm>
            <a:off x="2400300" y="6286500"/>
            <a:ext cx="539750" cy="539750"/>
          </a:xfrm>
          <a:prstGeom prst="bevel">
            <a:avLst>
              <a:gd name="adj" fmla="val 12500"/>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
        <p:nvSpPr>
          <p:cNvPr id="370753" name="Text Box 65"/>
          <p:cNvSpPr txBox="1">
            <a:spLocks noChangeArrowheads="1"/>
          </p:cNvSpPr>
          <p:nvPr/>
        </p:nvSpPr>
        <p:spPr bwMode="auto">
          <a:xfrm>
            <a:off x="2527300" y="6276975"/>
            <a:ext cx="26987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hangingPunct="0">
              <a:spcBef>
                <a:spcPct val="50000"/>
              </a:spcBef>
            </a:pPr>
            <a:r>
              <a:rPr lang="en-US" altLang="en-US" sz="3000" b="1" smtClean="0">
                <a:solidFill>
                  <a:srgbClr val="B2B2B2"/>
                </a:solidFill>
                <a:effectLst>
                  <a:outerShdw blurRad="38100" dist="38100" dir="2700000" algn="tl">
                    <a:srgbClr val="000000"/>
                  </a:outerShdw>
                </a:effectLst>
                <a:latin typeface="Arial" charset="0"/>
                <a:cs typeface="+mn-cs"/>
              </a:rPr>
              <a:t>1</a:t>
            </a:r>
            <a:endParaRPr lang="en-US" altLang="en-US" sz="3000" smtClean="0">
              <a:solidFill>
                <a:srgbClr val="B2B2B2"/>
              </a:solidFill>
              <a:effectLst>
                <a:outerShdw blurRad="38100" dist="38100" dir="2700000" algn="tl">
                  <a:srgbClr val="000000"/>
                </a:outerShdw>
              </a:effectLst>
              <a:latin typeface="Arial" charset="0"/>
              <a:cs typeface="+mn-cs"/>
            </a:endParaRPr>
          </a:p>
        </p:txBody>
      </p:sp>
      <p:sp>
        <p:nvSpPr>
          <p:cNvPr id="370754" name="AutoShape 66"/>
          <p:cNvSpPr>
            <a:spLocks noChangeArrowheads="1"/>
          </p:cNvSpPr>
          <p:nvPr/>
        </p:nvSpPr>
        <p:spPr bwMode="auto">
          <a:xfrm>
            <a:off x="2984500" y="6286500"/>
            <a:ext cx="539750" cy="539750"/>
          </a:xfrm>
          <a:prstGeom prst="bevel">
            <a:avLst>
              <a:gd name="adj" fmla="val 12500"/>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
        <p:nvSpPr>
          <p:cNvPr id="370755" name="Text Box 67"/>
          <p:cNvSpPr txBox="1">
            <a:spLocks noChangeArrowheads="1"/>
          </p:cNvSpPr>
          <p:nvPr/>
        </p:nvSpPr>
        <p:spPr bwMode="auto">
          <a:xfrm>
            <a:off x="3111500" y="6276975"/>
            <a:ext cx="26987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hangingPunct="0">
              <a:spcBef>
                <a:spcPct val="50000"/>
              </a:spcBef>
            </a:pPr>
            <a:r>
              <a:rPr lang="en-US" altLang="en-US" sz="3000" b="1" smtClean="0">
                <a:solidFill>
                  <a:srgbClr val="B2B2B2"/>
                </a:solidFill>
                <a:effectLst>
                  <a:outerShdw blurRad="38100" dist="38100" dir="2700000" algn="tl">
                    <a:srgbClr val="000000"/>
                  </a:outerShdw>
                </a:effectLst>
                <a:latin typeface="Arial" charset="0"/>
                <a:cs typeface="+mn-cs"/>
              </a:rPr>
              <a:t>2</a:t>
            </a:r>
            <a:endParaRPr lang="en-US" altLang="en-US" sz="3000" smtClean="0">
              <a:solidFill>
                <a:srgbClr val="B2B2B2"/>
              </a:solidFill>
              <a:effectLst>
                <a:outerShdw blurRad="38100" dist="38100" dir="2700000" algn="tl">
                  <a:srgbClr val="000000"/>
                </a:outerShdw>
              </a:effectLst>
              <a:latin typeface="Arial" charset="0"/>
              <a:cs typeface="+mn-cs"/>
            </a:endParaRPr>
          </a:p>
        </p:txBody>
      </p:sp>
      <p:sp>
        <p:nvSpPr>
          <p:cNvPr id="370756" name="AutoShape 68"/>
          <p:cNvSpPr>
            <a:spLocks noChangeArrowheads="1"/>
          </p:cNvSpPr>
          <p:nvPr/>
        </p:nvSpPr>
        <p:spPr bwMode="auto">
          <a:xfrm>
            <a:off x="3568700" y="6286500"/>
            <a:ext cx="539750" cy="539750"/>
          </a:xfrm>
          <a:prstGeom prst="bevel">
            <a:avLst>
              <a:gd name="adj" fmla="val 12500"/>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
        <p:nvSpPr>
          <p:cNvPr id="370757" name="Text Box 69"/>
          <p:cNvSpPr txBox="1">
            <a:spLocks noChangeArrowheads="1"/>
          </p:cNvSpPr>
          <p:nvPr/>
        </p:nvSpPr>
        <p:spPr bwMode="auto">
          <a:xfrm>
            <a:off x="3695700" y="6276975"/>
            <a:ext cx="26987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hangingPunct="0">
              <a:spcBef>
                <a:spcPct val="50000"/>
              </a:spcBef>
            </a:pPr>
            <a:r>
              <a:rPr lang="en-US" altLang="en-US" sz="3000" b="1" smtClean="0">
                <a:solidFill>
                  <a:srgbClr val="B2B2B2"/>
                </a:solidFill>
                <a:effectLst>
                  <a:outerShdw blurRad="38100" dist="38100" dir="2700000" algn="tl">
                    <a:srgbClr val="000000"/>
                  </a:outerShdw>
                </a:effectLst>
                <a:latin typeface="Arial" charset="0"/>
                <a:cs typeface="+mn-cs"/>
              </a:rPr>
              <a:t>3</a:t>
            </a:r>
            <a:endParaRPr lang="en-US" altLang="en-US" sz="3000" smtClean="0">
              <a:solidFill>
                <a:srgbClr val="B2B2B2"/>
              </a:solidFill>
              <a:effectLst>
                <a:outerShdw blurRad="38100" dist="38100" dir="2700000" algn="tl">
                  <a:srgbClr val="000000"/>
                </a:outerShdw>
              </a:effectLst>
              <a:latin typeface="Arial" charset="0"/>
              <a:cs typeface="+mn-cs"/>
            </a:endParaRPr>
          </a:p>
        </p:txBody>
      </p:sp>
      <p:sp>
        <p:nvSpPr>
          <p:cNvPr id="370758" name="Text Box 70"/>
          <p:cNvSpPr txBox="1">
            <a:spLocks noChangeArrowheads="1"/>
          </p:cNvSpPr>
          <p:nvPr/>
        </p:nvSpPr>
        <p:spPr bwMode="auto">
          <a:xfrm>
            <a:off x="1524000" y="6337300"/>
            <a:ext cx="838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r" eaLnBrk="0" hangingPunct="0">
              <a:spcBef>
                <a:spcPct val="50000"/>
              </a:spcBef>
            </a:pPr>
            <a:r>
              <a:rPr lang="en-US" altLang="en-US" sz="1200" b="1" smtClean="0">
                <a:solidFill>
                  <a:srgbClr val="FFFFCC"/>
                </a:solidFill>
                <a:effectLst>
                  <a:outerShdw blurRad="38100" dist="38100" dir="2700000" algn="tl">
                    <a:srgbClr val="000000"/>
                  </a:outerShdw>
                </a:effectLst>
                <a:latin typeface="Arial" charset="0"/>
                <a:cs typeface="+mn-cs"/>
              </a:rPr>
              <a:t>Go To Section:</a:t>
            </a:r>
            <a:endParaRPr lang="en-US" altLang="en-US" sz="3000" smtClean="0">
              <a:solidFill>
                <a:srgbClr val="FFFFCC"/>
              </a:solidFill>
              <a:effectLst>
                <a:outerShdw blurRad="38100" dist="38100" dir="2700000" algn="tl">
                  <a:srgbClr val="000000"/>
                </a:outerShdw>
              </a:effectLst>
              <a:latin typeface="Arial" charset="0"/>
              <a:cs typeface="+mn-cs"/>
            </a:endParaRPr>
          </a:p>
        </p:txBody>
      </p:sp>
      <p:pic>
        <p:nvPicPr>
          <p:cNvPr id="370772" name="Picture 84" descr="C:\WINDOWS\DESKTOP\PHlogoforPresPro.bmp"/>
          <p:cNvPicPr>
            <a:picLocks noChangeAspect="1" noChangeArrowheads="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8210550" y="6259513"/>
            <a:ext cx="933450" cy="60325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70773" name="Object 85"/>
          <p:cNvGraphicFramePr>
            <a:graphicFrameLocks noChangeAspect="1"/>
          </p:cNvGraphicFramePr>
          <p:nvPr/>
        </p:nvGraphicFramePr>
        <p:xfrm>
          <a:off x="8216900" y="6265863"/>
          <a:ext cx="914400" cy="584200"/>
        </p:xfrm>
        <a:graphic>
          <a:graphicData uri="http://schemas.openxmlformats.org/presentationml/2006/ole">
            <mc:AlternateContent xmlns:mc="http://schemas.openxmlformats.org/markup-compatibility/2006">
              <mc:Choice xmlns:v="urn:schemas-microsoft-com:vml" Requires="v">
                <p:oleObj spid="_x0000_s18445" name="Picture" r:id="rId20" imgW="2331720" imgH="1490472" progId="Word.Picture.8">
                  <p:embed/>
                </p:oleObj>
              </mc:Choice>
              <mc:Fallback>
                <p:oleObj name="Picture" r:id="rId20" imgW="2331720" imgH="1490472" progId="Word.Picture.8">
                  <p:embed/>
                  <p:pic>
                    <p:nvPicPr>
                      <p:cNvPr id="0" name=""/>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8216900" y="6265863"/>
                        <a:ext cx="914400" cy="584200"/>
                      </a:xfrm>
                      <a:prstGeom prst="rect">
                        <a:avLst/>
                      </a:prstGeom>
                      <a:noFill/>
                      <a:ln w="9525">
                        <a:solidFill>
                          <a:srgbClr val="3A066A"/>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70774" name="Rectangle 86"/>
          <p:cNvSpPr>
            <a:spLocks noChangeArrowheads="1"/>
          </p:cNvSpPr>
          <p:nvPr/>
        </p:nvSpPr>
        <p:spPr bwMode="auto">
          <a:xfrm>
            <a:off x="8215313" y="6267450"/>
            <a:ext cx="898525" cy="569913"/>
          </a:xfrm>
          <a:prstGeom prst="rect">
            <a:avLst/>
          </a:prstGeom>
          <a:noFill/>
          <a:ln w="9525">
            <a:solidFill>
              <a:srgbClr val="3A066A"/>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Tree>
    <p:extLst>
      <p:ext uri="{BB962C8B-B14F-4D97-AF65-F5344CB8AC3E}">
        <p14:creationId xmlns:p14="http://schemas.microsoft.com/office/powerpoint/2010/main" val="3282197868"/>
      </p:ext>
    </p:extLst>
  </p:cSld>
  <p:clrMap bg1="lt1" tx1="dk1" bg2="lt2" tx2="dk2" accent1="accent1" accent2="accent2" accent3="accent3" accent4="accent4" accent5="accent5" accent6="accent6" hlink="hlink" folHlink="folHlink"/>
  <p:sldLayoutIdLst>
    <p:sldLayoutId id="2147483907" r:id="rId1"/>
    <p:sldLayoutId id="2147483908" r:id="rId2"/>
    <p:sldLayoutId id="2147483909" r:id="rId3"/>
    <p:sldLayoutId id="2147483910" r:id="rId4"/>
    <p:sldLayoutId id="2147483911" r:id="rId5"/>
    <p:sldLayoutId id="2147483912" r:id="rId6"/>
    <p:sldLayoutId id="2147483913" r:id="rId7"/>
    <p:sldLayoutId id="2147483914" r:id="rId8"/>
    <p:sldLayoutId id="2147483915" r:id="rId9"/>
    <p:sldLayoutId id="2147483916" r:id="rId10"/>
    <p:sldLayoutId id="2147483917" r:id="rId11"/>
    <p:sldLayoutId id="2147483918" r:id="rId12"/>
    <p:sldLayoutId id="2147483919" r:id="rId13"/>
    <p:sldLayoutId id="2147483920" r:id="rId14"/>
    <p:sldLayoutId id="2147483921" r:id="rId15"/>
  </p:sldLayoutIdLst>
  <p:transition spd="med">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1000"/>
                                  </p:stCondLst>
                                  <p:childTnLst>
                                    <p:set>
                                      <p:cBhvr>
                                        <p:cTn id="6" dur="1" fill="hold">
                                          <p:stCondLst>
                                            <p:cond delay="0"/>
                                          </p:stCondLst>
                                        </p:cTn>
                                        <p:tgtEl>
                                          <p:spTgt spid="370749"/>
                                        </p:tgtEl>
                                        <p:attrNameLst>
                                          <p:attrName>style.visibility</p:attrName>
                                        </p:attrNameLst>
                                      </p:cBhvr>
                                      <p:to>
                                        <p:strVal val="visible"/>
                                      </p:to>
                                    </p:set>
                                    <p:anim calcmode="lin" valueType="num">
                                      <p:cBhvr additive="base">
                                        <p:cTn id="7" dur="500" fill="hold"/>
                                        <p:tgtEl>
                                          <p:spTgt spid="370749"/>
                                        </p:tgtEl>
                                        <p:attrNameLst>
                                          <p:attrName>ppt_x</p:attrName>
                                        </p:attrNameLst>
                                      </p:cBhvr>
                                      <p:tavLst>
                                        <p:tav tm="0">
                                          <p:val>
                                            <p:strVal val="#ppt_x"/>
                                          </p:val>
                                        </p:tav>
                                        <p:tav tm="100000">
                                          <p:val>
                                            <p:strVal val="#ppt_x"/>
                                          </p:val>
                                        </p:tav>
                                      </p:tavLst>
                                    </p:anim>
                                    <p:anim calcmode="lin" valueType="num">
                                      <p:cBhvr additive="base">
                                        <p:cTn id="8" dur="500" fill="hold"/>
                                        <p:tgtEl>
                                          <p:spTgt spid="370749"/>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70748">
                                            <p:txEl>
                                              <p:pRg st="0" end="0"/>
                                            </p:txEl>
                                          </p:spTgt>
                                        </p:tgtEl>
                                        <p:attrNameLst>
                                          <p:attrName>style.visibility</p:attrName>
                                        </p:attrNameLst>
                                      </p:cBhvr>
                                      <p:to>
                                        <p:strVal val="visible"/>
                                      </p:to>
                                    </p:set>
                                    <p:anim calcmode="lin" valueType="num">
                                      <p:cBhvr additive="base">
                                        <p:cTn id="13" dur="500" fill="hold"/>
                                        <p:tgtEl>
                                          <p:spTgt spid="370748">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7074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70748">
                                            <p:txEl>
                                              <p:pRg st="1" end="1"/>
                                            </p:txEl>
                                          </p:spTgt>
                                        </p:tgtEl>
                                        <p:attrNameLst>
                                          <p:attrName>style.visibility</p:attrName>
                                        </p:attrNameLst>
                                      </p:cBhvr>
                                      <p:to>
                                        <p:strVal val="visible"/>
                                      </p:to>
                                    </p:set>
                                    <p:anim calcmode="lin" valueType="num">
                                      <p:cBhvr additive="base">
                                        <p:cTn id="19" dur="500" fill="hold"/>
                                        <p:tgtEl>
                                          <p:spTgt spid="370748">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70748">
                                            <p:txEl>
                                              <p:pRg st="1" end="1"/>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370748">
                                            <p:txEl>
                                              <p:pRg st="2" end="2"/>
                                            </p:txEl>
                                          </p:spTgt>
                                        </p:tgtEl>
                                        <p:attrNameLst>
                                          <p:attrName>style.visibility</p:attrName>
                                        </p:attrNameLst>
                                      </p:cBhvr>
                                      <p:to>
                                        <p:strVal val="visible"/>
                                      </p:to>
                                    </p:set>
                                    <p:anim calcmode="lin" valueType="num">
                                      <p:cBhvr additive="base">
                                        <p:cTn id="23" dur="500" fill="hold"/>
                                        <p:tgtEl>
                                          <p:spTgt spid="370748">
                                            <p:txEl>
                                              <p:pRg st="2" end="2"/>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70748">
                                            <p:txEl>
                                              <p:pRg st="2" end="2"/>
                                            </p:txEl>
                                          </p:spTgt>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370748">
                                            <p:txEl>
                                              <p:pRg st="3" end="3"/>
                                            </p:txEl>
                                          </p:spTgt>
                                        </p:tgtEl>
                                        <p:attrNameLst>
                                          <p:attrName>style.visibility</p:attrName>
                                        </p:attrNameLst>
                                      </p:cBhvr>
                                      <p:to>
                                        <p:strVal val="visible"/>
                                      </p:to>
                                    </p:set>
                                    <p:anim calcmode="lin" valueType="num">
                                      <p:cBhvr additive="base">
                                        <p:cTn id="27" dur="500" fill="hold"/>
                                        <p:tgtEl>
                                          <p:spTgt spid="370748">
                                            <p:txEl>
                                              <p:pRg st="3" end="3"/>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370748">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0748" grpId="0" build="p" bldLvl="2" autoUpdateAnimBg="0">
        <p:tmplLst>
          <p:tmpl lvl="1">
            <p:tnLst>
              <p:par>
                <p:cTn presetID="2" presetClass="entr" presetSubtype="2" fill="hold" nodeType="clickEffect">
                  <p:stCondLst>
                    <p:cond delay="0"/>
                  </p:stCondLst>
                  <p:childTnLst>
                    <p:set>
                      <p:cBhvr>
                        <p:cTn dur="1" fill="hold">
                          <p:stCondLst>
                            <p:cond delay="0"/>
                          </p:stCondLst>
                        </p:cTn>
                        <p:tgtEl>
                          <p:spTgt spid="370748"/>
                        </p:tgtEl>
                        <p:attrNameLst>
                          <p:attrName>style.visibility</p:attrName>
                        </p:attrNameLst>
                      </p:cBhvr>
                      <p:to>
                        <p:strVal val="visible"/>
                      </p:to>
                    </p:set>
                    <p:anim calcmode="lin" valueType="num">
                      <p:cBhvr additive="base">
                        <p:cTn dur="500" fill="hold"/>
                        <p:tgtEl>
                          <p:spTgt spid="370748"/>
                        </p:tgtEl>
                        <p:attrNameLst>
                          <p:attrName>ppt_x</p:attrName>
                        </p:attrNameLst>
                      </p:cBhvr>
                      <p:tavLst>
                        <p:tav tm="0">
                          <p:val>
                            <p:strVal val="1+#ppt_w/2"/>
                          </p:val>
                        </p:tav>
                        <p:tav tm="100000">
                          <p:val>
                            <p:strVal val="#ppt_x"/>
                          </p:val>
                        </p:tav>
                      </p:tavLst>
                    </p:anim>
                    <p:anim calcmode="lin" valueType="num">
                      <p:cBhvr additive="base">
                        <p:cTn dur="500" fill="hold"/>
                        <p:tgtEl>
                          <p:spTgt spid="370748"/>
                        </p:tgtEl>
                        <p:attrNameLst>
                          <p:attrName>ppt_y</p:attrName>
                        </p:attrNameLst>
                      </p:cBhvr>
                      <p:tavLst>
                        <p:tav tm="0">
                          <p:val>
                            <p:strVal val="#ppt_y"/>
                          </p:val>
                        </p:tav>
                        <p:tav tm="100000">
                          <p:val>
                            <p:strVal val="#ppt_y"/>
                          </p:val>
                        </p:tav>
                      </p:tavLst>
                    </p:anim>
                  </p:childTnLst>
                </p:cTn>
              </p:par>
            </p:tnLst>
          </p:tmpl>
          <p:tmpl lvl="2">
            <p:tnLst>
              <p:par>
                <p:cTn presetID="2" presetClass="entr" presetSubtype="2" fill="hold" nodeType="clickEffect">
                  <p:stCondLst>
                    <p:cond delay="0"/>
                  </p:stCondLst>
                  <p:childTnLst>
                    <p:set>
                      <p:cBhvr>
                        <p:cTn dur="1" fill="hold">
                          <p:stCondLst>
                            <p:cond delay="0"/>
                          </p:stCondLst>
                        </p:cTn>
                        <p:tgtEl>
                          <p:spTgt spid="370748"/>
                        </p:tgtEl>
                        <p:attrNameLst>
                          <p:attrName>style.visibility</p:attrName>
                        </p:attrNameLst>
                      </p:cBhvr>
                      <p:to>
                        <p:strVal val="visible"/>
                      </p:to>
                    </p:set>
                    <p:anim calcmode="lin" valueType="num">
                      <p:cBhvr additive="base">
                        <p:cTn dur="500" fill="hold"/>
                        <p:tgtEl>
                          <p:spTgt spid="370748"/>
                        </p:tgtEl>
                        <p:attrNameLst>
                          <p:attrName>ppt_x</p:attrName>
                        </p:attrNameLst>
                      </p:cBhvr>
                      <p:tavLst>
                        <p:tav tm="0">
                          <p:val>
                            <p:strVal val="1+#ppt_w/2"/>
                          </p:val>
                        </p:tav>
                        <p:tav tm="100000">
                          <p:val>
                            <p:strVal val="#ppt_x"/>
                          </p:val>
                        </p:tav>
                      </p:tavLst>
                    </p:anim>
                    <p:anim calcmode="lin" valueType="num">
                      <p:cBhvr additive="base">
                        <p:cTn dur="500" fill="hold"/>
                        <p:tgtEl>
                          <p:spTgt spid="370748"/>
                        </p:tgtEl>
                        <p:attrNameLst>
                          <p:attrName>ppt_y</p:attrName>
                        </p:attrNameLst>
                      </p:cBhvr>
                      <p:tavLst>
                        <p:tav tm="0">
                          <p:val>
                            <p:strVal val="#ppt_y"/>
                          </p:val>
                        </p:tav>
                        <p:tav tm="100000">
                          <p:val>
                            <p:strVal val="#ppt_y"/>
                          </p:val>
                        </p:tav>
                      </p:tavLst>
                    </p:anim>
                  </p:childTnLst>
                </p:cTn>
              </p:par>
            </p:tnLst>
          </p:tmpl>
          <p:tmpl lvl="3">
            <p:tnLst>
              <p:par>
                <p:cTn presetID="2" presetClass="entr" presetSubtype="2" fill="hold" nodeType="withEffect">
                  <p:stCondLst>
                    <p:cond delay="0"/>
                  </p:stCondLst>
                  <p:childTnLst>
                    <p:set>
                      <p:cBhvr>
                        <p:cTn dur="1" fill="hold">
                          <p:stCondLst>
                            <p:cond delay="0"/>
                          </p:stCondLst>
                        </p:cTn>
                        <p:tgtEl>
                          <p:spTgt spid="370748"/>
                        </p:tgtEl>
                        <p:attrNameLst>
                          <p:attrName>style.visibility</p:attrName>
                        </p:attrNameLst>
                      </p:cBhvr>
                      <p:to>
                        <p:strVal val="visible"/>
                      </p:to>
                    </p:set>
                    <p:anim calcmode="lin" valueType="num">
                      <p:cBhvr additive="base">
                        <p:cTn dur="500" fill="hold"/>
                        <p:tgtEl>
                          <p:spTgt spid="370748"/>
                        </p:tgtEl>
                        <p:attrNameLst>
                          <p:attrName>ppt_x</p:attrName>
                        </p:attrNameLst>
                      </p:cBhvr>
                      <p:tavLst>
                        <p:tav tm="0">
                          <p:val>
                            <p:strVal val="1+#ppt_w/2"/>
                          </p:val>
                        </p:tav>
                        <p:tav tm="100000">
                          <p:val>
                            <p:strVal val="#ppt_x"/>
                          </p:val>
                        </p:tav>
                      </p:tavLst>
                    </p:anim>
                    <p:anim calcmode="lin" valueType="num">
                      <p:cBhvr additive="base">
                        <p:cTn dur="500" fill="hold"/>
                        <p:tgtEl>
                          <p:spTgt spid="370748"/>
                        </p:tgtEl>
                        <p:attrNameLst>
                          <p:attrName>ppt_y</p:attrName>
                        </p:attrNameLst>
                      </p:cBhvr>
                      <p:tavLst>
                        <p:tav tm="0">
                          <p:val>
                            <p:strVal val="#ppt_y"/>
                          </p:val>
                        </p:tav>
                        <p:tav tm="100000">
                          <p:val>
                            <p:strVal val="#ppt_y"/>
                          </p:val>
                        </p:tav>
                      </p:tavLst>
                    </p:anim>
                  </p:childTnLst>
                </p:cTn>
              </p:par>
            </p:tnLst>
          </p:tmpl>
          <p:tmpl lvl="4">
            <p:tnLst>
              <p:par>
                <p:cTn presetID="2" presetClass="entr" presetSubtype="2" fill="hold" nodeType="withEffect">
                  <p:stCondLst>
                    <p:cond delay="0"/>
                  </p:stCondLst>
                  <p:childTnLst>
                    <p:set>
                      <p:cBhvr>
                        <p:cTn dur="1" fill="hold">
                          <p:stCondLst>
                            <p:cond delay="0"/>
                          </p:stCondLst>
                        </p:cTn>
                        <p:tgtEl>
                          <p:spTgt spid="370748"/>
                        </p:tgtEl>
                        <p:attrNameLst>
                          <p:attrName>style.visibility</p:attrName>
                        </p:attrNameLst>
                      </p:cBhvr>
                      <p:to>
                        <p:strVal val="visible"/>
                      </p:to>
                    </p:set>
                    <p:anim calcmode="lin" valueType="num">
                      <p:cBhvr additive="base">
                        <p:cTn dur="500" fill="hold"/>
                        <p:tgtEl>
                          <p:spTgt spid="370748"/>
                        </p:tgtEl>
                        <p:attrNameLst>
                          <p:attrName>ppt_x</p:attrName>
                        </p:attrNameLst>
                      </p:cBhvr>
                      <p:tavLst>
                        <p:tav tm="0">
                          <p:val>
                            <p:strVal val="1+#ppt_w/2"/>
                          </p:val>
                        </p:tav>
                        <p:tav tm="100000">
                          <p:val>
                            <p:strVal val="#ppt_x"/>
                          </p:val>
                        </p:tav>
                      </p:tavLst>
                    </p:anim>
                    <p:anim calcmode="lin" valueType="num">
                      <p:cBhvr additive="base">
                        <p:cTn dur="500" fill="hold"/>
                        <p:tgtEl>
                          <p:spTgt spid="370748"/>
                        </p:tgtEl>
                        <p:attrNameLst>
                          <p:attrName>ppt_y</p:attrName>
                        </p:attrNameLst>
                      </p:cBhvr>
                      <p:tavLst>
                        <p:tav tm="0">
                          <p:val>
                            <p:strVal val="#ppt_y"/>
                          </p:val>
                        </p:tav>
                        <p:tav tm="100000">
                          <p:val>
                            <p:strVal val="#ppt_y"/>
                          </p:val>
                        </p:tav>
                      </p:tavLst>
                    </p:anim>
                  </p:childTnLst>
                </p:cTn>
              </p:par>
            </p:tnLst>
          </p:tmpl>
        </p:tmplLst>
      </p:bldP>
      <p:bldP spid="370749" grpId="0" autoUpdateAnimBg="0"/>
    </p:bldLst>
  </p:timing>
  <p:txStyles>
    <p:titleStyle>
      <a:lvl1pPr algn="l" rtl="0" eaLnBrk="0" fontAlgn="base" hangingPunct="0">
        <a:lnSpc>
          <a:spcPct val="85000"/>
        </a:lnSpc>
        <a:spcBef>
          <a:spcPct val="0"/>
        </a:spcBef>
        <a:spcAft>
          <a:spcPct val="0"/>
        </a:spcAft>
        <a:defRPr kumimoji="1" sz="3200" b="1">
          <a:solidFill>
            <a:schemeClr val="accent2"/>
          </a:solidFill>
          <a:effectLst>
            <a:outerShdw blurRad="38100" dist="38100" dir="2700000" algn="tl">
              <a:srgbClr val="000000"/>
            </a:outerShdw>
          </a:effectLst>
          <a:latin typeface="+mj-lt"/>
          <a:ea typeface="+mj-ea"/>
          <a:cs typeface="+mj-cs"/>
        </a:defRPr>
      </a:lvl1pPr>
      <a:lvl2pPr algn="l" rtl="0" eaLnBrk="0" fontAlgn="base" hangingPunct="0">
        <a:lnSpc>
          <a:spcPct val="85000"/>
        </a:lnSpc>
        <a:spcBef>
          <a:spcPct val="0"/>
        </a:spcBef>
        <a:spcAft>
          <a:spcPct val="0"/>
        </a:spcAft>
        <a:defRPr kumimoji="1" sz="3200" b="1">
          <a:solidFill>
            <a:schemeClr val="accent2"/>
          </a:solidFill>
          <a:effectLst>
            <a:outerShdw blurRad="38100" dist="38100" dir="2700000" algn="tl">
              <a:srgbClr val="000000"/>
            </a:outerShdw>
          </a:effectLst>
          <a:latin typeface="Arial" charset="0"/>
        </a:defRPr>
      </a:lvl2pPr>
      <a:lvl3pPr algn="l" rtl="0" eaLnBrk="0" fontAlgn="base" hangingPunct="0">
        <a:lnSpc>
          <a:spcPct val="85000"/>
        </a:lnSpc>
        <a:spcBef>
          <a:spcPct val="0"/>
        </a:spcBef>
        <a:spcAft>
          <a:spcPct val="0"/>
        </a:spcAft>
        <a:defRPr kumimoji="1" sz="3200" b="1">
          <a:solidFill>
            <a:schemeClr val="accent2"/>
          </a:solidFill>
          <a:effectLst>
            <a:outerShdw blurRad="38100" dist="38100" dir="2700000" algn="tl">
              <a:srgbClr val="000000"/>
            </a:outerShdw>
          </a:effectLst>
          <a:latin typeface="Arial" charset="0"/>
        </a:defRPr>
      </a:lvl3pPr>
      <a:lvl4pPr algn="l" rtl="0" eaLnBrk="0" fontAlgn="base" hangingPunct="0">
        <a:lnSpc>
          <a:spcPct val="85000"/>
        </a:lnSpc>
        <a:spcBef>
          <a:spcPct val="0"/>
        </a:spcBef>
        <a:spcAft>
          <a:spcPct val="0"/>
        </a:spcAft>
        <a:defRPr kumimoji="1" sz="3200" b="1">
          <a:solidFill>
            <a:schemeClr val="accent2"/>
          </a:solidFill>
          <a:effectLst>
            <a:outerShdw blurRad="38100" dist="38100" dir="2700000" algn="tl">
              <a:srgbClr val="000000"/>
            </a:outerShdw>
          </a:effectLst>
          <a:latin typeface="Arial" charset="0"/>
        </a:defRPr>
      </a:lvl4pPr>
      <a:lvl5pPr algn="l" rtl="0" eaLnBrk="0" fontAlgn="base" hangingPunct="0">
        <a:lnSpc>
          <a:spcPct val="85000"/>
        </a:lnSpc>
        <a:spcBef>
          <a:spcPct val="0"/>
        </a:spcBef>
        <a:spcAft>
          <a:spcPct val="0"/>
        </a:spcAft>
        <a:defRPr kumimoji="1" sz="3200" b="1">
          <a:solidFill>
            <a:schemeClr val="accent2"/>
          </a:solidFill>
          <a:effectLst>
            <a:outerShdw blurRad="38100" dist="38100" dir="2700000" algn="tl">
              <a:srgbClr val="000000"/>
            </a:outerShdw>
          </a:effectLst>
          <a:latin typeface="Arial" charset="0"/>
        </a:defRPr>
      </a:lvl5pPr>
      <a:lvl6pPr marL="457200" algn="l" rtl="0" eaLnBrk="0" fontAlgn="base" hangingPunct="0">
        <a:lnSpc>
          <a:spcPct val="85000"/>
        </a:lnSpc>
        <a:spcBef>
          <a:spcPct val="0"/>
        </a:spcBef>
        <a:spcAft>
          <a:spcPct val="0"/>
        </a:spcAft>
        <a:defRPr kumimoji="1" sz="3200" b="1">
          <a:solidFill>
            <a:schemeClr val="accent2"/>
          </a:solidFill>
          <a:effectLst>
            <a:outerShdw blurRad="38100" dist="38100" dir="2700000" algn="tl">
              <a:srgbClr val="000000"/>
            </a:outerShdw>
          </a:effectLst>
          <a:latin typeface="Arial" charset="0"/>
        </a:defRPr>
      </a:lvl6pPr>
      <a:lvl7pPr marL="914400" algn="l" rtl="0" eaLnBrk="0" fontAlgn="base" hangingPunct="0">
        <a:lnSpc>
          <a:spcPct val="85000"/>
        </a:lnSpc>
        <a:spcBef>
          <a:spcPct val="0"/>
        </a:spcBef>
        <a:spcAft>
          <a:spcPct val="0"/>
        </a:spcAft>
        <a:defRPr kumimoji="1" sz="3200" b="1">
          <a:solidFill>
            <a:schemeClr val="accent2"/>
          </a:solidFill>
          <a:effectLst>
            <a:outerShdw blurRad="38100" dist="38100" dir="2700000" algn="tl">
              <a:srgbClr val="000000"/>
            </a:outerShdw>
          </a:effectLst>
          <a:latin typeface="Arial" charset="0"/>
        </a:defRPr>
      </a:lvl7pPr>
      <a:lvl8pPr marL="1371600" algn="l" rtl="0" eaLnBrk="0" fontAlgn="base" hangingPunct="0">
        <a:lnSpc>
          <a:spcPct val="85000"/>
        </a:lnSpc>
        <a:spcBef>
          <a:spcPct val="0"/>
        </a:spcBef>
        <a:spcAft>
          <a:spcPct val="0"/>
        </a:spcAft>
        <a:defRPr kumimoji="1" sz="3200" b="1">
          <a:solidFill>
            <a:schemeClr val="accent2"/>
          </a:solidFill>
          <a:effectLst>
            <a:outerShdw blurRad="38100" dist="38100" dir="2700000" algn="tl">
              <a:srgbClr val="000000"/>
            </a:outerShdw>
          </a:effectLst>
          <a:latin typeface="Arial" charset="0"/>
        </a:defRPr>
      </a:lvl8pPr>
      <a:lvl9pPr marL="1828800" algn="l" rtl="0" eaLnBrk="0" fontAlgn="base" hangingPunct="0">
        <a:lnSpc>
          <a:spcPct val="85000"/>
        </a:lnSpc>
        <a:spcBef>
          <a:spcPct val="0"/>
        </a:spcBef>
        <a:spcAft>
          <a:spcPct val="0"/>
        </a:spcAft>
        <a:defRPr kumimoji="1" sz="3200" b="1">
          <a:solidFill>
            <a:schemeClr val="accent2"/>
          </a:solidFill>
          <a:effectLst>
            <a:outerShdw blurRad="38100" dist="38100" dir="2700000" algn="tl">
              <a:srgbClr val="000000"/>
            </a:outerShdw>
          </a:effectLst>
          <a:latin typeface="Arial" charset="0"/>
        </a:defRPr>
      </a:lvl9pPr>
    </p:titleStyle>
    <p:bodyStyle>
      <a:lvl1pPr marL="339725" indent="-339725" algn="l" rtl="0" eaLnBrk="0" fontAlgn="base" hangingPunct="0">
        <a:spcBef>
          <a:spcPct val="60000"/>
        </a:spcBef>
        <a:spcAft>
          <a:spcPct val="0"/>
        </a:spcAft>
        <a:buClr>
          <a:schemeClr val="tx1"/>
        </a:buClr>
        <a:buSzPct val="150000"/>
        <a:buChar char="•"/>
        <a:defRPr kumimoji="1" sz="2000">
          <a:solidFill>
            <a:srgbClr val="000000"/>
          </a:solidFill>
          <a:latin typeface="+mn-lt"/>
          <a:ea typeface="+mn-ea"/>
          <a:cs typeface="+mn-cs"/>
        </a:defRPr>
      </a:lvl1pPr>
      <a:lvl2pPr marL="679450" indent="-214313" algn="l" rtl="0" eaLnBrk="0" fontAlgn="base" hangingPunct="0">
        <a:spcBef>
          <a:spcPct val="40000"/>
        </a:spcBef>
        <a:spcAft>
          <a:spcPct val="0"/>
        </a:spcAft>
        <a:buClr>
          <a:schemeClr val="tx1"/>
        </a:buClr>
        <a:defRPr kumimoji="1">
          <a:solidFill>
            <a:srgbClr val="000000"/>
          </a:solidFill>
          <a:latin typeface="+mn-lt"/>
        </a:defRPr>
      </a:lvl2pPr>
      <a:lvl3pPr marL="1144588" indent="-231775" algn="l" rtl="0" eaLnBrk="0" fontAlgn="base" hangingPunct="0">
        <a:lnSpc>
          <a:spcPct val="95000"/>
        </a:lnSpc>
        <a:spcBef>
          <a:spcPct val="35000"/>
        </a:spcBef>
        <a:spcAft>
          <a:spcPct val="0"/>
        </a:spcAft>
        <a:buChar char="•"/>
        <a:defRPr kumimoji="1" sz="2000">
          <a:solidFill>
            <a:srgbClr val="000000"/>
          </a:solidFill>
          <a:latin typeface="+mn-lt"/>
        </a:defRPr>
      </a:lvl3pPr>
      <a:lvl4pPr marL="1592263" indent="-214313" algn="l" rtl="0" eaLnBrk="0" fontAlgn="base" hangingPunct="0">
        <a:lnSpc>
          <a:spcPct val="75000"/>
        </a:lnSpc>
        <a:spcBef>
          <a:spcPct val="30000"/>
        </a:spcBef>
        <a:spcAft>
          <a:spcPct val="0"/>
        </a:spcAft>
        <a:buChar char="–"/>
        <a:defRPr kumimoji="1">
          <a:solidFill>
            <a:srgbClr val="000000"/>
          </a:solidFill>
          <a:latin typeface="+mn-lt"/>
        </a:defRPr>
      </a:lvl4pPr>
      <a:lvl5pPr marL="2112963" indent="-228600" algn="l" rtl="0" eaLnBrk="0" fontAlgn="base" hangingPunct="0">
        <a:lnSpc>
          <a:spcPct val="75000"/>
        </a:lnSpc>
        <a:spcBef>
          <a:spcPct val="30000"/>
        </a:spcBef>
        <a:spcAft>
          <a:spcPct val="0"/>
        </a:spcAft>
        <a:buChar char="»"/>
        <a:defRPr kumimoji="1" sz="1600">
          <a:solidFill>
            <a:srgbClr val="000000"/>
          </a:solidFill>
          <a:effectLst>
            <a:outerShdw blurRad="38100" dist="38100" dir="2700000" algn="tl">
              <a:srgbClr val="FFFFFF"/>
            </a:outerShdw>
          </a:effectLst>
          <a:latin typeface="+mn-lt"/>
        </a:defRPr>
      </a:lvl5pPr>
      <a:lvl6pPr marL="2570163" indent="-228600" algn="l" rtl="0" eaLnBrk="0" fontAlgn="base" hangingPunct="0">
        <a:lnSpc>
          <a:spcPct val="75000"/>
        </a:lnSpc>
        <a:spcBef>
          <a:spcPct val="30000"/>
        </a:spcBef>
        <a:spcAft>
          <a:spcPct val="0"/>
        </a:spcAft>
        <a:buChar char="»"/>
        <a:defRPr kumimoji="1" sz="1600">
          <a:solidFill>
            <a:srgbClr val="000000"/>
          </a:solidFill>
          <a:effectLst>
            <a:outerShdw blurRad="38100" dist="38100" dir="2700000" algn="tl">
              <a:srgbClr val="FFFFFF"/>
            </a:outerShdw>
          </a:effectLst>
          <a:latin typeface="+mn-lt"/>
        </a:defRPr>
      </a:lvl6pPr>
      <a:lvl7pPr marL="3027363" indent="-228600" algn="l" rtl="0" eaLnBrk="0" fontAlgn="base" hangingPunct="0">
        <a:lnSpc>
          <a:spcPct val="75000"/>
        </a:lnSpc>
        <a:spcBef>
          <a:spcPct val="30000"/>
        </a:spcBef>
        <a:spcAft>
          <a:spcPct val="0"/>
        </a:spcAft>
        <a:buChar char="»"/>
        <a:defRPr kumimoji="1" sz="1600">
          <a:solidFill>
            <a:srgbClr val="000000"/>
          </a:solidFill>
          <a:effectLst>
            <a:outerShdw blurRad="38100" dist="38100" dir="2700000" algn="tl">
              <a:srgbClr val="FFFFFF"/>
            </a:outerShdw>
          </a:effectLst>
          <a:latin typeface="+mn-lt"/>
        </a:defRPr>
      </a:lvl7pPr>
      <a:lvl8pPr marL="3484563" indent="-228600" algn="l" rtl="0" eaLnBrk="0" fontAlgn="base" hangingPunct="0">
        <a:lnSpc>
          <a:spcPct val="75000"/>
        </a:lnSpc>
        <a:spcBef>
          <a:spcPct val="30000"/>
        </a:spcBef>
        <a:spcAft>
          <a:spcPct val="0"/>
        </a:spcAft>
        <a:buChar char="»"/>
        <a:defRPr kumimoji="1" sz="1600">
          <a:solidFill>
            <a:srgbClr val="000000"/>
          </a:solidFill>
          <a:effectLst>
            <a:outerShdw blurRad="38100" dist="38100" dir="2700000" algn="tl">
              <a:srgbClr val="FFFFFF"/>
            </a:outerShdw>
          </a:effectLst>
          <a:latin typeface="+mn-lt"/>
        </a:defRPr>
      </a:lvl8pPr>
      <a:lvl9pPr marL="3941763" indent="-228600" algn="l" rtl="0" eaLnBrk="0" fontAlgn="base" hangingPunct="0">
        <a:lnSpc>
          <a:spcPct val="75000"/>
        </a:lnSpc>
        <a:spcBef>
          <a:spcPct val="30000"/>
        </a:spcBef>
        <a:spcAft>
          <a:spcPct val="0"/>
        </a:spcAft>
        <a:buChar char="»"/>
        <a:defRPr kumimoji="1" sz="1600">
          <a:solidFill>
            <a:srgbClr val="000000"/>
          </a:solidFill>
          <a:effectLst>
            <a:outerShdw blurRad="38100" dist="38100" dir="2700000" algn="tl">
              <a:srgbClr val="FFFFFF"/>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image" Target="../media/image3.jpeg"/><Relationship Id="rId1" Type="http://schemas.openxmlformats.org/officeDocument/2006/relationships/slideLayout" Target="../slideLayouts/slideLayout13.xml"/><Relationship Id="rId6" Type="http://schemas.openxmlformats.org/officeDocument/2006/relationships/image" Target="../media/image8.jpeg"/><Relationship Id="rId5" Type="http://schemas.openxmlformats.org/officeDocument/2006/relationships/slide" Target="slide4.xml"/><Relationship Id="rId4" Type="http://schemas.openxmlformats.org/officeDocument/2006/relationships/slide" Target="slide8.xml"/></Relationships>
</file>

<file path=ppt/slides/_rels/slide11.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image" Target="../media/image3.jpeg"/><Relationship Id="rId1" Type="http://schemas.openxmlformats.org/officeDocument/2006/relationships/slideLayout" Target="../slideLayouts/slideLayout25.xml"/><Relationship Id="rId5" Type="http://schemas.openxmlformats.org/officeDocument/2006/relationships/slide" Target="slide4.xml"/><Relationship Id="rId4" Type="http://schemas.openxmlformats.org/officeDocument/2006/relationships/slide" Target="slide8.xml"/></Relationships>
</file>

<file path=ppt/slides/_rels/slide12.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image" Target="../media/image3.jpeg"/><Relationship Id="rId1" Type="http://schemas.openxmlformats.org/officeDocument/2006/relationships/slideLayout" Target="../slideLayouts/slideLayout13.xml"/><Relationship Id="rId5" Type="http://schemas.openxmlformats.org/officeDocument/2006/relationships/slide" Target="slide4.xml"/><Relationship Id="rId4" Type="http://schemas.openxmlformats.org/officeDocument/2006/relationships/slide" Target="slide8.xml"/></Relationships>
</file>

<file path=ppt/slides/_rels/slide13.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image" Target="../media/image3.jpeg"/><Relationship Id="rId1" Type="http://schemas.openxmlformats.org/officeDocument/2006/relationships/slideLayout" Target="../slideLayouts/slideLayout26.xml"/><Relationship Id="rId5" Type="http://schemas.openxmlformats.org/officeDocument/2006/relationships/slide" Target="slide4.xml"/><Relationship Id="rId4" Type="http://schemas.openxmlformats.org/officeDocument/2006/relationships/slide" Target="slide8.xml"/></Relationships>
</file>

<file path=ppt/slides/_rels/slide14.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image" Target="../media/image3.jpeg"/><Relationship Id="rId1" Type="http://schemas.openxmlformats.org/officeDocument/2006/relationships/slideLayout" Target="../slideLayouts/slideLayout13.xml"/><Relationship Id="rId5" Type="http://schemas.openxmlformats.org/officeDocument/2006/relationships/slide" Target="slide4.xml"/><Relationship Id="rId4" Type="http://schemas.openxmlformats.org/officeDocument/2006/relationships/slide" Target="slide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5"/>
          <p:cNvSpPr>
            <a:spLocks noGrp="1"/>
          </p:cNvSpPr>
          <p:nvPr>
            <p:ph type="title" idx="4294967295"/>
          </p:nvPr>
        </p:nvSpPr>
        <p:spPr>
          <a:xfrm>
            <a:off x="0" y="0"/>
            <a:ext cx="9144000" cy="838200"/>
          </a:xfrm>
        </p:spPr>
        <p:txBody>
          <a:bodyPr/>
          <a:lstStyle/>
          <a:p>
            <a:pPr>
              <a:defRPr/>
            </a:pPr>
            <a:r>
              <a:rPr lang="en-US" altLang="en-US" b="1" dirty="0" smtClean="0">
                <a:solidFill>
                  <a:srgbClr val="FF0000"/>
                </a:solidFill>
              </a:rPr>
              <a:t>Monday April 13, 2015</a:t>
            </a:r>
            <a:r>
              <a:rPr lang="en-US" altLang="en-US" b="1" dirty="0" smtClean="0">
                <a:solidFill>
                  <a:schemeClr val="bg1">
                    <a:lumMod val="50000"/>
                  </a:schemeClr>
                </a:solidFill>
              </a:rPr>
              <a:t/>
            </a:r>
            <a:br>
              <a:rPr lang="en-US" altLang="en-US" b="1" dirty="0" smtClean="0">
                <a:solidFill>
                  <a:schemeClr val="bg1">
                    <a:lumMod val="50000"/>
                  </a:schemeClr>
                </a:solidFill>
              </a:rPr>
            </a:br>
            <a:r>
              <a:rPr lang="en-US" altLang="en-US" sz="2000" b="1" dirty="0" smtClean="0">
                <a:solidFill>
                  <a:schemeClr val="bg1">
                    <a:lumMod val="50000"/>
                  </a:schemeClr>
                </a:solidFill>
              </a:rPr>
              <a:t>Mr. Goblirsch – American Government</a:t>
            </a:r>
          </a:p>
        </p:txBody>
      </p:sp>
      <p:sp>
        <p:nvSpPr>
          <p:cNvPr id="20483" name="Content Placeholder 6"/>
          <p:cNvSpPr>
            <a:spLocks noGrp="1"/>
          </p:cNvSpPr>
          <p:nvPr>
            <p:ph idx="4294967295"/>
          </p:nvPr>
        </p:nvSpPr>
        <p:spPr>
          <a:xfrm>
            <a:off x="0" y="838200"/>
            <a:ext cx="9144000" cy="6019800"/>
          </a:xfrm>
        </p:spPr>
        <p:txBody>
          <a:bodyPr>
            <a:normAutofit/>
          </a:bodyPr>
          <a:lstStyle/>
          <a:p>
            <a:pPr marL="609600" indent="-609600">
              <a:spcBef>
                <a:spcPct val="0"/>
              </a:spcBef>
              <a:buFontTx/>
              <a:buNone/>
              <a:defRPr/>
            </a:pPr>
            <a:r>
              <a:rPr lang="en-US" sz="2800" b="1" dirty="0" smtClean="0">
                <a:solidFill>
                  <a:schemeClr val="tx2"/>
                </a:solidFill>
              </a:rPr>
              <a:t>OBJECTIVE – </a:t>
            </a:r>
            <a:r>
              <a:rPr lang="en-US" sz="2800" b="1" u="sng" dirty="0" smtClean="0">
                <a:solidFill>
                  <a:schemeClr val="tx2"/>
                </a:solidFill>
              </a:rPr>
              <a:t>S</a:t>
            </a:r>
            <a:r>
              <a:rPr lang="en-US" sz="2800" b="1" dirty="0" smtClean="0">
                <a:solidFill>
                  <a:schemeClr val="tx2"/>
                </a:solidFill>
              </a:rPr>
              <a:t>tudents </a:t>
            </a:r>
            <a:r>
              <a:rPr lang="en-US" sz="2800" b="1" u="sng" dirty="0" smtClean="0">
                <a:solidFill>
                  <a:schemeClr val="tx2"/>
                </a:solidFill>
              </a:rPr>
              <a:t>W</a:t>
            </a:r>
            <a:r>
              <a:rPr lang="en-US" sz="2800" b="1" dirty="0" smtClean="0">
                <a:solidFill>
                  <a:schemeClr val="tx2"/>
                </a:solidFill>
              </a:rPr>
              <a:t>ill </a:t>
            </a:r>
            <a:r>
              <a:rPr lang="en-US" sz="2800" b="1" u="sng" dirty="0" smtClean="0">
                <a:solidFill>
                  <a:schemeClr val="tx2"/>
                </a:solidFill>
              </a:rPr>
              <a:t>B</a:t>
            </a:r>
            <a:r>
              <a:rPr lang="en-US" sz="2800" b="1" dirty="0" smtClean="0">
                <a:solidFill>
                  <a:schemeClr val="tx2"/>
                </a:solidFill>
              </a:rPr>
              <a:t>e </a:t>
            </a:r>
            <a:r>
              <a:rPr lang="en-US" sz="2800" b="1" u="sng" dirty="0" smtClean="0">
                <a:solidFill>
                  <a:schemeClr val="tx2"/>
                </a:solidFill>
              </a:rPr>
              <a:t>A</a:t>
            </a:r>
            <a:r>
              <a:rPr lang="en-US" sz="2800" b="1" dirty="0" smtClean="0">
                <a:solidFill>
                  <a:schemeClr val="tx2"/>
                </a:solidFill>
              </a:rPr>
              <a:t>ble </a:t>
            </a:r>
            <a:r>
              <a:rPr lang="en-US" sz="2800" b="1" u="sng" dirty="0" smtClean="0">
                <a:solidFill>
                  <a:schemeClr val="tx2"/>
                </a:solidFill>
              </a:rPr>
              <a:t>T</a:t>
            </a:r>
            <a:r>
              <a:rPr lang="en-US" sz="2800" b="1" dirty="0" smtClean="0">
                <a:solidFill>
                  <a:schemeClr val="tx2"/>
                </a:solidFill>
              </a:rPr>
              <a:t>o – SWBAT:</a:t>
            </a:r>
            <a:endParaRPr lang="en-US" sz="2800" dirty="0"/>
          </a:p>
          <a:p>
            <a:pPr marL="609600" indent="-609600">
              <a:spcBef>
                <a:spcPct val="0"/>
              </a:spcBef>
              <a:buFontTx/>
              <a:buNone/>
              <a:defRPr/>
            </a:pPr>
            <a:r>
              <a:rPr lang="en-US" sz="2400" dirty="0" smtClean="0"/>
              <a:t> - Identify the nomination and election process in the U.S.</a:t>
            </a:r>
          </a:p>
          <a:p>
            <a:pPr marL="0" indent="0">
              <a:spcBef>
                <a:spcPct val="0"/>
              </a:spcBef>
              <a:buFont typeface="Arial" charset="0"/>
              <a:buNone/>
              <a:defRPr/>
            </a:pPr>
            <a:endParaRPr lang="en-US" sz="2000" b="1" dirty="0" smtClean="0">
              <a:solidFill>
                <a:srgbClr val="FF0000"/>
              </a:solidFill>
            </a:endParaRPr>
          </a:p>
          <a:p>
            <a:pPr marL="609600" indent="-609600">
              <a:spcBef>
                <a:spcPct val="0"/>
              </a:spcBef>
              <a:buFontTx/>
              <a:buNone/>
              <a:defRPr/>
            </a:pPr>
            <a:r>
              <a:rPr lang="en-US" sz="2800" b="1" dirty="0" smtClean="0">
                <a:solidFill>
                  <a:srgbClr val="FF0000"/>
                </a:solidFill>
              </a:rPr>
              <a:t>AGENDA:</a:t>
            </a:r>
            <a:endParaRPr lang="en-US" sz="2400" dirty="0" smtClean="0"/>
          </a:p>
          <a:p>
            <a:pPr marL="609600" indent="-609600">
              <a:spcBef>
                <a:spcPct val="0"/>
              </a:spcBef>
              <a:buFontTx/>
              <a:buAutoNum type="arabicParenR"/>
              <a:defRPr/>
            </a:pPr>
            <a:r>
              <a:rPr lang="en-US" sz="2400" dirty="0" smtClean="0"/>
              <a:t>WARM-UP: Elections Vocab</a:t>
            </a:r>
            <a:endParaRPr lang="en-US" sz="2400" dirty="0" smtClean="0">
              <a:solidFill>
                <a:prstClr val="black"/>
              </a:solidFill>
            </a:endParaRPr>
          </a:p>
          <a:p>
            <a:pPr marL="609600" indent="-609600">
              <a:spcBef>
                <a:spcPct val="0"/>
              </a:spcBef>
              <a:buFontTx/>
              <a:buAutoNum type="arabicParenR"/>
              <a:defRPr/>
            </a:pPr>
            <a:r>
              <a:rPr lang="en-US" sz="2400" dirty="0" smtClean="0">
                <a:solidFill>
                  <a:prstClr val="black"/>
                </a:solidFill>
              </a:rPr>
              <a:t>CONCEPT: Nominations &amp; Elections</a:t>
            </a:r>
            <a:endParaRPr lang="en-US" sz="2400" dirty="0" smtClean="0"/>
          </a:p>
          <a:p>
            <a:pPr marL="609600" indent="-609600">
              <a:spcBef>
                <a:spcPct val="0"/>
              </a:spcBef>
              <a:buFontTx/>
              <a:buAutoNum type="arabicParenR"/>
              <a:defRPr/>
            </a:pPr>
            <a:r>
              <a:rPr lang="en-US" sz="2400" dirty="0" smtClean="0"/>
              <a:t>ARTICLE: Campaigning Technology</a:t>
            </a:r>
          </a:p>
          <a:p>
            <a:pPr marL="609600" indent="-609600">
              <a:spcBef>
                <a:spcPct val="0"/>
              </a:spcBef>
              <a:buFontTx/>
              <a:buAutoNum type="arabicParenR"/>
              <a:defRPr/>
            </a:pPr>
            <a:r>
              <a:rPr lang="en-US" sz="2400" dirty="0" smtClean="0"/>
              <a:t>ASSIGNMENT: Workbook Pgs. 40 &amp; 41</a:t>
            </a:r>
            <a:endParaRPr lang="en-US" sz="1200" b="1" dirty="0" smtClean="0">
              <a:solidFill>
                <a:srgbClr val="FF0000"/>
              </a:solidFill>
              <a:effectLst>
                <a:outerShdw blurRad="38100" dist="38100" dir="2700000" algn="tl">
                  <a:srgbClr val="000000">
                    <a:alpha val="43137"/>
                  </a:srgbClr>
                </a:outerShdw>
              </a:effectLst>
            </a:endParaRPr>
          </a:p>
          <a:p>
            <a:pPr marL="0" indent="0">
              <a:spcBef>
                <a:spcPct val="0"/>
              </a:spcBef>
              <a:buFont typeface="Arial" charset="0"/>
              <a:buNone/>
              <a:defRPr/>
            </a:pPr>
            <a:endParaRPr lang="en-US" sz="2000" b="1" dirty="0" smtClean="0"/>
          </a:p>
          <a:p>
            <a:pPr marL="609600" indent="-609600">
              <a:spcBef>
                <a:spcPct val="0"/>
              </a:spcBef>
              <a:buFont typeface="Arial" charset="0"/>
              <a:buNone/>
              <a:defRPr/>
            </a:pPr>
            <a:r>
              <a:rPr lang="en-US" sz="2800" b="1" dirty="0" smtClean="0">
                <a:solidFill>
                  <a:srgbClr val="1F497D"/>
                </a:solidFill>
              </a:rPr>
              <a:t>Elections Vocab WARM-UP</a:t>
            </a:r>
            <a:r>
              <a:rPr lang="en-US" sz="2800" dirty="0">
                <a:solidFill>
                  <a:srgbClr val="1F497D"/>
                </a:solidFill>
              </a:rPr>
              <a:t>: </a:t>
            </a:r>
            <a:r>
              <a:rPr lang="en-US" sz="1050" dirty="0">
                <a:solidFill>
                  <a:srgbClr val="000000"/>
                </a:solidFill>
              </a:rPr>
              <a:t>(Follow the directions below</a:t>
            </a:r>
            <a:r>
              <a:rPr lang="en-US" sz="1050" dirty="0" smtClean="0">
                <a:solidFill>
                  <a:srgbClr val="000000"/>
                </a:solidFill>
              </a:rPr>
              <a:t>)</a:t>
            </a:r>
            <a:endParaRPr lang="en-US" sz="2400" dirty="0" smtClean="0">
              <a:solidFill>
                <a:prstClr val="black"/>
              </a:solidFill>
            </a:endParaRPr>
          </a:p>
          <a:p>
            <a:pPr marL="0" indent="0" algn="ctr">
              <a:spcBef>
                <a:spcPct val="0"/>
              </a:spcBef>
              <a:buFont typeface="Arial" charset="0"/>
              <a:buNone/>
              <a:defRPr/>
            </a:pPr>
            <a:r>
              <a:rPr lang="en-US" sz="2400" dirty="0" smtClean="0">
                <a:solidFill>
                  <a:prstClr val="black"/>
                </a:solidFill>
              </a:rPr>
              <a:t>	***5 minutes***</a:t>
            </a:r>
          </a:p>
          <a:p>
            <a:pPr>
              <a:spcBef>
                <a:spcPct val="0"/>
              </a:spcBef>
              <a:buFont typeface="Wingdings" panose="05000000000000000000" pitchFamily="2" charset="2"/>
              <a:buChar char="Ø"/>
              <a:defRPr/>
            </a:pPr>
            <a:r>
              <a:rPr lang="en-US" sz="2400" dirty="0" smtClean="0">
                <a:solidFill>
                  <a:prstClr val="black"/>
                </a:solidFill>
              </a:rPr>
              <a:t>Define the terms below.</a:t>
            </a:r>
          </a:p>
          <a:p>
            <a:pPr marL="457200" indent="-457200">
              <a:spcBef>
                <a:spcPct val="0"/>
              </a:spcBef>
              <a:buFont typeface="+mj-lt"/>
              <a:buAutoNum type="arabicParenR"/>
              <a:defRPr/>
            </a:pPr>
            <a:r>
              <a:rPr lang="en-US" sz="2400" dirty="0" smtClean="0">
                <a:solidFill>
                  <a:prstClr val="black"/>
                </a:solidFill>
              </a:rPr>
              <a:t>Nonpartisan primary		3)   Coattail effect</a:t>
            </a:r>
          </a:p>
          <a:p>
            <a:pPr marL="457200" indent="-457200">
              <a:spcBef>
                <a:spcPct val="0"/>
              </a:spcBef>
              <a:buFont typeface="+mj-lt"/>
              <a:buAutoNum type="arabicParenR"/>
              <a:defRPr/>
            </a:pPr>
            <a:r>
              <a:rPr lang="en-US" sz="2400" dirty="0" smtClean="0">
                <a:solidFill>
                  <a:prstClr val="black"/>
                </a:solidFill>
              </a:rPr>
              <a:t>Absentee voting			4)   Precinct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96290" name="Rectangle 2"/>
          <p:cNvSpPr>
            <a:spLocks noGrp="1" noChangeArrowheads="1"/>
          </p:cNvSpPr>
          <p:nvPr>
            <p:ph type="title"/>
          </p:nvPr>
        </p:nvSpPr>
        <p:spPr/>
        <p:txBody>
          <a:bodyPr/>
          <a:lstStyle/>
          <a:p>
            <a:pPr algn="ctr"/>
            <a:r>
              <a:rPr lang="en-US" altLang="en-US"/>
              <a:t>Campaign Spending</a:t>
            </a:r>
          </a:p>
        </p:txBody>
      </p:sp>
      <p:sp>
        <p:nvSpPr>
          <p:cNvPr id="396297" name="Rectangle 9"/>
          <p:cNvSpPr>
            <a:spLocks noChangeArrowheads="1"/>
          </p:cNvSpPr>
          <p:nvPr/>
        </p:nvSpPr>
        <p:spPr bwMode="auto">
          <a:xfrm>
            <a:off x="5715000" y="6400800"/>
            <a:ext cx="1905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lstStyle/>
          <a:p>
            <a:pPr algn="r" eaLnBrk="0" hangingPunct="0">
              <a:spcBef>
                <a:spcPct val="20000"/>
              </a:spcBef>
            </a:pPr>
            <a:r>
              <a:rPr lang="en-US" altLang="en-US" sz="1400" b="1" i="1" smtClean="0">
                <a:solidFill>
                  <a:srgbClr val="FFFFFF"/>
                </a:solidFill>
                <a:effectLst>
                  <a:outerShdw blurRad="38100" dist="38100" dir="2700000" algn="tl">
                    <a:srgbClr val="000000"/>
                  </a:outerShdw>
                </a:effectLst>
                <a:latin typeface="Arial" charset="0"/>
                <a:cs typeface="+mn-cs"/>
              </a:rPr>
              <a:t>Chapter 7, Section 3</a:t>
            </a:r>
            <a:endParaRPr lang="en-US" altLang="en-US" sz="1400" smtClean="0">
              <a:solidFill>
                <a:srgbClr val="FFFFFF"/>
              </a:solidFill>
              <a:effectLst>
                <a:outerShdw blurRad="38100" dist="38100" dir="2700000" algn="tl">
                  <a:srgbClr val="000000"/>
                </a:outerShdw>
              </a:effectLst>
              <a:latin typeface="Arial" charset="0"/>
              <a:cs typeface="+mn-cs"/>
            </a:endParaRPr>
          </a:p>
        </p:txBody>
      </p:sp>
      <p:sp>
        <p:nvSpPr>
          <p:cNvPr id="396302" name="AutoShape 14" descr="Stationery">
            <a:hlinkClick r:id="" action="ppaction://hlinkshowjump?jump=previousslide" highlightClick="1"/>
          </p:cNvPr>
          <p:cNvSpPr>
            <a:spLocks noChangeArrowheads="1"/>
          </p:cNvSpPr>
          <p:nvPr/>
        </p:nvSpPr>
        <p:spPr bwMode="auto">
          <a:xfrm>
            <a:off x="38100" y="6299200"/>
            <a:ext cx="520700" cy="520700"/>
          </a:xfrm>
          <a:prstGeom prst="actionButtonBackPrevious">
            <a:avLst/>
          </a:prstGeom>
          <a:blipFill dpi="0" rotWithShape="0">
            <a:blip r:embed="rId2"/>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
        <p:nvSpPr>
          <p:cNvPr id="396303" name="AutoShape 15" descr="Stationery">
            <a:hlinkClick r:id="" action="ppaction://hlinkshowjump?jump=nextslide" highlightClick="1"/>
          </p:cNvPr>
          <p:cNvSpPr>
            <a:spLocks noChangeArrowheads="1"/>
          </p:cNvSpPr>
          <p:nvPr/>
        </p:nvSpPr>
        <p:spPr bwMode="auto">
          <a:xfrm>
            <a:off x="609600" y="6299200"/>
            <a:ext cx="520700" cy="520700"/>
          </a:xfrm>
          <a:prstGeom prst="actionButtonForwardNext">
            <a:avLst/>
          </a:prstGeom>
          <a:blipFill dpi="0" rotWithShape="0">
            <a:blip r:embed="rId2"/>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
        <p:nvSpPr>
          <p:cNvPr id="396304" name="AutoShape 16" descr="Stationery">
            <a:hlinkClick r:id="rId3" action="ppaction://hlinksldjump"/>
          </p:cNvPr>
          <p:cNvSpPr>
            <a:spLocks noChangeArrowheads="1"/>
          </p:cNvSpPr>
          <p:nvPr/>
        </p:nvSpPr>
        <p:spPr bwMode="auto">
          <a:xfrm>
            <a:off x="2984500" y="6292850"/>
            <a:ext cx="533400" cy="533400"/>
          </a:xfrm>
          <a:prstGeom prst="bevel">
            <a:avLst>
              <a:gd name="adj" fmla="val 12500"/>
            </a:avLst>
          </a:prstGeom>
          <a:blipFill dpi="0" rotWithShape="0">
            <a:blip r:embed="rId2"/>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
        <p:nvSpPr>
          <p:cNvPr id="396305" name="Text Box 17">
            <a:hlinkClick r:id="rId4" action="ppaction://hlinksldjump"/>
          </p:cNvPr>
          <p:cNvSpPr txBox="1">
            <a:spLocks noChangeArrowheads="1"/>
          </p:cNvSpPr>
          <p:nvPr/>
        </p:nvSpPr>
        <p:spPr bwMode="auto">
          <a:xfrm>
            <a:off x="3092450" y="6286500"/>
            <a:ext cx="3048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hangingPunct="0">
              <a:spcBef>
                <a:spcPct val="50000"/>
              </a:spcBef>
            </a:pPr>
            <a:r>
              <a:rPr lang="en-US" altLang="en-US" sz="3000" b="1" smtClean="0">
                <a:solidFill>
                  <a:srgbClr val="000000"/>
                </a:solidFill>
                <a:effectLst>
                  <a:outerShdw blurRad="38100" dist="38100" dir="2700000" algn="tl">
                    <a:srgbClr val="FFFFFF"/>
                  </a:outerShdw>
                </a:effectLst>
                <a:latin typeface="Arial" charset="0"/>
                <a:cs typeface="+mn-cs"/>
              </a:rPr>
              <a:t>2</a:t>
            </a:r>
            <a:endParaRPr lang="en-US" altLang="en-US" sz="3000" smtClean="0">
              <a:solidFill>
                <a:srgbClr val="3A066A"/>
              </a:solidFill>
              <a:effectLst>
                <a:outerShdw blurRad="38100" dist="38100" dir="2700000" algn="tl">
                  <a:srgbClr val="000000"/>
                </a:outerShdw>
              </a:effectLst>
              <a:latin typeface="Arial" charset="0"/>
              <a:cs typeface="+mn-cs"/>
            </a:endParaRPr>
          </a:p>
        </p:txBody>
      </p:sp>
      <p:sp>
        <p:nvSpPr>
          <p:cNvPr id="396308" name="AutoShape 20" descr="Stationery">
            <a:hlinkClick r:id="rId5" action="ppaction://hlinksldjump"/>
          </p:cNvPr>
          <p:cNvSpPr>
            <a:spLocks noChangeArrowheads="1"/>
          </p:cNvSpPr>
          <p:nvPr/>
        </p:nvSpPr>
        <p:spPr bwMode="auto">
          <a:xfrm>
            <a:off x="2400300" y="6292850"/>
            <a:ext cx="533400" cy="533400"/>
          </a:xfrm>
          <a:prstGeom prst="bevel">
            <a:avLst>
              <a:gd name="adj" fmla="val 12500"/>
            </a:avLst>
          </a:prstGeom>
          <a:blipFill dpi="0" rotWithShape="0">
            <a:blip r:embed="rId2"/>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
        <p:nvSpPr>
          <p:cNvPr id="396309" name="Text Box 21">
            <a:hlinkClick r:id="rId5" action="ppaction://hlinksldjump"/>
          </p:cNvPr>
          <p:cNvSpPr txBox="1">
            <a:spLocks noChangeArrowheads="1"/>
          </p:cNvSpPr>
          <p:nvPr/>
        </p:nvSpPr>
        <p:spPr bwMode="auto">
          <a:xfrm>
            <a:off x="2508250" y="6286500"/>
            <a:ext cx="3048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hangingPunct="0">
              <a:spcBef>
                <a:spcPct val="50000"/>
              </a:spcBef>
            </a:pPr>
            <a:r>
              <a:rPr lang="en-US" altLang="en-US" sz="3000" b="1" smtClean="0">
                <a:solidFill>
                  <a:srgbClr val="000000"/>
                </a:solidFill>
                <a:effectLst>
                  <a:outerShdw blurRad="38100" dist="38100" dir="2700000" algn="tl">
                    <a:srgbClr val="FFFFFF"/>
                  </a:outerShdw>
                </a:effectLst>
                <a:latin typeface="Arial" charset="0"/>
                <a:cs typeface="+mn-cs"/>
              </a:rPr>
              <a:t>1</a:t>
            </a:r>
          </a:p>
        </p:txBody>
      </p:sp>
      <p:pic>
        <p:nvPicPr>
          <p:cNvPr id="396313" name="Picture 25" descr="MAG01se0703a5196.jpg                                           00000179PenyackJ HD                    B33A408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12850" y="930275"/>
            <a:ext cx="6729413" cy="52117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0552234"/>
      </p:ext>
    </p:extLst>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396313"/>
                                        </p:tgtEl>
                                        <p:attrNameLst>
                                          <p:attrName>style.visibility</p:attrName>
                                        </p:attrNameLst>
                                      </p:cBhvr>
                                      <p:to>
                                        <p:strVal val="visible"/>
                                      </p:to>
                                    </p:set>
                                    <p:animEffect transition="in" filter="wipe(left)">
                                      <p:cBhvr>
                                        <p:cTn id="7" dur="500"/>
                                        <p:tgtEl>
                                          <p:spTgt spid="3963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442370" name="Rectangle 2"/>
          <p:cNvSpPr>
            <a:spLocks noGrp="1" noChangeArrowheads="1"/>
          </p:cNvSpPr>
          <p:nvPr>
            <p:ph type="title"/>
          </p:nvPr>
        </p:nvSpPr>
        <p:spPr/>
        <p:txBody>
          <a:bodyPr/>
          <a:lstStyle/>
          <a:p>
            <a:pPr algn="ctr"/>
            <a:r>
              <a:rPr lang="en-US" altLang="en-US"/>
              <a:t>Sources of Funding</a:t>
            </a:r>
          </a:p>
        </p:txBody>
      </p:sp>
      <p:sp>
        <p:nvSpPr>
          <p:cNvPr id="442380" name="Rectangle 12"/>
          <p:cNvSpPr>
            <a:spLocks noChangeArrowheads="1"/>
          </p:cNvSpPr>
          <p:nvPr/>
        </p:nvSpPr>
        <p:spPr bwMode="auto">
          <a:xfrm>
            <a:off x="5715000" y="6400800"/>
            <a:ext cx="1905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lstStyle/>
          <a:p>
            <a:pPr algn="r" eaLnBrk="0" hangingPunct="0">
              <a:spcBef>
                <a:spcPct val="20000"/>
              </a:spcBef>
            </a:pPr>
            <a:r>
              <a:rPr lang="en-US" altLang="en-US" sz="1400" b="1" i="1" smtClean="0">
                <a:solidFill>
                  <a:srgbClr val="FFFFFF"/>
                </a:solidFill>
                <a:effectLst>
                  <a:outerShdw blurRad="38100" dist="38100" dir="2700000" algn="tl">
                    <a:srgbClr val="000000"/>
                  </a:outerShdw>
                </a:effectLst>
                <a:latin typeface="Arial" charset="0"/>
                <a:cs typeface="+mn-cs"/>
              </a:rPr>
              <a:t>Chapter 7, Section 3</a:t>
            </a:r>
            <a:endParaRPr lang="en-US" altLang="en-US" sz="1400" smtClean="0">
              <a:solidFill>
                <a:srgbClr val="FFFFFF"/>
              </a:solidFill>
              <a:effectLst>
                <a:outerShdw blurRad="38100" dist="38100" dir="2700000" algn="tl">
                  <a:srgbClr val="000000"/>
                </a:outerShdw>
              </a:effectLst>
              <a:latin typeface="Arial" charset="0"/>
              <a:cs typeface="+mn-cs"/>
            </a:endParaRPr>
          </a:p>
        </p:txBody>
      </p:sp>
      <p:sp>
        <p:nvSpPr>
          <p:cNvPr id="442381" name="AutoShape 13" descr="Stationery">
            <a:hlinkClick r:id="" action="ppaction://hlinkshowjump?jump=previousslide" highlightClick="1"/>
          </p:cNvPr>
          <p:cNvSpPr>
            <a:spLocks noChangeArrowheads="1"/>
          </p:cNvSpPr>
          <p:nvPr/>
        </p:nvSpPr>
        <p:spPr bwMode="auto">
          <a:xfrm>
            <a:off x="38100" y="6299200"/>
            <a:ext cx="520700" cy="520700"/>
          </a:xfrm>
          <a:prstGeom prst="actionButtonBackPrevious">
            <a:avLst/>
          </a:prstGeom>
          <a:blipFill dpi="0" rotWithShape="0">
            <a:blip r:embed="rId2"/>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
        <p:nvSpPr>
          <p:cNvPr id="442382" name="AutoShape 14" descr="Stationery">
            <a:hlinkClick r:id="" action="ppaction://hlinkshowjump?jump=nextslide" highlightClick="1"/>
          </p:cNvPr>
          <p:cNvSpPr>
            <a:spLocks noChangeArrowheads="1"/>
          </p:cNvSpPr>
          <p:nvPr/>
        </p:nvSpPr>
        <p:spPr bwMode="auto">
          <a:xfrm>
            <a:off x="609600" y="6299200"/>
            <a:ext cx="520700" cy="520700"/>
          </a:xfrm>
          <a:prstGeom prst="actionButtonForwardNext">
            <a:avLst/>
          </a:prstGeom>
          <a:blipFill dpi="0" rotWithShape="0">
            <a:blip r:embed="rId2"/>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
        <p:nvSpPr>
          <p:cNvPr id="442383" name="AutoShape 15" descr="Stationery">
            <a:hlinkClick r:id="rId3" action="ppaction://hlinksldjump"/>
          </p:cNvPr>
          <p:cNvSpPr>
            <a:spLocks noChangeArrowheads="1"/>
          </p:cNvSpPr>
          <p:nvPr/>
        </p:nvSpPr>
        <p:spPr bwMode="auto">
          <a:xfrm>
            <a:off x="2984500" y="6292850"/>
            <a:ext cx="533400" cy="533400"/>
          </a:xfrm>
          <a:prstGeom prst="bevel">
            <a:avLst>
              <a:gd name="adj" fmla="val 12500"/>
            </a:avLst>
          </a:prstGeom>
          <a:blipFill dpi="0" rotWithShape="0">
            <a:blip r:embed="rId2"/>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
        <p:nvSpPr>
          <p:cNvPr id="442384" name="Text Box 16">
            <a:hlinkClick r:id="rId4" action="ppaction://hlinksldjump"/>
          </p:cNvPr>
          <p:cNvSpPr txBox="1">
            <a:spLocks noChangeArrowheads="1"/>
          </p:cNvSpPr>
          <p:nvPr/>
        </p:nvSpPr>
        <p:spPr bwMode="auto">
          <a:xfrm>
            <a:off x="3092450" y="6286500"/>
            <a:ext cx="3048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hangingPunct="0">
              <a:spcBef>
                <a:spcPct val="50000"/>
              </a:spcBef>
            </a:pPr>
            <a:r>
              <a:rPr lang="en-US" altLang="en-US" sz="3000" b="1" smtClean="0">
                <a:solidFill>
                  <a:srgbClr val="000000"/>
                </a:solidFill>
                <a:effectLst>
                  <a:outerShdw blurRad="38100" dist="38100" dir="2700000" algn="tl">
                    <a:srgbClr val="FFFFFF"/>
                  </a:outerShdw>
                </a:effectLst>
                <a:latin typeface="Arial" charset="0"/>
                <a:cs typeface="+mn-cs"/>
              </a:rPr>
              <a:t>2</a:t>
            </a:r>
            <a:endParaRPr lang="en-US" altLang="en-US" sz="3000" smtClean="0">
              <a:solidFill>
                <a:srgbClr val="3A066A"/>
              </a:solidFill>
              <a:effectLst>
                <a:outerShdw blurRad="38100" dist="38100" dir="2700000" algn="tl">
                  <a:srgbClr val="000000"/>
                </a:outerShdw>
              </a:effectLst>
              <a:latin typeface="Arial" charset="0"/>
              <a:cs typeface="+mn-cs"/>
            </a:endParaRPr>
          </a:p>
        </p:txBody>
      </p:sp>
      <p:sp>
        <p:nvSpPr>
          <p:cNvPr id="442385" name="AutoShape 17" descr="Stationery">
            <a:hlinkClick r:id="rId5" action="ppaction://hlinksldjump"/>
          </p:cNvPr>
          <p:cNvSpPr>
            <a:spLocks noChangeArrowheads="1"/>
          </p:cNvSpPr>
          <p:nvPr/>
        </p:nvSpPr>
        <p:spPr bwMode="auto">
          <a:xfrm>
            <a:off x="2400300" y="6292850"/>
            <a:ext cx="533400" cy="533400"/>
          </a:xfrm>
          <a:prstGeom prst="bevel">
            <a:avLst>
              <a:gd name="adj" fmla="val 12500"/>
            </a:avLst>
          </a:prstGeom>
          <a:blipFill dpi="0" rotWithShape="0">
            <a:blip r:embed="rId2"/>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
        <p:nvSpPr>
          <p:cNvPr id="442386" name="Text Box 18">
            <a:hlinkClick r:id="rId5" action="ppaction://hlinksldjump"/>
          </p:cNvPr>
          <p:cNvSpPr txBox="1">
            <a:spLocks noChangeArrowheads="1"/>
          </p:cNvSpPr>
          <p:nvPr/>
        </p:nvSpPr>
        <p:spPr bwMode="auto">
          <a:xfrm>
            <a:off x="2508250" y="6286500"/>
            <a:ext cx="3048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hangingPunct="0">
              <a:spcBef>
                <a:spcPct val="50000"/>
              </a:spcBef>
            </a:pPr>
            <a:r>
              <a:rPr lang="en-US" altLang="en-US" sz="3000" b="1" smtClean="0">
                <a:solidFill>
                  <a:srgbClr val="000000"/>
                </a:solidFill>
                <a:effectLst>
                  <a:outerShdw blurRad="38100" dist="38100" dir="2700000" algn="tl">
                    <a:srgbClr val="FFFFFF"/>
                  </a:outerShdw>
                </a:effectLst>
                <a:latin typeface="Arial" charset="0"/>
                <a:cs typeface="+mn-cs"/>
              </a:rPr>
              <a:t>1</a:t>
            </a:r>
          </a:p>
        </p:txBody>
      </p:sp>
      <p:sp>
        <p:nvSpPr>
          <p:cNvPr id="442387" name="Text Box 19"/>
          <p:cNvSpPr txBox="1">
            <a:spLocks noChangeArrowheads="1"/>
          </p:cNvSpPr>
          <p:nvPr/>
        </p:nvSpPr>
        <p:spPr bwMode="auto">
          <a:xfrm>
            <a:off x="1733550" y="2351088"/>
            <a:ext cx="2357438" cy="965200"/>
          </a:xfrm>
          <a:prstGeom prst="rect">
            <a:avLst/>
          </a:prstGeom>
          <a:solidFill>
            <a:srgbClr val="FFFFFF"/>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hangingPunct="0">
              <a:spcBef>
                <a:spcPct val="50000"/>
              </a:spcBef>
            </a:pPr>
            <a:r>
              <a:rPr lang="en-US" altLang="en-US" sz="2800" b="1" smtClean="0">
                <a:solidFill>
                  <a:srgbClr val="000000"/>
                </a:solidFill>
                <a:latin typeface="Arial" charset="0"/>
                <a:cs typeface="+mn-cs"/>
              </a:rPr>
              <a:t>Small contributors</a:t>
            </a:r>
          </a:p>
        </p:txBody>
      </p:sp>
      <p:sp>
        <p:nvSpPr>
          <p:cNvPr id="442390" name="Text Box 22"/>
          <p:cNvSpPr txBox="1">
            <a:spLocks noChangeArrowheads="1"/>
          </p:cNvSpPr>
          <p:nvPr/>
        </p:nvSpPr>
        <p:spPr bwMode="auto">
          <a:xfrm>
            <a:off x="1739900" y="3732213"/>
            <a:ext cx="2357438" cy="965200"/>
          </a:xfrm>
          <a:prstGeom prst="rect">
            <a:avLst/>
          </a:prstGeom>
          <a:solidFill>
            <a:srgbClr val="0066FF"/>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hangingPunct="0">
              <a:spcBef>
                <a:spcPct val="50000"/>
              </a:spcBef>
            </a:pPr>
            <a:r>
              <a:rPr lang="en-US" altLang="en-US" sz="2800" b="1" smtClean="0">
                <a:solidFill>
                  <a:srgbClr val="000000"/>
                </a:solidFill>
                <a:latin typeface="Arial" charset="0"/>
                <a:cs typeface="+mn-cs"/>
              </a:rPr>
              <a:t>Wealthy supporters</a:t>
            </a:r>
          </a:p>
        </p:txBody>
      </p:sp>
      <p:sp>
        <p:nvSpPr>
          <p:cNvPr id="442391" name="Text Box 23"/>
          <p:cNvSpPr txBox="1">
            <a:spLocks noChangeArrowheads="1"/>
          </p:cNvSpPr>
          <p:nvPr/>
        </p:nvSpPr>
        <p:spPr bwMode="auto">
          <a:xfrm>
            <a:off x="4565650" y="2051050"/>
            <a:ext cx="2667000" cy="1392238"/>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hangingPunct="0">
              <a:spcBef>
                <a:spcPct val="50000"/>
              </a:spcBef>
            </a:pPr>
            <a:r>
              <a:rPr lang="en-US" altLang="en-US" sz="2800" b="1" smtClean="0">
                <a:solidFill>
                  <a:srgbClr val="000000"/>
                </a:solidFill>
                <a:latin typeface="Arial" charset="0"/>
                <a:cs typeface="+mn-cs"/>
              </a:rPr>
              <a:t>Nonparty groups such as PACs</a:t>
            </a:r>
          </a:p>
        </p:txBody>
      </p:sp>
      <p:sp>
        <p:nvSpPr>
          <p:cNvPr id="442392" name="Text Box 24"/>
          <p:cNvSpPr txBox="1">
            <a:spLocks noChangeArrowheads="1"/>
          </p:cNvSpPr>
          <p:nvPr/>
        </p:nvSpPr>
        <p:spPr bwMode="auto">
          <a:xfrm>
            <a:off x="4565650" y="3624263"/>
            <a:ext cx="2668588" cy="1392237"/>
          </a:xfrm>
          <a:prstGeom prst="rect">
            <a:avLst/>
          </a:prstGeom>
          <a:solidFill>
            <a:srgbClr val="FF99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hangingPunct="0">
              <a:spcBef>
                <a:spcPct val="50000"/>
              </a:spcBef>
            </a:pPr>
            <a:r>
              <a:rPr lang="en-US" altLang="en-US" sz="2800" b="1" smtClean="0">
                <a:solidFill>
                  <a:srgbClr val="000000"/>
                </a:solidFill>
                <a:latin typeface="Arial" charset="0"/>
                <a:cs typeface="+mn-cs"/>
              </a:rPr>
              <a:t>Temporary fund-raising organizations</a:t>
            </a:r>
          </a:p>
        </p:txBody>
      </p:sp>
      <p:sp>
        <p:nvSpPr>
          <p:cNvPr id="442393" name="Text Box 25"/>
          <p:cNvSpPr txBox="1">
            <a:spLocks noChangeArrowheads="1"/>
          </p:cNvSpPr>
          <p:nvPr/>
        </p:nvSpPr>
        <p:spPr bwMode="auto">
          <a:xfrm>
            <a:off x="1744663" y="5043488"/>
            <a:ext cx="2357437" cy="538162"/>
          </a:xfrm>
          <a:prstGeom prst="rect">
            <a:avLst/>
          </a:prstGeom>
          <a:solidFill>
            <a:srgbClr val="FF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hangingPunct="0">
              <a:spcBef>
                <a:spcPct val="50000"/>
              </a:spcBef>
            </a:pPr>
            <a:r>
              <a:rPr lang="en-US" altLang="en-US" sz="2800" b="1" smtClean="0">
                <a:solidFill>
                  <a:srgbClr val="000000"/>
                </a:solidFill>
                <a:latin typeface="Arial" charset="0"/>
                <a:cs typeface="+mn-cs"/>
              </a:rPr>
              <a:t>Candidates</a:t>
            </a:r>
          </a:p>
        </p:txBody>
      </p:sp>
      <p:sp>
        <p:nvSpPr>
          <p:cNvPr id="442394" name="Text Box 26"/>
          <p:cNvSpPr txBox="1">
            <a:spLocks noChangeArrowheads="1"/>
          </p:cNvSpPr>
          <p:nvPr/>
        </p:nvSpPr>
        <p:spPr bwMode="auto">
          <a:xfrm>
            <a:off x="4565650" y="5192713"/>
            <a:ext cx="2674938" cy="965200"/>
          </a:xfrm>
          <a:prstGeom prst="rect">
            <a:avLst/>
          </a:prstGeom>
          <a:solidFill>
            <a:srgbClr val="33CC33"/>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hangingPunct="0">
              <a:spcBef>
                <a:spcPct val="50000"/>
              </a:spcBef>
            </a:pPr>
            <a:r>
              <a:rPr lang="en-US" altLang="en-US" sz="2800" b="1" smtClean="0">
                <a:solidFill>
                  <a:srgbClr val="000000"/>
                </a:solidFill>
                <a:latin typeface="Arial" charset="0"/>
                <a:cs typeface="+mn-cs"/>
              </a:rPr>
              <a:t>Government subsidies</a:t>
            </a:r>
          </a:p>
        </p:txBody>
      </p:sp>
      <p:grpSp>
        <p:nvGrpSpPr>
          <p:cNvPr id="442399" name="Group 31"/>
          <p:cNvGrpSpPr>
            <a:grpSpLocks/>
          </p:cNvGrpSpPr>
          <p:nvPr/>
        </p:nvGrpSpPr>
        <p:grpSpPr bwMode="auto">
          <a:xfrm>
            <a:off x="1865313" y="963613"/>
            <a:ext cx="5395912" cy="4733925"/>
            <a:chOff x="1175" y="607"/>
            <a:chExt cx="3399" cy="2982"/>
          </a:xfrm>
        </p:grpSpPr>
        <p:sp>
          <p:nvSpPr>
            <p:cNvPr id="442388" name="Line 20"/>
            <p:cNvSpPr>
              <a:spLocks noChangeShapeType="1"/>
            </p:cNvSpPr>
            <p:nvPr/>
          </p:nvSpPr>
          <p:spPr bwMode="auto">
            <a:xfrm>
              <a:off x="2729" y="1159"/>
              <a:ext cx="0" cy="2430"/>
            </a:xfrm>
            <a:prstGeom prst="line">
              <a:avLst/>
            </a:prstGeom>
            <a:noFill/>
            <a:ln w="190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
          <p:nvSpPr>
            <p:cNvPr id="442389" name="Text Box 21"/>
            <p:cNvSpPr txBox="1">
              <a:spLocks noChangeArrowheads="1"/>
            </p:cNvSpPr>
            <p:nvPr/>
          </p:nvSpPr>
          <p:spPr bwMode="auto">
            <a:xfrm>
              <a:off x="1175" y="607"/>
              <a:ext cx="3399" cy="608"/>
            </a:xfrm>
            <a:prstGeom prst="rect">
              <a:avLst/>
            </a:prstGeom>
            <a:solidFill>
              <a:srgbClr val="FFFF66"/>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hangingPunct="0">
                <a:spcBef>
                  <a:spcPct val="50000"/>
                </a:spcBef>
              </a:pPr>
              <a:r>
                <a:rPr lang="en-US" altLang="en-US" sz="2800" b="1" smtClean="0">
                  <a:solidFill>
                    <a:srgbClr val="000000"/>
                  </a:solidFill>
                  <a:latin typeface="Arial" charset="0"/>
                  <a:cs typeface="+mn-cs"/>
                </a:rPr>
                <a:t>Private and Public Sources of Campaign Money</a:t>
              </a:r>
            </a:p>
          </p:txBody>
        </p:sp>
        <p:sp>
          <p:nvSpPr>
            <p:cNvPr id="442396" name="Line 28"/>
            <p:cNvSpPr>
              <a:spLocks noChangeShapeType="1"/>
            </p:cNvSpPr>
            <p:nvPr/>
          </p:nvSpPr>
          <p:spPr bwMode="auto">
            <a:xfrm>
              <a:off x="2584" y="1780"/>
              <a:ext cx="295" cy="0"/>
            </a:xfrm>
            <a:prstGeom prst="line">
              <a:avLst/>
            </a:prstGeom>
            <a:noFill/>
            <a:ln w="190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
          <p:nvSpPr>
            <p:cNvPr id="442397" name="Line 29"/>
            <p:cNvSpPr>
              <a:spLocks noChangeShapeType="1"/>
            </p:cNvSpPr>
            <p:nvPr/>
          </p:nvSpPr>
          <p:spPr bwMode="auto">
            <a:xfrm>
              <a:off x="2584" y="2653"/>
              <a:ext cx="295" cy="0"/>
            </a:xfrm>
            <a:prstGeom prst="line">
              <a:avLst/>
            </a:prstGeom>
            <a:noFill/>
            <a:ln w="190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
          <p:nvSpPr>
            <p:cNvPr id="442398" name="Line 30"/>
            <p:cNvSpPr>
              <a:spLocks noChangeShapeType="1"/>
            </p:cNvSpPr>
            <p:nvPr/>
          </p:nvSpPr>
          <p:spPr bwMode="auto">
            <a:xfrm>
              <a:off x="2584" y="3430"/>
              <a:ext cx="295" cy="0"/>
            </a:xfrm>
            <a:prstGeom prst="line">
              <a:avLst/>
            </a:prstGeom>
            <a:noFill/>
            <a:ln w="190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grpSp>
    </p:spTree>
    <p:extLst>
      <p:ext uri="{BB962C8B-B14F-4D97-AF65-F5344CB8AC3E}">
        <p14:creationId xmlns:p14="http://schemas.microsoft.com/office/powerpoint/2010/main" val="3948912925"/>
      </p:ext>
    </p:extLst>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442370"/>
                                        </p:tgtEl>
                                        <p:attrNameLst>
                                          <p:attrName>style.visibility</p:attrName>
                                        </p:attrNameLst>
                                      </p:cBhvr>
                                      <p:to>
                                        <p:strVal val="visible"/>
                                      </p:to>
                                    </p:set>
                                    <p:anim calcmode="lin" valueType="num">
                                      <p:cBhvr additive="base">
                                        <p:cTn id="7" dur="500" fill="hold"/>
                                        <p:tgtEl>
                                          <p:spTgt spid="442370"/>
                                        </p:tgtEl>
                                        <p:attrNameLst>
                                          <p:attrName>ppt_x</p:attrName>
                                        </p:attrNameLst>
                                      </p:cBhvr>
                                      <p:tavLst>
                                        <p:tav tm="0">
                                          <p:val>
                                            <p:strVal val="#ppt_x"/>
                                          </p:val>
                                        </p:tav>
                                        <p:tav tm="100000">
                                          <p:val>
                                            <p:strVal val="#ppt_x"/>
                                          </p:val>
                                        </p:tav>
                                      </p:tavLst>
                                    </p:anim>
                                    <p:anim calcmode="lin" valueType="num">
                                      <p:cBhvr additive="base">
                                        <p:cTn id="8" dur="500" fill="hold"/>
                                        <p:tgtEl>
                                          <p:spTgt spid="442370"/>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 presetClass="entr" presetSubtype="32" fill="hold" nodeType="clickEffect">
                                  <p:stCondLst>
                                    <p:cond delay="0"/>
                                  </p:stCondLst>
                                  <p:childTnLst>
                                    <p:set>
                                      <p:cBhvr>
                                        <p:cTn id="12" dur="1" fill="hold">
                                          <p:stCondLst>
                                            <p:cond delay="0"/>
                                          </p:stCondLst>
                                        </p:cTn>
                                        <p:tgtEl>
                                          <p:spTgt spid="442399"/>
                                        </p:tgtEl>
                                        <p:attrNameLst>
                                          <p:attrName>style.visibility</p:attrName>
                                        </p:attrNameLst>
                                      </p:cBhvr>
                                      <p:to>
                                        <p:strVal val="visible"/>
                                      </p:to>
                                    </p:set>
                                    <p:animEffect transition="in" filter="box(out)">
                                      <p:cBhvr>
                                        <p:cTn id="13" dur="500"/>
                                        <p:tgtEl>
                                          <p:spTgt spid="442399"/>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442387"/>
                                        </p:tgtEl>
                                        <p:attrNameLst>
                                          <p:attrName>style.visibility</p:attrName>
                                        </p:attrNameLst>
                                      </p:cBhvr>
                                      <p:to>
                                        <p:strVal val="visible"/>
                                      </p:to>
                                    </p:set>
                                    <p:animEffect transition="in" filter="wipe(down)">
                                      <p:cBhvr>
                                        <p:cTn id="18" dur="500"/>
                                        <p:tgtEl>
                                          <p:spTgt spid="442387"/>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7" presetClass="entr" presetSubtype="2" fill="hold" grpId="0" nodeType="clickEffect">
                                  <p:stCondLst>
                                    <p:cond delay="0"/>
                                  </p:stCondLst>
                                  <p:childTnLst>
                                    <p:set>
                                      <p:cBhvr>
                                        <p:cTn id="22" dur="1" fill="hold">
                                          <p:stCondLst>
                                            <p:cond delay="0"/>
                                          </p:stCondLst>
                                        </p:cTn>
                                        <p:tgtEl>
                                          <p:spTgt spid="442390"/>
                                        </p:tgtEl>
                                        <p:attrNameLst>
                                          <p:attrName>style.visibility</p:attrName>
                                        </p:attrNameLst>
                                      </p:cBhvr>
                                      <p:to>
                                        <p:strVal val="visible"/>
                                      </p:to>
                                    </p:set>
                                    <p:anim calcmode="lin" valueType="num">
                                      <p:cBhvr>
                                        <p:cTn id="23" dur="500" fill="hold"/>
                                        <p:tgtEl>
                                          <p:spTgt spid="442390"/>
                                        </p:tgtEl>
                                        <p:attrNameLst>
                                          <p:attrName>ppt_x</p:attrName>
                                        </p:attrNameLst>
                                      </p:cBhvr>
                                      <p:tavLst>
                                        <p:tav tm="0">
                                          <p:val>
                                            <p:strVal val="#ppt_x+#ppt_w/2"/>
                                          </p:val>
                                        </p:tav>
                                        <p:tav tm="100000">
                                          <p:val>
                                            <p:strVal val="#ppt_x"/>
                                          </p:val>
                                        </p:tav>
                                      </p:tavLst>
                                    </p:anim>
                                    <p:anim calcmode="lin" valueType="num">
                                      <p:cBhvr>
                                        <p:cTn id="24" dur="500" fill="hold"/>
                                        <p:tgtEl>
                                          <p:spTgt spid="442390"/>
                                        </p:tgtEl>
                                        <p:attrNameLst>
                                          <p:attrName>ppt_y</p:attrName>
                                        </p:attrNameLst>
                                      </p:cBhvr>
                                      <p:tavLst>
                                        <p:tav tm="0">
                                          <p:val>
                                            <p:strVal val="#ppt_y"/>
                                          </p:val>
                                        </p:tav>
                                        <p:tav tm="100000">
                                          <p:val>
                                            <p:strVal val="#ppt_y"/>
                                          </p:val>
                                        </p:tav>
                                      </p:tavLst>
                                    </p:anim>
                                    <p:anim calcmode="lin" valueType="num">
                                      <p:cBhvr>
                                        <p:cTn id="25" dur="500" fill="hold"/>
                                        <p:tgtEl>
                                          <p:spTgt spid="442390"/>
                                        </p:tgtEl>
                                        <p:attrNameLst>
                                          <p:attrName>ppt_w</p:attrName>
                                        </p:attrNameLst>
                                      </p:cBhvr>
                                      <p:tavLst>
                                        <p:tav tm="0">
                                          <p:val>
                                            <p:fltVal val="0"/>
                                          </p:val>
                                        </p:tav>
                                        <p:tav tm="100000">
                                          <p:val>
                                            <p:strVal val="#ppt_w"/>
                                          </p:val>
                                        </p:tav>
                                      </p:tavLst>
                                    </p:anim>
                                    <p:anim calcmode="lin" valueType="num">
                                      <p:cBhvr>
                                        <p:cTn id="26" dur="500" fill="hold"/>
                                        <p:tgtEl>
                                          <p:spTgt spid="442390"/>
                                        </p:tgtEl>
                                        <p:attrNameLst>
                                          <p:attrName>ppt_h</p:attrName>
                                        </p:attrNameLst>
                                      </p:cBhvr>
                                      <p:tavLst>
                                        <p:tav tm="0">
                                          <p:val>
                                            <p:strVal val="#ppt_h"/>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1" fill="hold" grpId="0" nodeType="clickEffect">
                                  <p:stCondLst>
                                    <p:cond delay="0"/>
                                  </p:stCondLst>
                                  <p:childTnLst>
                                    <p:set>
                                      <p:cBhvr>
                                        <p:cTn id="30" dur="1" fill="hold">
                                          <p:stCondLst>
                                            <p:cond delay="0"/>
                                          </p:stCondLst>
                                        </p:cTn>
                                        <p:tgtEl>
                                          <p:spTgt spid="442393"/>
                                        </p:tgtEl>
                                        <p:attrNameLst>
                                          <p:attrName>style.visibility</p:attrName>
                                        </p:attrNameLst>
                                      </p:cBhvr>
                                      <p:to>
                                        <p:strVal val="visible"/>
                                      </p:to>
                                    </p:set>
                                    <p:animEffect transition="in" filter="wipe(up)">
                                      <p:cBhvr>
                                        <p:cTn id="31" dur="500"/>
                                        <p:tgtEl>
                                          <p:spTgt spid="442393"/>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8" presetClass="entr" presetSubtype="3" fill="hold" grpId="0" nodeType="clickEffect">
                                  <p:stCondLst>
                                    <p:cond delay="0"/>
                                  </p:stCondLst>
                                  <p:childTnLst>
                                    <p:set>
                                      <p:cBhvr>
                                        <p:cTn id="35" dur="1" fill="hold">
                                          <p:stCondLst>
                                            <p:cond delay="0"/>
                                          </p:stCondLst>
                                        </p:cTn>
                                        <p:tgtEl>
                                          <p:spTgt spid="442391"/>
                                        </p:tgtEl>
                                        <p:attrNameLst>
                                          <p:attrName>style.visibility</p:attrName>
                                        </p:attrNameLst>
                                      </p:cBhvr>
                                      <p:to>
                                        <p:strVal val="visible"/>
                                      </p:to>
                                    </p:set>
                                    <p:animEffect transition="in" filter="strips(upRight)">
                                      <p:cBhvr>
                                        <p:cTn id="36" dur="500"/>
                                        <p:tgtEl>
                                          <p:spTgt spid="442391"/>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1" fill="hold" grpId="0" nodeType="clickEffect">
                                  <p:stCondLst>
                                    <p:cond delay="0"/>
                                  </p:stCondLst>
                                  <p:childTnLst>
                                    <p:set>
                                      <p:cBhvr>
                                        <p:cTn id="40" dur="1" fill="hold">
                                          <p:stCondLst>
                                            <p:cond delay="0"/>
                                          </p:stCondLst>
                                        </p:cTn>
                                        <p:tgtEl>
                                          <p:spTgt spid="442392"/>
                                        </p:tgtEl>
                                        <p:attrNameLst>
                                          <p:attrName>style.visibility</p:attrName>
                                        </p:attrNameLst>
                                      </p:cBhvr>
                                      <p:to>
                                        <p:strVal val="visible"/>
                                      </p:to>
                                    </p:set>
                                    <p:animEffect transition="in" filter="wipe(up)">
                                      <p:cBhvr>
                                        <p:cTn id="41" dur="500"/>
                                        <p:tgtEl>
                                          <p:spTgt spid="442392"/>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2" presetClass="entr" presetSubtype="3" fill="hold" grpId="0" nodeType="clickEffect">
                                  <p:stCondLst>
                                    <p:cond delay="0"/>
                                  </p:stCondLst>
                                  <p:childTnLst>
                                    <p:set>
                                      <p:cBhvr>
                                        <p:cTn id="45" dur="1" fill="hold">
                                          <p:stCondLst>
                                            <p:cond delay="0"/>
                                          </p:stCondLst>
                                        </p:cTn>
                                        <p:tgtEl>
                                          <p:spTgt spid="442394"/>
                                        </p:tgtEl>
                                        <p:attrNameLst>
                                          <p:attrName>style.visibility</p:attrName>
                                        </p:attrNameLst>
                                      </p:cBhvr>
                                      <p:to>
                                        <p:strVal val="visible"/>
                                      </p:to>
                                    </p:set>
                                    <p:anim calcmode="lin" valueType="num">
                                      <p:cBhvr additive="base">
                                        <p:cTn id="46" dur="500" fill="hold"/>
                                        <p:tgtEl>
                                          <p:spTgt spid="442394"/>
                                        </p:tgtEl>
                                        <p:attrNameLst>
                                          <p:attrName>ppt_x</p:attrName>
                                        </p:attrNameLst>
                                      </p:cBhvr>
                                      <p:tavLst>
                                        <p:tav tm="0">
                                          <p:val>
                                            <p:strVal val="1+#ppt_w/2"/>
                                          </p:val>
                                        </p:tav>
                                        <p:tav tm="100000">
                                          <p:val>
                                            <p:strVal val="#ppt_x"/>
                                          </p:val>
                                        </p:tav>
                                      </p:tavLst>
                                    </p:anim>
                                    <p:anim calcmode="lin" valueType="num">
                                      <p:cBhvr additive="base">
                                        <p:cTn id="47" dur="500" fill="hold"/>
                                        <p:tgtEl>
                                          <p:spTgt spid="44239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2370" grpId="0" autoUpdateAnimBg="0"/>
      <p:bldP spid="442387" grpId="0" animBg="1" autoUpdateAnimBg="0"/>
      <p:bldP spid="442390" grpId="0" animBg="1" autoUpdateAnimBg="0"/>
      <p:bldP spid="442391" grpId="0" animBg="1" autoUpdateAnimBg="0"/>
      <p:bldP spid="442392" grpId="0" animBg="1" autoUpdateAnimBg="0"/>
      <p:bldP spid="442393" grpId="0" animBg="1" autoUpdateAnimBg="0"/>
      <p:bldP spid="442394" grpId="0" animBg="1"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397314" name="Rectangle 2"/>
          <p:cNvSpPr>
            <a:spLocks noGrp="1" noChangeArrowheads="1"/>
          </p:cNvSpPr>
          <p:nvPr>
            <p:ph type="title"/>
          </p:nvPr>
        </p:nvSpPr>
        <p:spPr>
          <a:xfrm>
            <a:off x="225425" y="0"/>
            <a:ext cx="8632825" cy="914400"/>
          </a:xfrm>
        </p:spPr>
        <p:txBody>
          <a:bodyPr/>
          <a:lstStyle/>
          <a:p>
            <a:pPr algn="ctr"/>
            <a:r>
              <a:rPr lang="en-US" altLang="en-US"/>
              <a:t>Regulating Campaign Financing</a:t>
            </a:r>
          </a:p>
        </p:txBody>
      </p:sp>
      <p:sp>
        <p:nvSpPr>
          <p:cNvPr id="397320" name="Rectangle 8"/>
          <p:cNvSpPr>
            <a:spLocks noChangeArrowheads="1"/>
          </p:cNvSpPr>
          <p:nvPr/>
        </p:nvSpPr>
        <p:spPr bwMode="auto">
          <a:xfrm>
            <a:off x="5715000" y="6400800"/>
            <a:ext cx="1905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lstStyle/>
          <a:p>
            <a:pPr algn="r" eaLnBrk="0" hangingPunct="0">
              <a:spcBef>
                <a:spcPct val="20000"/>
              </a:spcBef>
            </a:pPr>
            <a:r>
              <a:rPr lang="en-US" altLang="en-US" sz="1400" b="1" i="1" smtClean="0">
                <a:solidFill>
                  <a:srgbClr val="FFFFFF"/>
                </a:solidFill>
                <a:effectLst>
                  <a:outerShdw blurRad="38100" dist="38100" dir="2700000" algn="tl">
                    <a:srgbClr val="000000"/>
                  </a:outerShdw>
                </a:effectLst>
                <a:latin typeface="Arial" charset="0"/>
                <a:cs typeface="+mn-cs"/>
              </a:rPr>
              <a:t>Chapter 7, Section 3</a:t>
            </a:r>
            <a:endParaRPr lang="en-US" altLang="en-US" sz="1400" smtClean="0">
              <a:solidFill>
                <a:srgbClr val="FFFFFF"/>
              </a:solidFill>
              <a:effectLst>
                <a:outerShdw blurRad="38100" dist="38100" dir="2700000" algn="tl">
                  <a:srgbClr val="000000"/>
                </a:outerShdw>
              </a:effectLst>
              <a:latin typeface="Arial" charset="0"/>
              <a:cs typeface="+mn-cs"/>
            </a:endParaRPr>
          </a:p>
        </p:txBody>
      </p:sp>
      <p:sp>
        <p:nvSpPr>
          <p:cNvPr id="397323" name="AutoShape 11" descr="Stationery">
            <a:hlinkClick r:id="" action="ppaction://hlinkshowjump?jump=previousslide" highlightClick="1"/>
          </p:cNvPr>
          <p:cNvSpPr>
            <a:spLocks noChangeArrowheads="1"/>
          </p:cNvSpPr>
          <p:nvPr/>
        </p:nvSpPr>
        <p:spPr bwMode="auto">
          <a:xfrm>
            <a:off x="38100" y="6299200"/>
            <a:ext cx="520700" cy="520700"/>
          </a:xfrm>
          <a:prstGeom prst="actionButtonBackPrevious">
            <a:avLst/>
          </a:prstGeom>
          <a:blipFill dpi="0" rotWithShape="0">
            <a:blip r:embed="rId2"/>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
        <p:nvSpPr>
          <p:cNvPr id="397324" name="AutoShape 12" descr="Stationery">
            <a:hlinkClick r:id="" action="ppaction://hlinkshowjump?jump=nextslide" highlightClick="1"/>
          </p:cNvPr>
          <p:cNvSpPr>
            <a:spLocks noChangeArrowheads="1"/>
          </p:cNvSpPr>
          <p:nvPr/>
        </p:nvSpPr>
        <p:spPr bwMode="auto">
          <a:xfrm>
            <a:off x="609600" y="6299200"/>
            <a:ext cx="520700" cy="520700"/>
          </a:xfrm>
          <a:prstGeom prst="actionButtonForwardNext">
            <a:avLst/>
          </a:prstGeom>
          <a:blipFill dpi="0" rotWithShape="0">
            <a:blip r:embed="rId2"/>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
        <p:nvSpPr>
          <p:cNvPr id="397325" name="AutoShape 13" descr="Stationery">
            <a:hlinkClick r:id="rId3" action="ppaction://hlinksldjump"/>
          </p:cNvPr>
          <p:cNvSpPr>
            <a:spLocks noChangeArrowheads="1"/>
          </p:cNvSpPr>
          <p:nvPr/>
        </p:nvSpPr>
        <p:spPr bwMode="auto">
          <a:xfrm>
            <a:off x="2984500" y="6292850"/>
            <a:ext cx="533400" cy="533400"/>
          </a:xfrm>
          <a:prstGeom prst="bevel">
            <a:avLst>
              <a:gd name="adj" fmla="val 12500"/>
            </a:avLst>
          </a:prstGeom>
          <a:blipFill dpi="0" rotWithShape="0">
            <a:blip r:embed="rId2"/>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
        <p:nvSpPr>
          <p:cNvPr id="397326" name="Text Box 14">
            <a:hlinkClick r:id="rId4" action="ppaction://hlinksldjump"/>
          </p:cNvPr>
          <p:cNvSpPr txBox="1">
            <a:spLocks noChangeArrowheads="1"/>
          </p:cNvSpPr>
          <p:nvPr/>
        </p:nvSpPr>
        <p:spPr bwMode="auto">
          <a:xfrm>
            <a:off x="3092450" y="6286500"/>
            <a:ext cx="3048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hangingPunct="0">
              <a:spcBef>
                <a:spcPct val="50000"/>
              </a:spcBef>
            </a:pPr>
            <a:r>
              <a:rPr lang="en-US" altLang="en-US" sz="3000" b="1" smtClean="0">
                <a:solidFill>
                  <a:srgbClr val="000000"/>
                </a:solidFill>
                <a:effectLst>
                  <a:outerShdw blurRad="38100" dist="38100" dir="2700000" algn="tl">
                    <a:srgbClr val="FFFFFF"/>
                  </a:outerShdw>
                </a:effectLst>
                <a:latin typeface="Arial" charset="0"/>
                <a:cs typeface="+mn-cs"/>
              </a:rPr>
              <a:t>2</a:t>
            </a:r>
            <a:endParaRPr lang="en-US" altLang="en-US" sz="3000" smtClean="0">
              <a:solidFill>
                <a:srgbClr val="3A066A"/>
              </a:solidFill>
              <a:effectLst>
                <a:outerShdw blurRad="38100" dist="38100" dir="2700000" algn="tl">
                  <a:srgbClr val="000000"/>
                </a:outerShdw>
              </a:effectLst>
              <a:latin typeface="Arial" charset="0"/>
              <a:cs typeface="+mn-cs"/>
            </a:endParaRPr>
          </a:p>
        </p:txBody>
      </p:sp>
      <p:sp>
        <p:nvSpPr>
          <p:cNvPr id="397329" name="AutoShape 17" descr="Stationery">
            <a:hlinkClick r:id="rId5" action="ppaction://hlinksldjump"/>
          </p:cNvPr>
          <p:cNvSpPr>
            <a:spLocks noChangeArrowheads="1"/>
          </p:cNvSpPr>
          <p:nvPr/>
        </p:nvSpPr>
        <p:spPr bwMode="auto">
          <a:xfrm>
            <a:off x="2400300" y="6292850"/>
            <a:ext cx="533400" cy="533400"/>
          </a:xfrm>
          <a:prstGeom prst="bevel">
            <a:avLst>
              <a:gd name="adj" fmla="val 12500"/>
            </a:avLst>
          </a:prstGeom>
          <a:blipFill dpi="0" rotWithShape="0">
            <a:blip r:embed="rId2"/>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
        <p:nvSpPr>
          <p:cNvPr id="397330" name="Text Box 18">
            <a:hlinkClick r:id="rId5" action="ppaction://hlinksldjump"/>
          </p:cNvPr>
          <p:cNvSpPr txBox="1">
            <a:spLocks noChangeArrowheads="1"/>
          </p:cNvSpPr>
          <p:nvPr/>
        </p:nvSpPr>
        <p:spPr bwMode="auto">
          <a:xfrm>
            <a:off x="2508250" y="6286500"/>
            <a:ext cx="3048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hangingPunct="0">
              <a:spcBef>
                <a:spcPct val="50000"/>
              </a:spcBef>
            </a:pPr>
            <a:r>
              <a:rPr lang="en-US" altLang="en-US" sz="3000" b="1" smtClean="0">
                <a:solidFill>
                  <a:srgbClr val="000000"/>
                </a:solidFill>
                <a:effectLst>
                  <a:outerShdw blurRad="38100" dist="38100" dir="2700000" algn="tl">
                    <a:srgbClr val="FFFFFF"/>
                  </a:outerShdw>
                </a:effectLst>
                <a:latin typeface="Arial" charset="0"/>
                <a:cs typeface="+mn-cs"/>
              </a:rPr>
              <a:t>1</a:t>
            </a:r>
          </a:p>
        </p:txBody>
      </p:sp>
      <p:sp>
        <p:nvSpPr>
          <p:cNvPr id="397337" name="Rectangle 25"/>
          <p:cNvSpPr>
            <a:spLocks noGrp="1" noChangeArrowheads="1"/>
          </p:cNvSpPr>
          <p:nvPr>
            <p:ph type="body" idx="1"/>
          </p:nvPr>
        </p:nvSpPr>
        <p:spPr>
          <a:xfrm>
            <a:off x="304800" y="990600"/>
            <a:ext cx="8307388" cy="4733925"/>
          </a:xfrm>
        </p:spPr>
        <p:txBody>
          <a:bodyPr/>
          <a:lstStyle/>
          <a:p>
            <a:r>
              <a:rPr lang="en-US" altLang="en-US">
                <a:solidFill>
                  <a:schemeClr val="tx1"/>
                </a:solidFill>
              </a:rPr>
              <a:t>Early campaign regulations were created in 1907, but feebly enforced.</a:t>
            </a:r>
          </a:p>
          <a:p>
            <a:r>
              <a:rPr lang="en-US" altLang="en-US">
                <a:solidFill>
                  <a:schemeClr val="tx1"/>
                </a:solidFill>
              </a:rPr>
              <a:t>The Federal Election Campaign Act (FECA) of 1971 was passed to replaced the former, ineffective legislation.</a:t>
            </a:r>
          </a:p>
          <a:p>
            <a:r>
              <a:rPr lang="en-US" altLang="en-US">
                <a:solidFill>
                  <a:schemeClr val="tx1"/>
                </a:solidFill>
              </a:rPr>
              <a:t>The FECA Amendments of 1974 were passed in response to the Watergate scandal.</a:t>
            </a:r>
          </a:p>
          <a:p>
            <a:r>
              <a:rPr lang="en-US" altLang="en-US" i="1">
                <a:solidFill>
                  <a:schemeClr val="tx1"/>
                </a:solidFill>
              </a:rPr>
              <a:t>Buckley </a:t>
            </a:r>
            <a:r>
              <a:rPr lang="en-US" altLang="en-US">
                <a:solidFill>
                  <a:schemeClr val="tx1"/>
                </a:solidFill>
              </a:rPr>
              <a:t>v. </a:t>
            </a:r>
            <a:r>
              <a:rPr lang="en-US" altLang="en-US" i="1">
                <a:solidFill>
                  <a:schemeClr val="tx1"/>
                </a:solidFill>
              </a:rPr>
              <a:t>Valeo</a:t>
            </a:r>
            <a:r>
              <a:rPr lang="en-US" altLang="en-US">
                <a:solidFill>
                  <a:schemeClr val="tx1"/>
                </a:solidFill>
              </a:rPr>
              <a:t> invalidated some of the measures in the FECA Amendments of 1974.  Most significantly, it also stipulated that several of the limits that the 1974 amendments placed on spending only apply to candidates who accept campaign money from the government, not those who raise money independently.</a:t>
            </a:r>
          </a:p>
          <a:p>
            <a:r>
              <a:rPr lang="en-US" altLang="en-US">
                <a:solidFill>
                  <a:schemeClr val="tx1"/>
                </a:solidFill>
              </a:rPr>
              <a:t>The FECA Amendments of 1976 were passed in response to </a:t>
            </a:r>
            <a:r>
              <a:rPr lang="en-US" altLang="en-US" i="1">
                <a:solidFill>
                  <a:schemeClr val="tx1"/>
                </a:solidFill>
              </a:rPr>
              <a:t>Buckley</a:t>
            </a:r>
            <a:r>
              <a:rPr lang="en-US" altLang="en-US">
                <a:solidFill>
                  <a:schemeClr val="tx1"/>
                </a:solidFill>
              </a:rPr>
              <a:t> v. </a:t>
            </a:r>
            <a:r>
              <a:rPr lang="en-US" altLang="en-US" i="1">
                <a:solidFill>
                  <a:schemeClr val="tx1"/>
                </a:solidFill>
              </a:rPr>
              <a:t>Valeo</a:t>
            </a:r>
            <a:r>
              <a:rPr lang="en-US" altLang="en-US">
                <a:solidFill>
                  <a:schemeClr val="tx1"/>
                </a:solidFill>
              </a:rPr>
              <a:t>.</a:t>
            </a:r>
            <a:endParaRPr lang="en-US" altLang="en-US">
              <a:solidFill>
                <a:srgbClr val="000066"/>
              </a:solidFill>
            </a:endParaRPr>
          </a:p>
          <a:p>
            <a:endParaRPr lang="en-US" altLang="en-US"/>
          </a:p>
        </p:txBody>
      </p:sp>
    </p:spTree>
    <p:extLst>
      <p:ext uri="{BB962C8B-B14F-4D97-AF65-F5344CB8AC3E}">
        <p14:creationId xmlns:p14="http://schemas.microsoft.com/office/powerpoint/2010/main" val="2199536603"/>
      </p:ext>
    </p:extLst>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397314"/>
                                        </p:tgtEl>
                                        <p:attrNameLst>
                                          <p:attrName>style.visibility</p:attrName>
                                        </p:attrNameLst>
                                      </p:cBhvr>
                                      <p:to>
                                        <p:strVal val="visible"/>
                                      </p:to>
                                    </p:set>
                                    <p:animEffect transition="in" filter="box(in)">
                                      <p:cBhvr>
                                        <p:cTn id="7" dur="500"/>
                                        <p:tgtEl>
                                          <p:spTgt spid="3973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97337">
                                            <p:txEl>
                                              <p:pRg st="0" end="0"/>
                                            </p:txEl>
                                          </p:spTgt>
                                        </p:tgtEl>
                                        <p:attrNameLst>
                                          <p:attrName>style.visibility</p:attrName>
                                        </p:attrNameLst>
                                      </p:cBhvr>
                                      <p:to>
                                        <p:strVal val="visible"/>
                                      </p:to>
                                    </p:set>
                                    <p:animEffect transition="in" filter="dissolve">
                                      <p:cBhvr>
                                        <p:cTn id="12" dur="500"/>
                                        <p:tgtEl>
                                          <p:spTgt spid="39733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97337">
                                            <p:txEl>
                                              <p:pRg st="1" end="1"/>
                                            </p:txEl>
                                          </p:spTgt>
                                        </p:tgtEl>
                                        <p:attrNameLst>
                                          <p:attrName>style.visibility</p:attrName>
                                        </p:attrNameLst>
                                      </p:cBhvr>
                                      <p:to>
                                        <p:strVal val="visible"/>
                                      </p:to>
                                    </p:set>
                                    <p:animEffect transition="in" filter="dissolve">
                                      <p:cBhvr>
                                        <p:cTn id="17" dur="500"/>
                                        <p:tgtEl>
                                          <p:spTgt spid="39733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97337">
                                            <p:txEl>
                                              <p:pRg st="2" end="2"/>
                                            </p:txEl>
                                          </p:spTgt>
                                        </p:tgtEl>
                                        <p:attrNameLst>
                                          <p:attrName>style.visibility</p:attrName>
                                        </p:attrNameLst>
                                      </p:cBhvr>
                                      <p:to>
                                        <p:strVal val="visible"/>
                                      </p:to>
                                    </p:set>
                                    <p:animEffect transition="in" filter="dissolve">
                                      <p:cBhvr>
                                        <p:cTn id="22" dur="500"/>
                                        <p:tgtEl>
                                          <p:spTgt spid="397337">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97337">
                                            <p:txEl>
                                              <p:pRg st="3" end="3"/>
                                            </p:txEl>
                                          </p:spTgt>
                                        </p:tgtEl>
                                        <p:attrNameLst>
                                          <p:attrName>style.visibility</p:attrName>
                                        </p:attrNameLst>
                                      </p:cBhvr>
                                      <p:to>
                                        <p:strVal val="visible"/>
                                      </p:to>
                                    </p:set>
                                    <p:animEffect transition="in" filter="dissolve">
                                      <p:cBhvr>
                                        <p:cTn id="27" dur="500"/>
                                        <p:tgtEl>
                                          <p:spTgt spid="397337">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97337">
                                            <p:txEl>
                                              <p:pRg st="4" end="4"/>
                                            </p:txEl>
                                          </p:spTgt>
                                        </p:tgtEl>
                                        <p:attrNameLst>
                                          <p:attrName>style.visibility</p:attrName>
                                        </p:attrNameLst>
                                      </p:cBhvr>
                                      <p:to>
                                        <p:strVal val="visible"/>
                                      </p:to>
                                    </p:set>
                                    <p:animEffect transition="in" filter="dissolve">
                                      <p:cBhvr>
                                        <p:cTn id="32" dur="500"/>
                                        <p:tgtEl>
                                          <p:spTgt spid="39733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7314" grpId="0" autoUpdateAnimBg="0"/>
      <p:bldP spid="397337" grpId="0" build="p" bldLvl="2"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435202" name="Rectangle 2"/>
          <p:cNvSpPr>
            <a:spLocks noGrp="1" noChangeArrowheads="1"/>
          </p:cNvSpPr>
          <p:nvPr>
            <p:ph type="title"/>
          </p:nvPr>
        </p:nvSpPr>
        <p:spPr/>
        <p:txBody>
          <a:bodyPr/>
          <a:lstStyle/>
          <a:p>
            <a:pPr algn="ctr"/>
            <a:r>
              <a:rPr lang="en-US" altLang="en-US"/>
              <a:t>The Federal Election Commission</a:t>
            </a:r>
          </a:p>
        </p:txBody>
      </p:sp>
      <p:sp>
        <p:nvSpPr>
          <p:cNvPr id="435203" name="Rectangle 3"/>
          <p:cNvSpPr>
            <a:spLocks noGrp="1" noChangeArrowheads="1"/>
          </p:cNvSpPr>
          <p:nvPr>
            <p:ph type="body" sz="half" idx="2"/>
          </p:nvPr>
        </p:nvSpPr>
        <p:spPr>
          <a:xfrm>
            <a:off x="319088" y="935038"/>
            <a:ext cx="8474075" cy="4267200"/>
          </a:xfrm>
        </p:spPr>
        <p:txBody>
          <a:bodyPr/>
          <a:lstStyle/>
          <a:p>
            <a:pPr algn="ctr">
              <a:buFontTx/>
              <a:buNone/>
            </a:pPr>
            <a:r>
              <a:rPr lang="en-US" altLang="en-US" sz="3200" b="1">
                <a:solidFill>
                  <a:srgbClr val="FF0000"/>
                </a:solidFill>
              </a:rPr>
              <a:t>The Federal Election Commission (FEC) enforces:</a:t>
            </a:r>
            <a:endParaRPr lang="en-US" altLang="en-US" sz="1800" b="1">
              <a:solidFill>
                <a:srgbClr val="FF0000"/>
              </a:solidFill>
            </a:endParaRPr>
          </a:p>
          <a:p>
            <a:r>
              <a:rPr lang="en-US" altLang="en-US" sz="3200">
                <a:solidFill>
                  <a:schemeClr val="tx1"/>
                </a:solidFill>
              </a:rPr>
              <a:t>the timely disclosure of campaign finance information</a:t>
            </a:r>
          </a:p>
          <a:p>
            <a:r>
              <a:rPr lang="en-US" altLang="en-US" sz="3200">
                <a:solidFill>
                  <a:schemeClr val="tx1"/>
                </a:solidFill>
              </a:rPr>
              <a:t>limits on campaign contributions</a:t>
            </a:r>
          </a:p>
          <a:p>
            <a:r>
              <a:rPr lang="en-US" altLang="en-US" sz="3200">
                <a:solidFill>
                  <a:schemeClr val="tx1"/>
                </a:solidFill>
              </a:rPr>
              <a:t>limits on campaign expenditures</a:t>
            </a:r>
          </a:p>
          <a:p>
            <a:r>
              <a:rPr lang="en-US" altLang="en-US" sz="3200">
                <a:solidFill>
                  <a:schemeClr val="tx1"/>
                </a:solidFill>
              </a:rPr>
              <a:t>provisions for public funding of presidential campaigns</a:t>
            </a:r>
            <a:endParaRPr lang="en-US" altLang="en-US" sz="1800"/>
          </a:p>
          <a:p>
            <a:pPr>
              <a:buFontTx/>
              <a:buNone/>
            </a:pPr>
            <a:endParaRPr lang="en-US" altLang="en-US" sz="1800"/>
          </a:p>
        </p:txBody>
      </p:sp>
      <p:sp>
        <p:nvSpPr>
          <p:cNvPr id="435204" name="Rectangle 4"/>
          <p:cNvSpPr>
            <a:spLocks noChangeArrowheads="1"/>
          </p:cNvSpPr>
          <p:nvPr/>
        </p:nvSpPr>
        <p:spPr bwMode="auto">
          <a:xfrm>
            <a:off x="5715000" y="6400800"/>
            <a:ext cx="1905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lstStyle/>
          <a:p>
            <a:pPr algn="r" eaLnBrk="0" hangingPunct="0">
              <a:spcBef>
                <a:spcPct val="20000"/>
              </a:spcBef>
            </a:pPr>
            <a:r>
              <a:rPr lang="en-US" altLang="en-US" sz="1400" b="1" i="1" smtClean="0">
                <a:solidFill>
                  <a:srgbClr val="FFFFFF"/>
                </a:solidFill>
                <a:effectLst>
                  <a:outerShdw blurRad="38100" dist="38100" dir="2700000" algn="tl">
                    <a:srgbClr val="000000"/>
                  </a:outerShdw>
                </a:effectLst>
                <a:latin typeface="Arial" charset="0"/>
                <a:cs typeface="+mn-cs"/>
              </a:rPr>
              <a:t>Chapter 7, Section 3</a:t>
            </a:r>
            <a:endParaRPr lang="en-US" altLang="en-US" sz="1400" smtClean="0">
              <a:solidFill>
                <a:srgbClr val="FFFFFF"/>
              </a:solidFill>
              <a:effectLst>
                <a:outerShdw blurRad="38100" dist="38100" dir="2700000" algn="tl">
                  <a:srgbClr val="000000"/>
                </a:outerShdw>
              </a:effectLst>
              <a:latin typeface="Arial" charset="0"/>
              <a:cs typeface="+mn-cs"/>
            </a:endParaRPr>
          </a:p>
        </p:txBody>
      </p:sp>
      <p:sp>
        <p:nvSpPr>
          <p:cNvPr id="435205" name="AutoShape 5" descr="Stationery">
            <a:hlinkClick r:id="" action="ppaction://hlinkshowjump?jump=previousslide" highlightClick="1"/>
          </p:cNvPr>
          <p:cNvSpPr>
            <a:spLocks noChangeArrowheads="1"/>
          </p:cNvSpPr>
          <p:nvPr/>
        </p:nvSpPr>
        <p:spPr bwMode="auto">
          <a:xfrm>
            <a:off x="38100" y="6299200"/>
            <a:ext cx="520700" cy="520700"/>
          </a:xfrm>
          <a:prstGeom prst="actionButtonBackPrevious">
            <a:avLst/>
          </a:prstGeom>
          <a:blipFill dpi="0" rotWithShape="0">
            <a:blip r:embed="rId2"/>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
        <p:nvSpPr>
          <p:cNvPr id="435206" name="AutoShape 6" descr="Stationery">
            <a:hlinkClick r:id="" action="ppaction://hlinkshowjump?jump=nextslide" highlightClick="1"/>
          </p:cNvPr>
          <p:cNvSpPr>
            <a:spLocks noChangeArrowheads="1"/>
          </p:cNvSpPr>
          <p:nvPr/>
        </p:nvSpPr>
        <p:spPr bwMode="auto">
          <a:xfrm>
            <a:off x="609600" y="6299200"/>
            <a:ext cx="520700" cy="520700"/>
          </a:xfrm>
          <a:prstGeom prst="actionButtonForwardNext">
            <a:avLst/>
          </a:prstGeom>
          <a:blipFill dpi="0" rotWithShape="0">
            <a:blip r:embed="rId2"/>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
        <p:nvSpPr>
          <p:cNvPr id="435207" name="AutoShape 7" descr="Stationery">
            <a:hlinkClick r:id="rId3" action="ppaction://hlinksldjump"/>
          </p:cNvPr>
          <p:cNvSpPr>
            <a:spLocks noChangeArrowheads="1"/>
          </p:cNvSpPr>
          <p:nvPr/>
        </p:nvSpPr>
        <p:spPr bwMode="auto">
          <a:xfrm>
            <a:off x="2984500" y="6292850"/>
            <a:ext cx="533400" cy="533400"/>
          </a:xfrm>
          <a:prstGeom prst="bevel">
            <a:avLst>
              <a:gd name="adj" fmla="val 12500"/>
            </a:avLst>
          </a:prstGeom>
          <a:blipFill dpi="0" rotWithShape="0">
            <a:blip r:embed="rId2"/>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
        <p:nvSpPr>
          <p:cNvPr id="435208" name="Text Box 8">
            <a:hlinkClick r:id="rId4" action="ppaction://hlinksldjump"/>
          </p:cNvPr>
          <p:cNvSpPr txBox="1">
            <a:spLocks noChangeArrowheads="1"/>
          </p:cNvSpPr>
          <p:nvPr/>
        </p:nvSpPr>
        <p:spPr bwMode="auto">
          <a:xfrm>
            <a:off x="3092450" y="6286500"/>
            <a:ext cx="3048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hangingPunct="0">
              <a:spcBef>
                <a:spcPct val="50000"/>
              </a:spcBef>
            </a:pPr>
            <a:r>
              <a:rPr lang="en-US" altLang="en-US" sz="3000" b="1" smtClean="0">
                <a:solidFill>
                  <a:srgbClr val="000000"/>
                </a:solidFill>
                <a:effectLst>
                  <a:outerShdw blurRad="38100" dist="38100" dir="2700000" algn="tl">
                    <a:srgbClr val="FFFFFF"/>
                  </a:outerShdw>
                </a:effectLst>
                <a:latin typeface="Arial" charset="0"/>
                <a:cs typeface="+mn-cs"/>
              </a:rPr>
              <a:t>2</a:t>
            </a:r>
            <a:endParaRPr lang="en-US" altLang="en-US" sz="3000" smtClean="0">
              <a:solidFill>
                <a:srgbClr val="3A066A"/>
              </a:solidFill>
              <a:effectLst>
                <a:outerShdw blurRad="38100" dist="38100" dir="2700000" algn="tl">
                  <a:srgbClr val="000000"/>
                </a:outerShdw>
              </a:effectLst>
              <a:latin typeface="Arial" charset="0"/>
              <a:cs typeface="+mn-cs"/>
            </a:endParaRPr>
          </a:p>
        </p:txBody>
      </p:sp>
      <p:sp>
        <p:nvSpPr>
          <p:cNvPr id="435209" name="AutoShape 9" descr="Stationery">
            <a:hlinkClick r:id="rId5" action="ppaction://hlinksldjump"/>
          </p:cNvPr>
          <p:cNvSpPr>
            <a:spLocks noChangeArrowheads="1"/>
          </p:cNvSpPr>
          <p:nvPr/>
        </p:nvSpPr>
        <p:spPr bwMode="auto">
          <a:xfrm>
            <a:off x="2400300" y="6292850"/>
            <a:ext cx="533400" cy="533400"/>
          </a:xfrm>
          <a:prstGeom prst="bevel">
            <a:avLst>
              <a:gd name="adj" fmla="val 12500"/>
            </a:avLst>
          </a:prstGeom>
          <a:blipFill dpi="0" rotWithShape="0">
            <a:blip r:embed="rId2"/>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
        <p:nvSpPr>
          <p:cNvPr id="435210" name="Text Box 10">
            <a:hlinkClick r:id="rId5" action="ppaction://hlinksldjump"/>
          </p:cNvPr>
          <p:cNvSpPr txBox="1">
            <a:spLocks noChangeArrowheads="1"/>
          </p:cNvSpPr>
          <p:nvPr/>
        </p:nvSpPr>
        <p:spPr bwMode="auto">
          <a:xfrm>
            <a:off x="2508250" y="6286500"/>
            <a:ext cx="3048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hangingPunct="0">
              <a:spcBef>
                <a:spcPct val="50000"/>
              </a:spcBef>
            </a:pPr>
            <a:r>
              <a:rPr lang="en-US" altLang="en-US" sz="3000" b="1" smtClean="0">
                <a:solidFill>
                  <a:srgbClr val="000000"/>
                </a:solidFill>
                <a:effectLst>
                  <a:outerShdw blurRad="38100" dist="38100" dir="2700000" algn="tl">
                    <a:srgbClr val="FFFFFF"/>
                  </a:outerShdw>
                </a:effectLst>
                <a:latin typeface="Arial" charset="0"/>
                <a:cs typeface="+mn-cs"/>
              </a:rPr>
              <a:t>1</a:t>
            </a:r>
          </a:p>
        </p:txBody>
      </p:sp>
    </p:spTree>
    <p:extLst>
      <p:ext uri="{BB962C8B-B14F-4D97-AF65-F5344CB8AC3E}">
        <p14:creationId xmlns:p14="http://schemas.microsoft.com/office/powerpoint/2010/main" val="681869348"/>
      </p:ext>
    </p:extLst>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435202"/>
                                        </p:tgtEl>
                                        <p:attrNameLst>
                                          <p:attrName>style.visibility</p:attrName>
                                        </p:attrNameLst>
                                      </p:cBhvr>
                                      <p:to>
                                        <p:strVal val="visible"/>
                                      </p:to>
                                    </p:set>
                                    <p:anim calcmode="lin" valueType="num">
                                      <p:cBhvr additive="base">
                                        <p:cTn id="7" dur="500" fill="hold"/>
                                        <p:tgtEl>
                                          <p:spTgt spid="435202"/>
                                        </p:tgtEl>
                                        <p:attrNameLst>
                                          <p:attrName>ppt_x</p:attrName>
                                        </p:attrNameLst>
                                      </p:cBhvr>
                                      <p:tavLst>
                                        <p:tav tm="0">
                                          <p:val>
                                            <p:strVal val="#ppt_x"/>
                                          </p:val>
                                        </p:tav>
                                        <p:tav tm="100000">
                                          <p:val>
                                            <p:strVal val="#ppt_x"/>
                                          </p:val>
                                        </p:tav>
                                      </p:tavLst>
                                    </p:anim>
                                    <p:anim calcmode="lin" valueType="num">
                                      <p:cBhvr additive="base">
                                        <p:cTn id="8" dur="500" fill="hold"/>
                                        <p:tgtEl>
                                          <p:spTgt spid="435202"/>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435203">
                                            <p:txEl>
                                              <p:pRg st="0" end="0"/>
                                            </p:txEl>
                                          </p:spTgt>
                                        </p:tgtEl>
                                        <p:attrNameLst>
                                          <p:attrName>style.visibility</p:attrName>
                                        </p:attrNameLst>
                                      </p:cBhvr>
                                      <p:to>
                                        <p:strVal val="visible"/>
                                      </p:to>
                                    </p:set>
                                    <p:anim calcmode="lin" valueType="num">
                                      <p:cBhvr additive="base">
                                        <p:cTn id="13" dur="500" fill="hold"/>
                                        <p:tgtEl>
                                          <p:spTgt spid="43520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3520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435203">
                                            <p:txEl>
                                              <p:pRg st="1" end="1"/>
                                            </p:txEl>
                                          </p:spTgt>
                                        </p:tgtEl>
                                        <p:attrNameLst>
                                          <p:attrName>style.visibility</p:attrName>
                                        </p:attrNameLst>
                                      </p:cBhvr>
                                      <p:to>
                                        <p:strVal val="visible"/>
                                      </p:to>
                                    </p:set>
                                    <p:anim calcmode="lin" valueType="num">
                                      <p:cBhvr additive="base">
                                        <p:cTn id="19" dur="500" fill="hold"/>
                                        <p:tgtEl>
                                          <p:spTgt spid="43520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3520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435203">
                                            <p:txEl>
                                              <p:pRg st="2" end="2"/>
                                            </p:txEl>
                                          </p:spTgt>
                                        </p:tgtEl>
                                        <p:attrNameLst>
                                          <p:attrName>style.visibility</p:attrName>
                                        </p:attrNameLst>
                                      </p:cBhvr>
                                      <p:to>
                                        <p:strVal val="visible"/>
                                      </p:to>
                                    </p:set>
                                    <p:anim calcmode="lin" valueType="num">
                                      <p:cBhvr additive="base">
                                        <p:cTn id="25" dur="500" fill="hold"/>
                                        <p:tgtEl>
                                          <p:spTgt spid="435203">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3520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12" fill="hold" grpId="0" nodeType="clickEffect">
                                  <p:stCondLst>
                                    <p:cond delay="0"/>
                                  </p:stCondLst>
                                  <p:childTnLst>
                                    <p:set>
                                      <p:cBhvr>
                                        <p:cTn id="30" dur="1" fill="hold">
                                          <p:stCondLst>
                                            <p:cond delay="0"/>
                                          </p:stCondLst>
                                        </p:cTn>
                                        <p:tgtEl>
                                          <p:spTgt spid="435203">
                                            <p:txEl>
                                              <p:pRg st="3" end="3"/>
                                            </p:txEl>
                                          </p:spTgt>
                                        </p:tgtEl>
                                        <p:attrNameLst>
                                          <p:attrName>style.visibility</p:attrName>
                                        </p:attrNameLst>
                                      </p:cBhvr>
                                      <p:to>
                                        <p:strVal val="visible"/>
                                      </p:to>
                                    </p:set>
                                    <p:anim calcmode="lin" valueType="num">
                                      <p:cBhvr additive="base">
                                        <p:cTn id="31" dur="500" fill="hold"/>
                                        <p:tgtEl>
                                          <p:spTgt spid="435203">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3520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12" fill="hold" grpId="0" nodeType="clickEffect">
                                  <p:stCondLst>
                                    <p:cond delay="0"/>
                                  </p:stCondLst>
                                  <p:childTnLst>
                                    <p:set>
                                      <p:cBhvr>
                                        <p:cTn id="36" dur="1" fill="hold">
                                          <p:stCondLst>
                                            <p:cond delay="0"/>
                                          </p:stCondLst>
                                        </p:cTn>
                                        <p:tgtEl>
                                          <p:spTgt spid="435203">
                                            <p:txEl>
                                              <p:pRg st="4" end="4"/>
                                            </p:txEl>
                                          </p:spTgt>
                                        </p:tgtEl>
                                        <p:attrNameLst>
                                          <p:attrName>style.visibility</p:attrName>
                                        </p:attrNameLst>
                                      </p:cBhvr>
                                      <p:to>
                                        <p:strVal val="visible"/>
                                      </p:to>
                                    </p:set>
                                    <p:anim calcmode="lin" valueType="num">
                                      <p:cBhvr additive="base">
                                        <p:cTn id="37" dur="500" fill="hold"/>
                                        <p:tgtEl>
                                          <p:spTgt spid="435203">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3520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5202" grpId="0" autoUpdateAnimBg="0"/>
      <p:bldP spid="435203" grpId="0" build="p" bldLvl="2"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436226" name="Rectangle 2"/>
          <p:cNvSpPr>
            <a:spLocks noGrp="1" noChangeArrowheads="1"/>
          </p:cNvSpPr>
          <p:nvPr>
            <p:ph type="title"/>
          </p:nvPr>
        </p:nvSpPr>
        <p:spPr/>
        <p:txBody>
          <a:bodyPr/>
          <a:lstStyle/>
          <a:p>
            <a:pPr algn="ctr"/>
            <a:r>
              <a:rPr lang="en-US" altLang="en-US"/>
              <a:t>Loopholes in the Law</a:t>
            </a:r>
          </a:p>
        </p:txBody>
      </p:sp>
      <p:sp>
        <p:nvSpPr>
          <p:cNvPr id="436227" name="Rectangle 3"/>
          <p:cNvSpPr>
            <a:spLocks noGrp="1" noChangeArrowheads="1"/>
          </p:cNvSpPr>
          <p:nvPr>
            <p:ph type="body" idx="1"/>
          </p:nvPr>
        </p:nvSpPr>
        <p:spPr/>
        <p:txBody>
          <a:bodyPr/>
          <a:lstStyle/>
          <a:p>
            <a:pPr>
              <a:buFontTx/>
              <a:buNone/>
            </a:pPr>
            <a:r>
              <a:rPr lang="en-US" altLang="en-US" sz="2800"/>
              <a:t>“More loophole than law…” —Lyndon Johnson</a:t>
            </a:r>
            <a:endParaRPr lang="en-US" altLang="en-US" sz="2400"/>
          </a:p>
          <a:p>
            <a:r>
              <a:rPr lang="en-US" altLang="en-US" sz="2400" b="1">
                <a:solidFill>
                  <a:srgbClr val="FF0000"/>
                </a:solidFill>
              </a:rPr>
              <a:t>Soft money</a:t>
            </a:r>
            <a:r>
              <a:rPr lang="en-US" altLang="en-US" sz="2400">
                <a:solidFill>
                  <a:schemeClr val="tx1"/>
                </a:solidFill>
              </a:rPr>
              <a:t>—money given to State and local party organizations for “party-building activities” that is filtered to presidential or congressional campaigns.  $500 million was given to campaigns in this way in 2000.</a:t>
            </a:r>
          </a:p>
          <a:p>
            <a:r>
              <a:rPr lang="en-US" altLang="en-US" sz="2400" b="1">
                <a:solidFill>
                  <a:schemeClr val="hlink"/>
                </a:solidFill>
              </a:rPr>
              <a:t>Independent campaign spending</a:t>
            </a:r>
            <a:r>
              <a:rPr lang="en-US" altLang="en-US" sz="2400">
                <a:solidFill>
                  <a:schemeClr val="tx1"/>
                </a:solidFill>
              </a:rPr>
              <a:t>—a person unrelated and unconnected to a candidate or party can spend as much money as they want to benefit or work against candidates.</a:t>
            </a:r>
          </a:p>
          <a:p>
            <a:r>
              <a:rPr lang="en-US" altLang="en-US" sz="2400" b="1">
                <a:solidFill>
                  <a:srgbClr val="660066"/>
                </a:solidFill>
              </a:rPr>
              <a:t>Issue ads</a:t>
            </a:r>
            <a:r>
              <a:rPr lang="en-US" altLang="en-US" sz="2400">
                <a:solidFill>
                  <a:schemeClr val="tx1"/>
                </a:solidFill>
              </a:rPr>
              <a:t>—take a stand on certain issues in order to criticize or support a certain candidate without actually mentioning that person’s name.</a:t>
            </a:r>
            <a:endParaRPr lang="en-US" altLang="en-US" sz="2400"/>
          </a:p>
        </p:txBody>
      </p:sp>
      <p:sp>
        <p:nvSpPr>
          <p:cNvPr id="436228" name="Rectangle 4"/>
          <p:cNvSpPr>
            <a:spLocks noChangeArrowheads="1"/>
          </p:cNvSpPr>
          <p:nvPr/>
        </p:nvSpPr>
        <p:spPr bwMode="auto">
          <a:xfrm>
            <a:off x="5715000" y="6400800"/>
            <a:ext cx="1905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lstStyle/>
          <a:p>
            <a:pPr algn="r" eaLnBrk="0" hangingPunct="0">
              <a:spcBef>
                <a:spcPct val="20000"/>
              </a:spcBef>
            </a:pPr>
            <a:r>
              <a:rPr lang="en-US" altLang="en-US" sz="1400" b="1" i="1" smtClean="0">
                <a:solidFill>
                  <a:srgbClr val="FFFFFF"/>
                </a:solidFill>
                <a:effectLst>
                  <a:outerShdw blurRad="38100" dist="38100" dir="2700000" algn="tl">
                    <a:srgbClr val="000000"/>
                  </a:outerShdw>
                </a:effectLst>
                <a:latin typeface="Arial" charset="0"/>
                <a:cs typeface="+mn-cs"/>
              </a:rPr>
              <a:t>Chapter 7, Section 3</a:t>
            </a:r>
            <a:endParaRPr lang="en-US" altLang="en-US" sz="1400" smtClean="0">
              <a:solidFill>
                <a:srgbClr val="FFFFFF"/>
              </a:solidFill>
              <a:effectLst>
                <a:outerShdw blurRad="38100" dist="38100" dir="2700000" algn="tl">
                  <a:srgbClr val="000000"/>
                </a:outerShdw>
              </a:effectLst>
              <a:latin typeface="Arial" charset="0"/>
              <a:cs typeface="+mn-cs"/>
            </a:endParaRPr>
          </a:p>
        </p:txBody>
      </p:sp>
      <p:sp>
        <p:nvSpPr>
          <p:cNvPr id="436229" name="AutoShape 5" descr="Stationery">
            <a:hlinkClick r:id="" action="ppaction://hlinkshowjump?jump=previousslide" highlightClick="1"/>
          </p:cNvPr>
          <p:cNvSpPr>
            <a:spLocks noChangeArrowheads="1"/>
          </p:cNvSpPr>
          <p:nvPr/>
        </p:nvSpPr>
        <p:spPr bwMode="auto">
          <a:xfrm>
            <a:off x="38100" y="6299200"/>
            <a:ext cx="520700" cy="520700"/>
          </a:xfrm>
          <a:prstGeom prst="actionButtonBackPrevious">
            <a:avLst/>
          </a:prstGeom>
          <a:blipFill dpi="0" rotWithShape="0">
            <a:blip r:embed="rId2"/>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
        <p:nvSpPr>
          <p:cNvPr id="436230" name="AutoShape 6" descr="Stationery">
            <a:hlinkClick r:id="" action="ppaction://hlinkshowjump?jump=nextslide" highlightClick="1"/>
          </p:cNvPr>
          <p:cNvSpPr>
            <a:spLocks noChangeArrowheads="1"/>
          </p:cNvSpPr>
          <p:nvPr/>
        </p:nvSpPr>
        <p:spPr bwMode="auto">
          <a:xfrm>
            <a:off x="609600" y="6299200"/>
            <a:ext cx="520700" cy="520700"/>
          </a:xfrm>
          <a:prstGeom prst="actionButtonForwardNext">
            <a:avLst/>
          </a:prstGeom>
          <a:blipFill dpi="0" rotWithShape="0">
            <a:blip r:embed="rId2"/>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
        <p:nvSpPr>
          <p:cNvPr id="436231" name="AutoShape 7" descr="Stationery">
            <a:hlinkClick r:id="rId3" action="ppaction://hlinksldjump"/>
          </p:cNvPr>
          <p:cNvSpPr>
            <a:spLocks noChangeArrowheads="1"/>
          </p:cNvSpPr>
          <p:nvPr/>
        </p:nvSpPr>
        <p:spPr bwMode="auto">
          <a:xfrm>
            <a:off x="2984500" y="6292850"/>
            <a:ext cx="533400" cy="533400"/>
          </a:xfrm>
          <a:prstGeom prst="bevel">
            <a:avLst>
              <a:gd name="adj" fmla="val 12500"/>
            </a:avLst>
          </a:prstGeom>
          <a:blipFill dpi="0" rotWithShape="0">
            <a:blip r:embed="rId2"/>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
        <p:nvSpPr>
          <p:cNvPr id="436232" name="Text Box 8">
            <a:hlinkClick r:id="rId4" action="ppaction://hlinksldjump"/>
          </p:cNvPr>
          <p:cNvSpPr txBox="1">
            <a:spLocks noChangeArrowheads="1"/>
          </p:cNvSpPr>
          <p:nvPr/>
        </p:nvSpPr>
        <p:spPr bwMode="auto">
          <a:xfrm>
            <a:off x="3092450" y="6286500"/>
            <a:ext cx="3048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hangingPunct="0">
              <a:spcBef>
                <a:spcPct val="50000"/>
              </a:spcBef>
            </a:pPr>
            <a:r>
              <a:rPr lang="en-US" altLang="en-US" sz="3000" b="1" smtClean="0">
                <a:solidFill>
                  <a:srgbClr val="000000"/>
                </a:solidFill>
                <a:effectLst>
                  <a:outerShdw blurRad="38100" dist="38100" dir="2700000" algn="tl">
                    <a:srgbClr val="FFFFFF"/>
                  </a:outerShdw>
                </a:effectLst>
                <a:latin typeface="Arial" charset="0"/>
                <a:cs typeface="+mn-cs"/>
              </a:rPr>
              <a:t>2</a:t>
            </a:r>
            <a:endParaRPr lang="en-US" altLang="en-US" sz="3000" smtClean="0">
              <a:solidFill>
                <a:srgbClr val="3A066A"/>
              </a:solidFill>
              <a:effectLst>
                <a:outerShdw blurRad="38100" dist="38100" dir="2700000" algn="tl">
                  <a:srgbClr val="000000"/>
                </a:outerShdw>
              </a:effectLst>
              <a:latin typeface="Arial" charset="0"/>
              <a:cs typeface="+mn-cs"/>
            </a:endParaRPr>
          </a:p>
        </p:txBody>
      </p:sp>
      <p:sp>
        <p:nvSpPr>
          <p:cNvPr id="436233" name="AutoShape 9" descr="Stationery">
            <a:hlinkClick r:id="rId5" action="ppaction://hlinksldjump"/>
          </p:cNvPr>
          <p:cNvSpPr>
            <a:spLocks noChangeArrowheads="1"/>
          </p:cNvSpPr>
          <p:nvPr/>
        </p:nvSpPr>
        <p:spPr bwMode="auto">
          <a:xfrm>
            <a:off x="2400300" y="6292850"/>
            <a:ext cx="533400" cy="533400"/>
          </a:xfrm>
          <a:prstGeom prst="bevel">
            <a:avLst>
              <a:gd name="adj" fmla="val 12500"/>
            </a:avLst>
          </a:prstGeom>
          <a:blipFill dpi="0" rotWithShape="0">
            <a:blip r:embed="rId2"/>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
        <p:nvSpPr>
          <p:cNvPr id="436234" name="Text Box 10">
            <a:hlinkClick r:id="rId5" action="ppaction://hlinksldjump"/>
          </p:cNvPr>
          <p:cNvSpPr txBox="1">
            <a:spLocks noChangeArrowheads="1"/>
          </p:cNvSpPr>
          <p:nvPr/>
        </p:nvSpPr>
        <p:spPr bwMode="auto">
          <a:xfrm>
            <a:off x="2508250" y="6286500"/>
            <a:ext cx="3048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hangingPunct="0">
              <a:spcBef>
                <a:spcPct val="50000"/>
              </a:spcBef>
            </a:pPr>
            <a:r>
              <a:rPr lang="en-US" altLang="en-US" sz="3000" b="1" smtClean="0">
                <a:solidFill>
                  <a:srgbClr val="000000"/>
                </a:solidFill>
                <a:effectLst>
                  <a:outerShdw blurRad="38100" dist="38100" dir="2700000" algn="tl">
                    <a:srgbClr val="FFFFFF"/>
                  </a:outerShdw>
                </a:effectLst>
                <a:latin typeface="Arial" charset="0"/>
                <a:cs typeface="+mn-cs"/>
              </a:rPr>
              <a:t>1</a:t>
            </a:r>
          </a:p>
        </p:txBody>
      </p:sp>
    </p:spTree>
    <p:extLst>
      <p:ext uri="{BB962C8B-B14F-4D97-AF65-F5344CB8AC3E}">
        <p14:creationId xmlns:p14="http://schemas.microsoft.com/office/powerpoint/2010/main" val="3044553308"/>
      </p:ext>
    </p:extLst>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436226"/>
                                        </p:tgtEl>
                                        <p:attrNameLst>
                                          <p:attrName>style.visibility</p:attrName>
                                        </p:attrNameLst>
                                      </p:cBhvr>
                                      <p:to>
                                        <p:strVal val="visible"/>
                                      </p:to>
                                    </p:set>
                                    <p:anim calcmode="lin" valueType="num">
                                      <p:cBhvr additive="base">
                                        <p:cTn id="7" dur="500" fill="hold"/>
                                        <p:tgtEl>
                                          <p:spTgt spid="436226"/>
                                        </p:tgtEl>
                                        <p:attrNameLst>
                                          <p:attrName>ppt_x</p:attrName>
                                        </p:attrNameLst>
                                      </p:cBhvr>
                                      <p:tavLst>
                                        <p:tav tm="0">
                                          <p:val>
                                            <p:strVal val="#ppt_x"/>
                                          </p:val>
                                        </p:tav>
                                        <p:tav tm="100000">
                                          <p:val>
                                            <p:strVal val="#ppt_x"/>
                                          </p:val>
                                        </p:tav>
                                      </p:tavLst>
                                    </p:anim>
                                    <p:anim calcmode="lin" valueType="num">
                                      <p:cBhvr additive="base">
                                        <p:cTn id="8" dur="500" fill="hold"/>
                                        <p:tgtEl>
                                          <p:spTgt spid="436226"/>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 presetClass="entr" presetSubtype="32" fill="hold" grpId="0" nodeType="clickEffect">
                                  <p:stCondLst>
                                    <p:cond delay="0"/>
                                  </p:stCondLst>
                                  <p:childTnLst>
                                    <p:set>
                                      <p:cBhvr>
                                        <p:cTn id="12" dur="1" fill="hold">
                                          <p:stCondLst>
                                            <p:cond delay="0"/>
                                          </p:stCondLst>
                                        </p:cTn>
                                        <p:tgtEl>
                                          <p:spTgt spid="436227">
                                            <p:txEl>
                                              <p:pRg st="0" end="0"/>
                                            </p:txEl>
                                          </p:spTgt>
                                        </p:tgtEl>
                                        <p:attrNameLst>
                                          <p:attrName>style.visibility</p:attrName>
                                        </p:attrNameLst>
                                      </p:cBhvr>
                                      <p:to>
                                        <p:strVal val="visible"/>
                                      </p:to>
                                    </p:set>
                                    <p:animEffect transition="in" filter="box(out)">
                                      <p:cBhvr>
                                        <p:cTn id="13" dur="500"/>
                                        <p:tgtEl>
                                          <p:spTgt spid="436227">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4" presetClass="entr" presetSubtype="32" fill="hold" grpId="0" nodeType="clickEffect">
                                  <p:stCondLst>
                                    <p:cond delay="0"/>
                                  </p:stCondLst>
                                  <p:childTnLst>
                                    <p:set>
                                      <p:cBhvr>
                                        <p:cTn id="17" dur="1" fill="hold">
                                          <p:stCondLst>
                                            <p:cond delay="0"/>
                                          </p:stCondLst>
                                        </p:cTn>
                                        <p:tgtEl>
                                          <p:spTgt spid="436227">
                                            <p:txEl>
                                              <p:pRg st="1" end="1"/>
                                            </p:txEl>
                                          </p:spTgt>
                                        </p:tgtEl>
                                        <p:attrNameLst>
                                          <p:attrName>style.visibility</p:attrName>
                                        </p:attrNameLst>
                                      </p:cBhvr>
                                      <p:to>
                                        <p:strVal val="visible"/>
                                      </p:to>
                                    </p:set>
                                    <p:animEffect transition="in" filter="box(out)">
                                      <p:cBhvr>
                                        <p:cTn id="18" dur="500"/>
                                        <p:tgtEl>
                                          <p:spTgt spid="436227">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 presetClass="entr" presetSubtype="32" fill="hold" grpId="0" nodeType="clickEffect">
                                  <p:stCondLst>
                                    <p:cond delay="0"/>
                                  </p:stCondLst>
                                  <p:childTnLst>
                                    <p:set>
                                      <p:cBhvr>
                                        <p:cTn id="22" dur="1" fill="hold">
                                          <p:stCondLst>
                                            <p:cond delay="0"/>
                                          </p:stCondLst>
                                        </p:cTn>
                                        <p:tgtEl>
                                          <p:spTgt spid="436227">
                                            <p:txEl>
                                              <p:pRg st="2" end="2"/>
                                            </p:txEl>
                                          </p:spTgt>
                                        </p:tgtEl>
                                        <p:attrNameLst>
                                          <p:attrName>style.visibility</p:attrName>
                                        </p:attrNameLst>
                                      </p:cBhvr>
                                      <p:to>
                                        <p:strVal val="visible"/>
                                      </p:to>
                                    </p:set>
                                    <p:animEffect transition="in" filter="box(out)">
                                      <p:cBhvr>
                                        <p:cTn id="23" dur="500"/>
                                        <p:tgtEl>
                                          <p:spTgt spid="436227">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4" presetClass="entr" presetSubtype="32" fill="hold" grpId="0" nodeType="clickEffect">
                                  <p:stCondLst>
                                    <p:cond delay="0"/>
                                  </p:stCondLst>
                                  <p:childTnLst>
                                    <p:set>
                                      <p:cBhvr>
                                        <p:cTn id="27" dur="1" fill="hold">
                                          <p:stCondLst>
                                            <p:cond delay="0"/>
                                          </p:stCondLst>
                                        </p:cTn>
                                        <p:tgtEl>
                                          <p:spTgt spid="436227">
                                            <p:txEl>
                                              <p:pRg st="3" end="3"/>
                                            </p:txEl>
                                          </p:spTgt>
                                        </p:tgtEl>
                                        <p:attrNameLst>
                                          <p:attrName>style.visibility</p:attrName>
                                        </p:attrNameLst>
                                      </p:cBhvr>
                                      <p:to>
                                        <p:strVal val="visible"/>
                                      </p:to>
                                    </p:set>
                                    <p:animEffect transition="in" filter="box(out)">
                                      <p:cBhvr>
                                        <p:cTn id="28" dur="500"/>
                                        <p:tgtEl>
                                          <p:spTgt spid="43622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6226" grpId="0" autoUpdateAnimBg="0"/>
      <p:bldP spid="436227" grpId="0" build="p" bldLvl="2"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5400" b="1" dirty="0" smtClean="0">
                <a:solidFill>
                  <a:srgbClr val="FF0000"/>
                </a:solidFill>
                <a:effectLst>
                  <a:outerShdw blurRad="38100" dist="38100" dir="2700000" algn="tl">
                    <a:srgbClr val="000000">
                      <a:alpha val="43137"/>
                    </a:srgbClr>
                  </a:outerShdw>
                </a:effectLst>
              </a:rPr>
              <a:t>NOMINATIONS &amp; ELECTIONS</a:t>
            </a:r>
            <a:endParaRPr lang="en-US" sz="5400" b="1" dirty="0">
              <a:solidFill>
                <a:srgbClr val="FF00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lstStyle/>
          <a:p>
            <a:r>
              <a:rPr lang="en-US" dirty="0" smtClean="0"/>
              <a:t>CHAPTER 7</a:t>
            </a:r>
            <a:endParaRPr lang="en-US" dirty="0"/>
          </a:p>
        </p:txBody>
      </p:sp>
    </p:spTree>
    <p:extLst>
      <p:ext uri="{BB962C8B-B14F-4D97-AF65-F5344CB8AC3E}">
        <p14:creationId xmlns:p14="http://schemas.microsoft.com/office/powerpoint/2010/main" val="33567838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1198" name="Rectangle 30"/>
          <p:cNvSpPr>
            <a:spLocks noGrp="1" noChangeArrowheads="1"/>
          </p:cNvSpPr>
          <p:nvPr>
            <p:ph type="title"/>
          </p:nvPr>
        </p:nvSpPr>
        <p:spPr/>
        <p:txBody>
          <a:bodyPr/>
          <a:lstStyle/>
          <a:p>
            <a:pPr algn="ctr"/>
            <a:r>
              <a:rPr lang="en-US" altLang="en-US"/>
              <a:t>The Direct Primary</a:t>
            </a:r>
          </a:p>
        </p:txBody>
      </p:sp>
      <p:sp>
        <p:nvSpPr>
          <p:cNvPr id="391210" name="Text Box 42"/>
          <p:cNvSpPr txBox="1">
            <a:spLocks noChangeArrowheads="1"/>
          </p:cNvSpPr>
          <p:nvPr/>
        </p:nvSpPr>
        <p:spPr bwMode="auto">
          <a:xfrm>
            <a:off x="6627813" y="2393950"/>
            <a:ext cx="2357437" cy="1622425"/>
          </a:xfrm>
          <a:prstGeom prst="rect">
            <a:avLst/>
          </a:prstGeom>
          <a:solidFill>
            <a:srgbClr val="FFFF66"/>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hangingPunct="0">
              <a:spcBef>
                <a:spcPct val="50000"/>
              </a:spcBef>
            </a:pPr>
            <a:r>
              <a:rPr lang="en-US" altLang="en-US" b="1" smtClean="0">
                <a:solidFill>
                  <a:srgbClr val="000000"/>
                </a:solidFill>
                <a:latin typeface="Arial" charset="0"/>
                <a:cs typeface="+mn-cs"/>
              </a:rPr>
              <a:t>Nonpartisan Primary</a:t>
            </a:r>
          </a:p>
          <a:p>
            <a:pPr algn="ctr" eaLnBrk="0" hangingPunct="0">
              <a:spcBef>
                <a:spcPct val="50000"/>
              </a:spcBef>
            </a:pPr>
            <a:r>
              <a:rPr lang="en-US" altLang="en-US" smtClean="0">
                <a:solidFill>
                  <a:srgbClr val="000000"/>
                </a:solidFill>
                <a:latin typeface="Arial" charset="0"/>
                <a:cs typeface="+mn-cs"/>
              </a:rPr>
              <a:t>Candidates are not identified by party labels</a:t>
            </a:r>
            <a:endParaRPr lang="en-US" altLang="en-US" b="1" smtClean="0">
              <a:solidFill>
                <a:srgbClr val="000000"/>
              </a:solidFill>
              <a:latin typeface="Arial" charset="0"/>
              <a:cs typeface="+mn-cs"/>
            </a:endParaRPr>
          </a:p>
        </p:txBody>
      </p:sp>
      <p:sp>
        <p:nvSpPr>
          <p:cNvPr id="391211" name="Text Box 43"/>
          <p:cNvSpPr txBox="1">
            <a:spLocks noChangeArrowheads="1"/>
          </p:cNvSpPr>
          <p:nvPr/>
        </p:nvSpPr>
        <p:spPr bwMode="auto">
          <a:xfrm>
            <a:off x="4040188" y="2401888"/>
            <a:ext cx="2416175" cy="1622425"/>
          </a:xfrm>
          <a:prstGeom prst="rect">
            <a:avLst/>
          </a:prstGeom>
          <a:solidFill>
            <a:srgbClr val="FF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hangingPunct="0">
              <a:spcBef>
                <a:spcPct val="50000"/>
              </a:spcBef>
            </a:pPr>
            <a:r>
              <a:rPr lang="en-US" altLang="en-US" b="1" smtClean="0">
                <a:solidFill>
                  <a:srgbClr val="000000"/>
                </a:solidFill>
                <a:latin typeface="Arial" charset="0"/>
                <a:cs typeface="+mn-cs"/>
              </a:rPr>
              <a:t>Runoff Primary</a:t>
            </a:r>
          </a:p>
          <a:p>
            <a:pPr algn="ctr" eaLnBrk="0" hangingPunct="0">
              <a:spcBef>
                <a:spcPct val="50000"/>
              </a:spcBef>
            </a:pPr>
            <a:r>
              <a:rPr lang="en-US" altLang="en-US" smtClean="0">
                <a:solidFill>
                  <a:srgbClr val="000000"/>
                </a:solidFill>
                <a:latin typeface="Arial" charset="0"/>
                <a:cs typeface="+mn-cs"/>
              </a:rPr>
              <a:t>If a required majority is not met, the two people with the most votes run again</a:t>
            </a:r>
            <a:endParaRPr lang="en-US" altLang="en-US" b="1" smtClean="0">
              <a:solidFill>
                <a:srgbClr val="000000"/>
              </a:solidFill>
              <a:latin typeface="Arial" charset="0"/>
              <a:cs typeface="+mn-cs"/>
            </a:endParaRPr>
          </a:p>
        </p:txBody>
      </p:sp>
      <p:sp>
        <p:nvSpPr>
          <p:cNvPr id="391213" name="Text Box 45"/>
          <p:cNvSpPr txBox="1">
            <a:spLocks noChangeArrowheads="1"/>
          </p:cNvSpPr>
          <p:nvPr/>
        </p:nvSpPr>
        <p:spPr bwMode="auto">
          <a:xfrm>
            <a:off x="190500" y="2409825"/>
            <a:ext cx="1827213" cy="1622425"/>
          </a:xfrm>
          <a:prstGeom prst="rect">
            <a:avLst/>
          </a:prstGeom>
          <a:solidFill>
            <a:srgbClr val="FFFFFF"/>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hangingPunct="0">
              <a:spcBef>
                <a:spcPct val="50000"/>
              </a:spcBef>
            </a:pPr>
            <a:r>
              <a:rPr lang="en-US" altLang="en-US" b="1" smtClean="0">
                <a:solidFill>
                  <a:srgbClr val="000000"/>
                </a:solidFill>
                <a:latin typeface="Arial" charset="0"/>
                <a:cs typeface="+mn-cs"/>
              </a:rPr>
              <a:t>Closed Primary</a:t>
            </a:r>
          </a:p>
          <a:p>
            <a:pPr algn="ctr" eaLnBrk="0" hangingPunct="0">
              <a:spcBef>
                <a:spcPct val="50000"/>
              </a:spcBef>
            </a:pPr>
            <a:r>
              <a:rPr lang="en-US" altLang="en-US" smtClean="0">
                <a:solidFill>
                  <a:srgbClr val="000000"/>
                </a:solidFill>
                <a:latin typeface="Arial" charset="0"/>
                <a:cs typeface="+mn-cs"/>
              </a:rPr>
              <a:t>Only declared party members can vote.</a:t>
            </a:r>
            <a:endParaRPr lang="en-US" altLang="en-US" b="1" smtClean="0">
              <a:solidFill>
                <a:srgbClr val="000000"/>
              </a:solidFill>
              <a:latin typeface="Arial" charset="0"/>
              <a:cs typeface="+mn-cs"/>
            </a:endParaRPr>
          </a:p>
        </p:txBody>
      </p:sp>
      <p:sp>
        <p:nvSpPr>
          <p:cNvPr id="391221" name="Line 53"/>
          <p:cNvSpPr>
            <a:spLocks noChangeShapeType="1"/>
          </p:cNvSpPr>
          <p:nvPr/>
        </p:nvSpPr>
        <p:spPr bwMode="auto">
          <a:xfrm>
            <a:off x="7897813" y="2225675"/>
            <a:ext cx="0" cy="166688"/>
          </a:xfrm>
          <a:prstGeom prst="line">
            <a:avLst/>
          </a:prstGeom>
          <a:noFill/>
          <a:ln w="190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grpSp>
        <p:nvGrpSpPr>
          <p:cNvPr id="391224" name="Group 56"/>
          <p:cNvGrpSpPr>
            <a:grpSpLocks/>
          </p:cNvGrpSpPr>
          <p:nvPr/>
        </p:nvGrpSpPr>
        <p:grpSpPr bwMode="auto">
          <a:xfrm>
            <a:off x="1016000" y="1033463"/>
            <a:ext cx="6877050" cy="1376362"/>
            <a:chOff x="640" y="651"/>
            <a:chExt cx="4332" cy="867"/>
          </a:xfrm>
        </p:grpSpPr>
        <p:sp>
          <p:nvSpPr>
            <p:cNvPr id="391206" name="Text Box 38"/>
            <p:cNvSpPr txBox="1">
              <a:spLocks noChangeArrowheads="1"/>
            </p:cNvSpPr>
            <p:nvPr/>
          </p:nvSpPr>
          <p:spPr bwMode="auto">
            <a:xfrm>
              <a:off x="1428" y="651"/>
              <a:ext cx="2654" cy="646"/>
            </a:xfrm>
            <a:prstGeom prst="rect">
              <a:avLst/>
            </a:prstGeom>
            <a:solidFill>
              <a:srgbClr val="33CC33"/>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hangingPunct="0">
                <a:spcBef>
                  <a:spcPct val="50000"/>
                </a:spcBef>
              </a:pPr>
              <a:r>
                <a:rPr lang="en-US" altLang="en-US" sz="3000" b="1" smtClean="0">
                  <a:solidFill>
                    <a:srgbClr val="000000"/>
                  </a:solidFill>
                  <a:latin typeface="Arial" charset="0"/>
                  <a:cs typeface="+mn-cs"/>
                </a:rPr>
                <a:t>Types of Direct Primaries</a:t>
              </a:r>
            </a:p>
          </p:txBody>
        </p:sp>
        <p:sp>
          <p:nvSpPr>
            <p:cNvPr id="391217" name="Line 49"/>
            <p:cNvSpPr>
              <a:spLocks noChangeShapeType="1"/>
            </p:cNvSpPr>
            <p:nvPr/>
          </p:nvSpPr>
          <p:spPr bwMode="auto">
            <a:xfrm>
              <a:off x="2750" y="1301"/>
              <a:ext cx="0" cy="105"/>
            </a:xfrm>
            <a:prstGeom prst="line">
              <a:avLst/>
            </a:prstGeom>
            <a:noFill/>
            <a:ln w="190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
          <p:nvSpPr>
            <p:cNvPr id="391218" name="Line 50"/>
            <p:cNvSpPr>
              <a:spLocks noChangeShapeType="1"/>
            </p:cNvSpPr>
            <p:nvPr/>
          </p:nvSpPr>
          <p:spPr bwMode="auto">
            <a:xfrm>
              <a:off x="651" y="1403"/>
              <a:ext cx="4321" cy="0"/>
            </a:xfrm>
            <a:prstGeom prst="line">
              <a:avLst/>
            </a:prstGeom>
            <a:noFill/>
            <a:ln w="190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
          <p:nvSpPr>
            <p:cNvPr id="391219" name="Line 51"/>
            <p:cNvSpPr>
              <a:spLocks noChangeShapeType="1"/>
            </p:cNvSpPr>
            <p:nvPr/>
          </p:nvSpPr>
          <p:spPr bwMode="auto">
            <a:xfrm>
              <a:off x="640" y="1413"/>
              <a:ext cx="0" cy="105"/>
            </a:xfrm>
            <a:prstGeom prst="line">
              <a:avLst/>
            </a:prstGeom>
            <a:noFill/>
            <a:ln w="190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
          <p:nvSpPr>
            <p:cNvPr id="391220" name="Line 52"/>
            <p:cNvSpPr>
              <a:spLocks noChangeShapeType="1"/>
            </p:cNvSpPr>
            <p:nvPr/>
          </p:nvSpPr>
          <p:spPr bwMode="auto">
            <a:xfrm>
              <a:off x="1910" y="1403"/>
              <a:ext cx="0" cy="105"/>
            </a:xfrm>
            <a:prstGeom prst="line">
              <a:avLst/>
            </a:prstGeom>
            <a:noFill/>
            <a:ln w="190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
          <p:nvSpPr>
            <p:cNvPr id="391222" name="Line 54"/>
            <p:cNvSpPr>
              <a:spLocks noChangeShapeType="1"/>
            </p:cNvSpPr>
            <p:nvPr/>
          </p:nvSpPr>
          <p:spPr bwMode="auto">
            <a:xfrm>
              <a:off x="3269" y="1409"/>
              <a:ext cx="0" cy="105"/>
            </a:xfrm>
            <a:prstGeom prst="line">
              <a:avLst/>
            </a:prstGeom>
            <a:noFill/>
            <a:ln w="190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grpSp>
      <p:grpSp>
        <p:nvGrpSpPr>
          <p:cNvPr id="391225" name="Group 57"/>
          <p:cNvGrpSpPr>
            <a:grpSpLocks/>
          </p:cNvGrpSpPr>
          <p:nvPr/>
        </p:nvGrpSpPr>
        <p:grpSpPr bwMode="auto">
          <a:xfrm>
            <a:off x="1887538" y="2409825"/>
            <a:ext cx="2278062" cy="3487738"/>
            <a:chOff x="1189" y="1518"/>
            <a:chExt cx="1435" cy="2197"/>
          </a:xfrm>
        </p:grpSpPr>
        <p:sp>
          <p:nvSpPr>
            <p:cNvPr id="391212" name="Text Box 44"/>
            <p:cNvSpPr txBox="1">
              <a:spLocks noChangeArrowheads="1"/>
            </p:cNvSpPr>
            <p:nvPr/>
          </p:nvSpPr>
          <p:spPr bwMode="auto">
            <a:xfrm>
              <a:off x="1379" y="1518"/>
              <a:ext cx="1055" cy="1022"/>
            </a:xfrm>
            <a:prstGeom prst="rect">
              <a:avLst/>
            </a:prstGeom>
            <a:solidFill>
              <a:srgbClr val="FF99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hangingPunct="0">
                <a:spcBef>
                  <a:spcPct val="50000"/>
                </a:spcBef>
              </a:pPr>
              <a:r>
                <a:rPr lang="en-US" altLang="en-US" b="1" smtClean="0">
                  <a:solidFill>
                    <a:srgbClr val="000000"/>
                  </a:solidFill>
                  <a:latin typeface="Arial" charset="0"/>
                  <a:cs typeface="+mn-cs"/>
                </a:rPr>
                <a:t>Open Primary</a:t>
              </a:r>
            </a:p>
            <a:p>
              <a:pPr algn="ctr" eaLnBrk="0" hangingPunct="0">
                <a:spcBef>
                  <a:spcPct val="50000"/>
                </a:spcBef>
              </a:pPr>
              <a:r>
                <a:rPr lang="en-US" altLang="en-US" smtClean="0">
                  <a:solidFill>
                    <a:srgbClr val="000000"/>
                  </a:solidFill>
                  <a:latin typeface="Arial" charset="0"/>
                  <a:cs typeface="+mn-cs"/>
                </a:rPr>
                <a:t>Any qualified voter can take part.</a:t>
              </a:r>
              <a:endParaRPr lang="en-US" altLang="en-US" b="1" smtClean="0">
                <a:solidFill>
                  <a:srgbClr val="000000"/>
                </a:solidFill>
                <a:latin typeface="Arial" charset="0"/>
                <a:cs typeface="+mn-cs"/>
              </a:endParaRPr>
            </a:p>
          </p:txBody>
        </p:sp>
        <p:sp>
          <p:nvSpPr>
            <p:cNvPr id="391214" name="Text Box 46"/>
            <p:cNvSpPr txBox="1">
              <a:spLocks noChangeArrowheads="1"/>
            </p:cNvSpPr>
            <p:nvPr/>
          </p:nvSpPr>
          <p:spPr bwMode="auto">
            <a:xfrm>
              <a:off x="1189" y="2693"/>
              <a:ext cx="1435" cy="1022"/>
            </a:xfrm>
            <a:prstGeom prst="rect">
              <a:avLst/>
            </a:prstGeom>
            <a:solidFill>
              <a:srgbClr val="FF99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hangingPunct="0">
                <a:spcBef>
                  <a:spcPct val="50000"/>
                </a:spcBef>
              </a:pPr>
              <a:r>
                <a:rPr lang="en-US" altLang="en-US" b="1" smtClean="0">
                  <a:solidFill>
                    <a:srgbClr val="000000"/>
                  </a:solidFill>
                  <a:latin typeface="Arial" charset="0"/>
                  <a:cs typeface="+mn-cs"/>
                </a:rPr>
                <a:t>Blanket Primary </a:t>
              </a:r>
            </a:p>
            <a:p>
              <a:pPr algn="ctr" eaLnBrk="0" hangingPunct="0">
                <a:spcBef>
                  <a:spcPct val="50000"/>
                </a:spcBef>
              </a:pPr>
              <a:r>
                <a:rPr lang="en-US" altLang="en-US" smtClean="0">
                  <a:solidFill>
                    <a:srgbClr val="000000"/>
                  </a:solidFill>
                  <a:latin typeface="Arial" charset="0"/>
                  <a:cs typeface="+mn-cs"/>
                </a:rPr>
                <a:t>Qualified voters can vote for any candidate, regardless of party</a:t>
              </a:r>
              <a:endParaRPr lang="en-US" altLang="en-US" b="1" smtClean="0">
                <a:solidFill>
                  <a:srgbClr val="000000"/>
                </a:solidFill>
                <a:latin typeface="Arial" charset="0"/>
                <a:cs typeface="+mn-cs"/>
              </a:endParaRPr>
            </a:p>
          </p:txBody>
        </p:sp>
        <p:sp>
          <p:nvSpPr>
            <p:cNvPr id="391223" name="Line 55"/>
            <p:cNvSpPr>
              <a:spLocks noChangeShapeType="1"/>
            </p:cNvSpPr>
            <p:nvPr/>
          </p:nvSpPr>
          <p:spPr bwMode="auto">
            <a:xfrm>
              <a:off x="1891" y="2543"/>
              <a:ext cx="0" cy="136"/>
            </a:xfrm>
            <a:prstGeom prst="line">
              <a:avLst/>
            </a:prstGeom>
            <a:noFill/>
            <a:ln w="190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grpSp>
    </p:spTree>
    <p:extLst>
      <p:ext uri="{BB962C8B-B14F-4D97-AF65-F5344CB8AC3E}">
        <p14:creationId xmlns:p14="http://schemas.microsoft.com/office/powerpoint/2010/main" val="125795057"/>
      </p:ext>
    </p:extLst>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91224"/>
                                        </p:tgtEl>
                                        <p:attrNameLst>
                                          <p:attrName>style.visibility</p:attrName>
                                        </p:attrNameLst>
                                      </p:cBhvr>
                                      <p:to>
                                        <p:strVal val="visible"/>
                                      </p:to>
                                    </p:set>
                                    <p:anim calcmode="lin" valueType="num">
                                      <p:cBhvr additive="base">
                                        <p:cTn id="7" dur="500" fill="hold"/>
                                        <p:tgtEl>
                                          <p:spTgt spid="391224"/>
                                        </p:tgtEl>
                                        <p:attrNameLst>
                                          <p:attrName>ppt_x</p:attrName>
                                        </p:attrNameLst>
                                      </p:cBhvr>
                                      <p:tavLst>
                                        <p:tav tm="0">
                                          <p:val>
                                            <p:strVal val="#ppt_x"/>
                                          </p:val>
                                        </p:tav>
                                        <p:tav tm="100000">
                                          <p:val>
                                            <p:strVal val="#ppt_x"/>
                                          </p:val>
                                        </p:tav>
                                      </p:tavLst>
                                    </p:anim>
                                    <p:anim calcmode="lin" valueType="num">
                                      <p:cBhvr additive="base">
                                        <p:cTn id="8" dur="500" fill="hold"/>
                                        <p:tgtEl>
                                          <p:spTgt spid="39122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391213"/>
                                        </p:tgtEl>
                                        <p:attrNameLst>
                                          <p:attrName>style.visibility</p:attrName>
                                        </p:attrNameLst>
                                      </p:cBhvr>
                                      <p:to>
                                        <p:strVal val="visible"/>
                                      </p:to>
                                    </p:set>
                                    <p:anim calcmode="lin" valueType="num">
                                      <p:cBhvr additive="base">
                                        <p:cTn id="13" dur="500" fill="hold"/>
                                        <p:tgtEl>
                                          <p:spTgt spid="391213"/>
                                        </p:tgtEl>
                                        <p:attrNameLst>
                                          <p:attrName>ppt_x</p:attrName>
                                        </p:attrNameLst>
                                      </p:cBhvr>
                                      <p:tavLst>
                                        <p:tav tm="0">
                                          <p:val>
                                            <p:strVal val="0-#ppt_w/2"/>
                                          </p:val>
                                        </p:tav>
                                        <p:tav tm="100000">
                                          <p:val>
                                            <p:strVal val="#ppt_x"/>
                                          </p:val>
                                        </p:tav>
                                      </p:tavLst>
                                    </p:anim>
                                    <p:anim calcmode="lin" valueType="num">
                                      <p:cBhvr additive="base">
                                        <p:cTn id="14" dur="500" fill="hold"/>
                                        <p:tgtEl>
                                          <p:spTgt spid="391213"/>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5" presetClass="entr" presetSubtype="10" fill="hold" nodeType="clickEffect">
                                  <p:stCondLst>
                                    <p:cond delay="0"/>
                                  </p:stCondLst>
                                  <p:childTnLst>
                                    <p:set>
                                      <p:cBhvr>
                                        <p:cTn id="18" dur="1" fill="hold">
                                          <p:stCondLst>
                                            <p:cond delay="0"/>
                                          </p:stCondLst>
                                        </p:cTn>
                                        <p:tgtEl>
                                          <p:spTgt spid="391225"/>
                                        </p:tgtEl>
                                        <p:attrNameLst>
                                          <p:attrName>style.visibility</p:attrName>
                                        </p:attrNameLst>
                                      </p:cBhvr>
                                      <p:to>
                                        <p:strVal val="visible"/>
                                      </p:to>
                                    </p:set>
                                    <p:animEffect transition="in" filter="checkerboard(across)">
                                      <p:cBhvr>
                                        <p:cTn id="19" dur="500"/>
                                        <p:tgtEl>
                                          <p:spTgt spid="391225"/>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3" presetClass="entr" presetSubtype="5" fill="hold" grpId="0" nodeType="clickEffect">
                                  <p:stCondLst>
                                    <p:cond delay="0"/>
                                  </p:stCondLst>
                                  <p:childTnLst>
                                    <p:set>
                                      <p:cBhvr>
                                        <p:cTn id="23" dur="1" fill="hold">
                                          <p:stCondLst>
                                            <p:cond delay="0"/>
                                          </p:stCondLst>
                                        </p:cTn>
                                        <p:tgtEl>
                                          <p:spTgt spid="391211"/>
                                        </p:tgtEl>
                                        <p:attrNameLst>
                                          <p:attrName>style.visibility</p:attrName>
                                        </p:attrNameLst>
                                      </p:cBhvr>
                                      <p:to>
                                        <p:strVal val="visible"/>
                                      </p:to>
                                    </p:set>
                                    <p:animEffect transition="in" filter="blinds(vertical)">
                                      <p:cBhvr>
                                        <p:cTn id="24" dur="500"/>
                                        <p:tgtEl>
                                          <p:spTgt spid="391211"/>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7" presetClass="entr" presetSubtype="10" fill="hold" grpId="0" nodeType="clickEffect">
                                  <p:stCondLst>
                                    <p:cond delay="0"/>
                                  </p:stCondLst>
                                  <p:childTnLst>
                                    <p:set>
                                      <p:cBhvr>
                                        <p:cTn id="28" dur="1" fill="hold">
                                          <p:stCondLst>
                                            <p:cond delay="0"/>
                                          </p:stCondLst>
                                        </p:cTn>
                                        <p:tgtEl>
                                          <p:spTgt spid="391210"/>
                                        </p:tgtEl>
                                        <p:attrNameLst>
                                          <p:attrName>style.visibility</p:attrName>
                                        </p:attrNameLst>
                                      </p:cBhvr>
                                      <p:to>
                                        <p:strVal val="visible"/>
                                      </p:to>
                                    </p:set>
                                    <p:anim calcmode="lin" valueType="num">
                                      <p:cBhvr>
                                        <p:cTn id="29" dur="500" fill="hold"/>
                                        <p:tgtEl>
                                          <p:spTgt spid="391210"/>
                                        </p:tgtEl>
                                        <p:attrNameLst>
                                          <p:attrName>ppt_w</p:attrName>
                                        </p:attrNameLst>
                                      </p:cBhvr>
                                      <p:tavLst>
                                        <p:tav tm="0">
                                          <p:val>
                                            <p:fltVal val="0"/>
                                          </p:val>
                                        </p:tav>
                                        <p:tav tm="100000">
                                          <p:val>
                                            <p:strVal val="#ppt_w"/>
                                          </p:val>
                                        </p:tav>
                                      </p:tavLst>
                                    </p:anim>
                                    <p:anim calcmode="lin" valueType="num">
                                      <p:cBhvr>
                                        <p:cTn id="30" dur="500" fill="hold"/>
                                        <p:tgtEl>
                                          <p:spTgt spid="39121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1210" grpId="0" animBg="1" autoUpdateAnimBg="0"/>
      <p:bldP spid="391211" grpId="0" animBg="1" autoUpdateAnimBg="0"/>
      <p:bldP spid="391213" grpId="0" animBg="1"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0146" name="Rectangle 2"/>
          <p:cNvSpPr>
            <a:spLocks noGrp="1" noChangeArrowheads="1"/>
          </p:cNvSpPr>
          <p:nvPr>
            <p:ph type="title"/>
          </p:nvPr>
        </p:nvSpPr>
        <p:spPr/>
        <p:txBody>
          <a:bodyPr/>
          <a:lstStyle/>
          <a:p>
            <a:pPr algn="ctr"/>
            <a:r>
              <a:rPr lang="en-US" altLang="en-US"/>
              <a:t>Nominating and Electing a Candidate</a:t>
            </a:r>
          </a:p>
        </p:txBody>
      </p:sp>
      <p:pic>
        <p:nvPicPr>
          <p:cNvPr id="390199" name="Picture 55" descr="MAG01se0701a5218.jpg                                           00000179PenyackJ HD                    B33A408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250" y="944563"/>
            <a:ext cx="5762625" cy="513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5979135"/>
      </p:ext>
    </p:extLst>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390199"/>
                                        </p:tgtEl>
                                        <p:attrNameLst>
                                          <p:attrName>style.visibility</p:attrName>
                                        </p:attrNameLst>
                                      </p:cBhvr>
                                      <p:to>
                                        <p:strVal val="visible"/>
                                      </p:to>
                                    </p:set>
                                    <p:animEffect transition="in" filter="wipe(down)">
                                      <p:cBhvr>
                                        <p:cTn id="7" dur="500"/>
                                        <p:tgtEl>
                                          <p:spTgt spid="3901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4242" name="Rectangle 2"/>
          <p:cNvSpPr>
            <a:spLocks noGrp="1" noChangeArrowheads="1"/>
          </p:cNvSpPr>
          <p:nvPr>
            <p:ph type="title"/>
          </p:nvPr>
        </p:nvSpPr>
        <p:spPr/>
        <p:txBody>
          <a:bodyPr/>
          <a:lstStyle/>
          <a:p>
            <a:pPr algn="ctr"/>
            <a:r>
              <a:rPr lang="en-US" altLang="en-US"/>
              <a:t>Casting the Ballot</a:t>
            </a:r>
          </a:p>
        </p:txBody>
      </p:sp>
      <p:sp>
        <p:nvSpPr>
          <p:cNvPr id="394243" name="Rectangle 3"/>
          <p:cNvSpPr>
            <a:spLocks noGrp="1" noChangeArrowheads="1"/>
          </p:cNvSpPr>
          <p:nvPr>
            <p:ph type="body" idx="1"/>
          </p:nvPr>
        </p:nvSpPr>
        <p:spPr>
          <a:xfrm>
            <a:off x="349250" y="1930400"/>
            <a:ext cx="8510588" cy="3916363"/>
          </a:xfrm>
        </p:spPr>
        <p:txBody>
          <a:bodyPr/>
          <a:lstStyle/>
          <a:p>
            <a:pPr>
              <a:lnSpc>
                <a:spcPct val="90000"/>
              </a:lnSpc>
            </a:pPr>
            <a:r>
              <a:rPr lang="en-US" altLang="en-US" sz="2400">
                <a:solidFill>
                  <a:schemeClr val="tx1"/>
                </a:solidFill>
              </a:rPr>
              <a:t>Voting was initially done orally. It was considered “manly” to speak out your vote without fear of reprisal.</a:t>
            </a:r>
          </a:p>
          <a:p>
            <a:pPr>
              <a:lnSpc>
                <a:spcPct val="90000"/>
              </a:lnSpc>
            </a:pPr>
            <a:r>
              <a:rPr lang="en-US" altLang="en-US" sz="2400">
                <a:solidFill>
                  <a:schemeClr val="tx1"/>
                </a:solidFill>
              </a:rPr>
              <a:t>Paper ballots began to be used in the mid-1800s.  At first, people provided their own ballots.  Then, political machines began to take advantage of the flexibility of the process to intimidate, buy, or manufacture votes.</a:t>
            </a:r>
          </a:p>
          <a:p>
            <a:pPr>
              <a:lnSpc>
                <a:spcPct val="90000"/>
              </a:lnSpc>
            </a:pPr>
            <a:r>
              <a:rPr lang="en-US" altLang="en-US" sz="2400">
                <a:solidFill>
                  <a:schemeClr val="tx1"/>
                </a:solidFill>
              </a:rPr>
              <a:t>In the late 1800s, ballot reforms cleaned up ballot fraud by supplying standardized, accurate ballots and mandating that voting be secret.</a:t>
            </a:r>
          </a:p>
        </p:txBody>
      </p:sp>
      <p:sp>
        <p:nvSpPr>
          <p:cNvPr id="394263" name="Text Box 23"/>
          <p:cNvSpPr txBox="1">
            <a:spLocks noChangeArrowheads="1"/>
          </p:cNvSpPr>
          <p:nvPr/>
        </p:nvSpPr>
        <p:spPr bwMode="auto">
          <a:xfrm>
            <a:off x="1336675" y="1063625"/>
            <a:ext cx="619918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hangingPunct="0">
              <a:spcBef>
                <a:spcPct val="50000"/>
              </a:spcBef>
            </a:pPr>
            <a:r>
              <a:rPr lang="en-US" altLang="en-US" sz="3200" b="1" smtClean="0">
                <a:solidFill>
                  <a:srgbClr val="0033CC"/>
                </a:solidFill>
                <a:latin typeface="Arial" charset="0"/>
                <a:cs typeface="+mn-cs"/>
              </a:rPr>
              <a:t>History of the Ballot</a:t>
            </a:r>
            <a:endParaRPr lang="en-US" altLang="en-US" sz="3000" smtClean="0">
              <a:solidFill>
                <a:srgbClr val="000000"/>
              </a:solidFill>
              <a:latin typeface="Arial" charset="0"/>
              <a:cs typeface="+mn-cs"/>
            </a:endParaRPr>
          </a:p>
        </p:txBody>
      </p:sp>
    </p:spTree>
    <p:extLst>
      <p:ext uri="{BB962C8B-B14F-4D97-AF65-F5344CB8AC3E}">
        <p14:creationId xmlns:p14="http://schemas.microsoft.com/office/powerpoint/2010/main" val="1495334719"/>
      </p:ext>
    </p:extLst>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394242"/>
                                        </p:tgtEl>
                                        <p:attrNameLst>
                                          <p:attrName>style.visibility</p:attrName>
                                        </p:attrNameLst>
                                      </p:cBhvr>
                                      <p:to>
                                        <p:strVal val="visible"/>
                                      </p:to>
                                    </p:set>
                                    <p:anim calcmode="lin" valueType="num">
                                      <p:cBhvr additive="base">
                                        <p:cTn id="7" dur="500" fill="hold"/>
                                        <p:tgtEl>
                                          <p:spTgt spid="394242"/>
                                        </p:tgtEl>
                                        <p:attrNameLst>
                                          <p:attrName>ppt_x</p:attrName>
                                        </p:attrNameLst>
                                      </p:cBhvr>
                                      <p:tavLst>
                                        <p:tav tm="0">
                                          <p:val>
                                            <p:strVal val="#ppt_x"/>
                                          </p:val>
                                        </p:tav>
                                        <p:tav tm="100000">
                                          <p:val>
                                            <p:strVal val="#ppt_x"/>
                                          </p:val>
                                        </p:tav>
                                      </p:tavLst>
                                    </p:anim>
                                    <p:anim calcmode="lin" valueType="num">
                                      <p:cBhvr additive="base">
                                        <p:cTn id="8" dur="500" fill="hold"/>
                                        <p:tgtEl>
                                          <p:spTgt spid="394242"/>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394263"/>
                                        </p:tgtEl>
                                        <p:attrNameLst>
                                          <p:attrName>style.visibility</p:attrName>
                                        </p:attrNameLst>
                                      </p:cBhvr>
                                      <p:to>
                                        <p:strVal val="visible"/>
                                      </p:to>
                                    </p:set>
                                    <p:animEffect transition="in" filter="box(in)">
                                      <p:cBhvr>
                                        <p:cTn id="13" dur="500"/>
                                        <p:tgtEl>
                                          <p:spTgt spid="394263"/>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2" presetClass="entr" presetSubtype="4" fill="hold" grpId="0" nodeType="clickEffect">
                                  <p:stCondLst>
                                    <p:cond delay="0"/>
                                  </p:stCondLst>
                                  <p:childTnLst>
                                    <p:set>
                                      <p:cBhvr>
                                        <p:cTn id="17" dur="1" fill="hold">
                                          <p:stCondLst>
                                            <p:cond delay="0"/>
                                          </p:stCondLst>
                                        </p:cTn>
                                        <p:tgtEl>
                                          <p:spTgt spid="394243">
                                            <p:txEl>
                                              <p:pRg st="0" end="0"/>
                                            </p:txEl>
                                          </p:spTgt>
                                        </p:tgtEl>
                                        <p:attrNameLst>
                                          <p:attrName>style.visibility</p:attrName>
                                        </p:attrNameLst>
                                      </p:cBhvr>
                                      <p:to>
                                        <p:strVal val="visible"/>
                                      </p:to>
                                    </p:set>
                                    <p:anim calcmode="lin" valueType="num">
                                      <p:cBhvr additive="base">
                                        <p:cTn id="18" dur="500"/>
                                        <p:tgtEl>
                                          <p:spTgt spid="394243">
                                            <p:txEl>
                                              <p:pRg st="0" end="0"/>
                                            </p:txEl>
                                          </p:spTgt>
                                        </p:tgtEl>
                                        <p:attrNameLst>
                                          <p:attrName>ppt_y</p:attrName>
                                        </p:attrNameLst>
                                      </p:cBhvr>
                                      <p:tavLst>
                                        <p:tav tm="0">
                                          <p:val>
                                            <p:strVal val="#ppt_y+#ppt_h*1.125000"/>
                                          </p:val>
                                        </p:tav>
                                        <p:tav tm="100000">
                                          <p:val>
                                            <p:strVal val="#ppt_y"/>
                                          </p:val>
                                        </p:tav>
                                      </p:tavLst>
                                    </p:anim>
                                    <p:animEffect transition="in" filter="wipe(up)">
                                      <p:cBhvr>
                                        <p:cTn id="19" dur="500"/>
                                        <p:tgtEl>
                                          <p:spTgt spid="394243">
                                            <p:txEl>
                                              <p:pRg st="0" end="0"/>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2" presetClass="entr" presetSubtype="4" fill="hold" grpId="0" nodeType="clickEffect">
                                  <p:stCondLst>
                                    <p:cond delay="0"/>
                                  </p:stCondLst>
                                  <p:childTnLst>
                                    <p:set>
                                      <p:cBhvr>
                                        <p:cTn id="23" dur="1" fill="hold">
                                          <p:stCondLst>
                                            <p:cond delay="0"/>
                                          </p:stCondLst>
                                        </p:cTn>
                                        <p:tgtEl>
                                          <p:spTgt spid="394243">
                                            <p:txEl>
                                              <p:pRg st="1" end="1"/>
                                            </p:txEl>
                                          </p:spTgt>
                                        </p:tgtEl>
                                        <p:attrNameLst>
                                          <p:attrName>style.visibility</p:attrName>
                                        </p:attrNameLst>
                                      </p:cBhvr>
                                      <p:to>
                                        <p:strVal val="visible"/>
                                      </p:to>
                                    </p:set>
                                    <p:anim calcmode="lin" valueType="num">
                                      <p:cBhvr additive="base">
                                        <p:cTn id="24" dur="500"/>
                                        <p:tgtEl>
                                          <p:spTgt spid="394243">
                                            <p:txEl>
                                              <p:pRg st="1" end="1"/>
                                            </p:txEl>
                                          </p:spTgt>
                                        </p:tgtEl>
                                        <p:attrNameLst>
                                          <p:attrName>ppt_y</p:attrName>
                                        </p:attrNameLst>
                                      </p:cBhvr>
                                      <p:tavLst>
                                        <p:tav tm="0">
                                          <p:val>
                                            <p:strVal val="#ppt_y+#ppt_h*1.125000"/>
                                          </p:val>
                                        </p:tav>
                                        <p:tav tm="100000">
                                          <p:val>
                                            <p:strVal val="#ppt_y"/>
                                          </p:val>
                                        </p:tav>
                                      </p:tavLst>
                                    </p:anim>
                                    <p:animEffect transition="in" filter="wipe(up)">
                                      <p:cBhvr>
                                        <p:cTn id="25" dur="500"/>
                                        <p:tgtEl>
                                          <p:spTgt spid="394243">
                                            <p:txEl>
                                              <p:pRg st="1" end="1"/>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2" presetClass="entr" presetSubtype="4" fill="hold" grpId="0" nodeType="clickEffect">
                                  <p:stCondLst>
                                    <p:cond delay="0"/>
                                  </p:stCondLst>
                                  <p:childTnLst>
                                    <p:set>
                                      <p:cBhvr>
                                        <p:cTn id="29" dur="1" fill="hold">
                                          <p:stCondLst>
                                            <p:cond delay="0"/>
                                          </p:stCondLst>
                                        </p:cTn>
                                        <p:tgtEl>
                                          <p:spTgt spid="394243">
                                            <p:txEl>
                                              <p:pRg st="2" end="2"/>
                                            </p:txEl>
                                          </p:spTgt>
                                        </p:tgtEl>
                                        <p:attrNameLst>
                                          <p:attrName>style.visibility</p:attrName>
                                        </p:attrNameLst>
                                      </p:cBhvr>
                                      <p:to>
                                        <p:strVal val="visible"/>
                                      </p:to>
                                    </p:set>
                                    <p:anim calcmode="lin" valueType="num">
                                      <p:cBhvr additive="base">
                                        <p:cTn id="30" dur="500"/>
                                        <p:tgtEl>
                                          <p:spTgt spid="394243">
                                            <p:txEl>
                                              <p:pRg st="2" end="2"/>
                                            </p:txEl>
                                          </p:spTgt>
                                        </p:tgtEl>
                                        <p:attrNameLst>
                                          <p:attrName>ppt_y</p:attrName>
                                        </p:attrNameLst>
                                      </p:cBhvr>
                                      <p:tavLst>
                                        <p:tav tm="0">
                                          <p:val>
                                            <p:strVal val="#ppt_y+#ppt_h*1.125000"/>
                                          </p:val>
                                        </p:tav>
                                        <p:tav tm="100000">
                                          <p:val>
                                            <p:strVal val="#ppt_y"/>
                                          </p:val>
                                        </p:tav>
                                      </p:tavLst>
                                    </p:anim>
                                    <p:animEffect transition="in" filter="wipe(up)">
                                      <p:cBhvr>
                                        <p:cTn id="31" dur="500"/>
                                        <p:tgtEl>
                                          <p:spTgt spid="3942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4242" grpId="0" autoUpdateAnimBg="0"/>
      <p:bldP spid="394243" grpId="0" build="p" bldLvl="2" autoUpdateAnimBg="0"/>
      <p:bldP spid="394263"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3938" name="Rectangle 2"/>
          <p:cNvSpPr>
            <a:spLocks noGrp="1" noChangeArrowheads="1"/>
          </p:cNvSpPr>
          <p:nvPr>
            <p:ph type="title"/>
          </p:nvPr>
        </p:nvSpPr>
        <p:spPr>
          <a:xfrm>
            <a:off x="304800" y="-31750"/>
            <a:ext cx="8382000" cy="914400"/>
          </a:xfrm>
        </p:spPr>
        <p:txBody>
          <a:bodyPr/>
          <a:lstStyle/>
          <a:p>
            <a:pPr algn="ctr"/>
            <a:r>
              <a:rPr lang="en-US" altLang="en-US"/>
              <a:t>Office-Group and Party-Column Ballots</a:t>
            </a:r>
          </a:p>
        </p:txBody>
      </p:sp>
      <p:pic>
        <p:nvPicPr>
          <p:cNvPr id="423974" name="Picture 38" descr="MAG01se0702a5219.jpg                                           00000179PenyackJ HD                    B33A408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6713" y="1036638"/>
            <a:ext cx="8420100" cy="4962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2155789"/>
      </p:ext>
    </p:extLst>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423974"/>
                                        </p:tgtEl>
                                        <p:attrNameLst>
                                          <p:attrName>style.visibility</p:attrName>
                                        </p:attrNameLst>
                                      </p:cBhvr>
                                      <p:to>
                                        <p:strVal val="visible"/>
                                      </p:to>
                                    </p:set>
                                    <p:animEffect transition="in" filter="wipe(up)">
                                      <p:cBhvr>
                                        <p:cTn id="7" dur="500"/>
                                        <p:tgtEl>
                                          <p:spTgt spid="4239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3154" name="Rectangle 2"/>
          <p:cNvSpPr>
            <a:spLocks noGrp="1" noChangeArrowheads="1"/>
          </p:cNvSpPr>
          <p:nvPr>
            <p:ph type="title"/>
          </p:nvPr>
        </p:nvSpPr>
        <p:spPr/>
        <p:txBody>
          <a:bodyPr/>
          <a:lstStyle/>
          <a:p>
            <a:pPr algn="ctr"/>
            <a:r>
              <a:rPr lang="en-US" altLang="en-US"/>
              <a:t>Voting Machines and Innovations</a:t>
            </a:r>
          </a:p>
        </p:txBody>
      </p:sp>
      <p:pic>
        <p:nvPicPr>
          <p:cNvPr id="433165" name="Picture 13" descr="MAG01se0702a5195.jpg                                           00000179PenyackJ HD                    B33A408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51400" y="965200"/>
            <a:ext cx="3843338" cy="5076825"/>
          </a:xfrm>
          <a:prstGeom prst="rect">
            <a:avLst/>
          </a:prstGeom>
          <a:noFill/>
          <a:extLst>
            <a:ext uri="{909E8E84-426E-40DD-AFC4-6F175D3DCCD1}">
              <a14:hiddenFill xmlns:a14="http://schemas.microsoft.com/office/drawing/2010/main">
                <a:solidFill>
                  <a:srgbClr val="FFFFFF"/>
                </a:solidFill>
              </a14:hiddenFill>
            </a:ext>
          </a:extLst>
        </p:spPr>
      </p:pic>
      <p:sp>
        <p:nvSpPr>
          <p:cNvPr id="433166" name="Rectangle 14"/>
          <p:cNvSpPr>
            <a:spLocks noChangeArrowheads="1"/>
          </p:cNvSpPr>
          <p:nvPr/>
        </p:nvSpPr>
        <p:spPr bwMode="auto">
          <a:xfrm>
            <a:off x="312738" y="979488"/>
            <a:ext cx="42291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81320" dir="2319588" algn="ctr" rotWithShape="0">
                    <a:srgbClr val="808080"/>
                  </a:outerShdw>
                </a:effectLst>
              </a14:hiddenEffects>
            </a:ext>
          </a:extLst>
        </p:spPr>
        <p:txBody>
          <a:bodyPr/>
          <a:lstStyle>
            <a:lvl1pPr marL="339725" indent="-339725" algn="l">
              <a:spcBef>
                <a:spcPct val="60000"/>
              </a:spcBef>
              <a:buClr>
                <a:schemeClr val="tx1"/>
              </a:buClr>
              <a:buSzPct val="150000"/>
              <a:defRPr kumimoji="1">
                <a:solidFill>
                  <a:srgbClr val="000000"/>
                </a:solidFill>
                <a:latin typeface="Arial" charset="0"/>
              </a:defRPr>
            </a:lvl1pPr>
            <a:lvl2pPr indent="7938" algn="l">
              <a:spcBef>
                <a:spcPct val="40000"/>
              </a:spcBef>
              <a:buClr>
                <a:schemeClr val="tx1"/>
              </a:buClr>
              <a:defRPr kumimoji="1" sz="1600">
                <a:solidFill>
                  <a:srgbClr val="000000"/>
                </a:solidFill>
                <a:latin typeface="Arial" charset="0"/>
              </a:defRPr>
            </a:lvl2pPr>
            <a:lvl3pPr marL="1144588" indent="-231775" algn="l">
              <a:lnSpc>
                <a:spcPct val="95000"/>
              </a:lnSpc>
              <a:spcBef>
                <a:spcPct val="35000"/>
              </a:spcBef>
              <a:defRPr kumimoji="1">
                <a:solidFill>
                  <a:srgbClr val="000000"/>
                </a:solidFill>
                <a:latin typeface="Arial" charset="0"/>
              </a:defRPr>
            </a:lvl3pPr>
            <a:lvl4pPr marL="1592263" indent="-214313" algn="l">
              <a:lnSpc>
                <a:spcPct val="75000"/>
              </a:lnSpc>
              <a:spcBef>
                <a:spcPct val="30000"/>
              </a:spcBef>
              <a:buChar char="–"/>
              <a:defRPr kumimoji="1" sz="1600">
                <a:solidFill>
                  <a:srgbClr val="000000"/>
                </a:solidFill>
                <a:latin typeface="Arial" charset="0"/>
              </a:defRPr>
            </a:lvl4pPr>
            <a:lvl5pPr marL="2112963" indent="-228600" algn="l">
              <a:lnSpc>
                <a:spcPct val="75000"/>
              </a:lnSpc>
              <a:spcBef>
                <a:spcPct val="30000"/>
              </a:spcBef>
              <a:buChar char="»"/>
              <a:defRPr kumimoji="1" sz="1400">
                <a:solidFill>
                  <a:srgbClr val="000000"/>
                </a:solidFill>
                <a:effectLst>
                  <a:outerShdw blurRad="38100" dist="38100" dir="2700000" algn="tl">
                    <a:srgbClr val="FFFFFF"/>
                  </a:outerShdw>
                </a:effectLst>
                <a:latin typeface="Arial" charset="0"/>
              </a:defRPr>
            </a:lvl5pPr>
            <a:lvl6pPr marL="2570163" indent="-228600" eaLnBrk="0" fontAlgn="base" hangingPunct="0">
              <a:lnSpc>
                <a:spcPct val="75000"/>
              </a:lnSpc>
              <a:spcBef>
                <a:spcPct val="30000"/>
              </a:spcBef>
              <a:spcAft>
                <a:spcPct val="0"/>
              </a:spcAft>
              <a:buChar char="»"/>
              <a:defRPr kumimoji="1" sz="1400">
                <a:solidFill>
                  <a:srgbClr val="000000"/>
                </a:solidFill>
                <a:effectLst>
                  <a:outerShdw blurRad="38100" dist="38100" dir="2700000" algn="tl">
                    <a:srgbClr val="FFFFFF"/>
                  </a:outerShdw>
                </a:effectLst>
                <a:latin typeface="Arial" charset="0"/>
              </a:defRPr>
            </a:lvl6pPr>
            <a:lvl7pPr marL="3027363" indent="-228600" eaLnBrk="0" fontAlgn="base" hangingPunct="0">
              <a:lnSpc>
                <a:spcPct val="75000"/>
              </a:lnSpc>
              <a:spcBef>
                <a:spcPct val="30000"/>
              </a:spcBef>
              <a:spcAft>
                <a:spcPct val="0"/>
              </a:spcAft>
              <a:buChar char="»"/>
              <a:defRPr kumimoji="1" sz="1400">
                <a:solidFill>
                  <a:srgbClr val="000000"/>
                </a:solidFill>
                <a:effectLst>
                  <a:outerShdw blurRad="38100" dist="38100" dir="2700000" algn="tl">
                    <a:srgbClr val="FFFFFF"/>
                  </a:outerShdw>
                </a:effectLst>
                <a:latin typeface="Arial" charset="0"/>
              </a:defRPr>
            </a:lvl7pPr>
            <a:lvl8pPr marL="3484563" indent="-228600" eaLnBrk="0" fontAlgn="base" hangingPunct="0">
              <a:lnSpc>
                <a:spcPct val="75000"/>
              </a:lnSpc>
              <a:spcBef>
                <a:spcPct val="30000"/>
              </a:spcBef>
              <a:spcAft>
                <a:spcPct val="0"/>
              </a:spcAft>
              <a:buChar char="»"/>
              <a:defRPr kumimoji="1" sz="1400">
                <a:solidFill>
                  <a:srgbClr val="000000"/>
                </a:solidFill>
                <a:effectLst>
                  <a:outerShdw blurRad="38100" dist="38100" dir="2700000" algn="tl">
                    <a:srgbClr val="FFFFFF"/>
                  </a:outerShdw>
                </a:effectLst>
                <a:latin typeface="Arial" charset="0"/>
              </a:defRPr>
            </a:lvl8pPr>
            <a:lvl9pPr marL="3941763" indent="-228600" eaLnBrk="0" fontAlgn="base" hangingPunct="0">
              <a:lnSpc>
                <a:spcPct val="75000"/>
              </a:lnSpc>
              <a:spcBef>
                <a:spcPct val="30000"/>
              </a:spcBef>
              <a:spcAft>
                <a:spcPct val="0"/>
              </a:spcAft>
              <a:buChar char="»"/>
              <a:defRPr kumimoji="1" sz="1400">
                <a:solidFill>
                  <a:srgbClr val="000000"/>
                </a:solidFill>
                <a:effectLst>
                  <a:outerShdw blurRad="38100" dist="38100" dir="2700000" algn="tl">
                    <a:srgbClr val="FFFFFF"/>
                  </a:outerShdw>
                </a:effectLst>
                <a:latin typeface="Arial" charset="0"/>
              </a:defRPr>
            </a:lvl9pPr>
          </a:lstStyle>
          <a:p>
            <a:pPr eaLnBrk="0" hangingPunct="0">
              <a:buClr>
                <a:srgbClr val="000000"/>
              </a:buClr>
              <a:buFontTx/>
              <a:buChar char="•"/>
            </a:pPr>
            <a:r>
              <a:rPr lang="en-US" altLang="en-US" sz="2600" smtClean="0">
                <a:cs typeface="+mn-cs"/>
              </a:rPr>
              <a:t>Electronic vote counting has been in use since the 1960s. Punch-card ballots are often used to cast votes.</a:t>
            </a:r>
          </a:p>
          <a:p>
            <a:pPr eaLnBrk="0" hangingPunct="0">
              <a:buClr>
                <a:srgbClr val="000000"/>
              </a:buClr>
              <a:buFontTx/>
              <a:buChar char="•"/>
            </a:pPr>
            <a:r>
              <a:rPr lang="en-US" altLang="en-US" sz="2600" smtClean="0">
                <a:cs typeface="+mn-cs"/>
              </a:rPr>
              <a:t>Vote-by-mail elections have come into use in recent years.</a:t>
            </a:r>
          </a:p>
          <a:p>
            <a:pPr eaLnBrk="0" hangingPunct="0">
              <a:buClr>
                <a:srgbClr val="000000"/>
              </a:buClr>
              <a:buFontTx/>
              <a:buChar char="•"/>
            </a:pPr>
            <a:r>
              <a:rPr lang="en-US" altLang="en-US" sz="2600" smtClean="0">
                <a:cs typeface="+mn-cs"/>
              </a:rPr>
              <a:t>Online voting is a trend that may be encountered in the near future.</a:t>
            </a:r>
            <a:endParaRPr lang="en-US" altLang="en-US" sz="2300" smtClean="0">
              <a:cs typeface="+mn-cs"/>
            </a:endParaRPr>
          </a:p>
        </p:txBody>
      </p:sp>
    </p:spTree>
    <p:extLst>
      <p:ext uri="{BB962C8B-B14F-4D97-AF65-F5344CB8AC3E}">
        <p14:creationId xmlns:p14="http://schemas.microsoft.com/office/powerpoint/2010/main" val="559983562"/>
      </p:ext>
    </p:extLst>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5" fill="hold" grpId="0" nodeType="clickEffect">
                                  <p:stCondLst>
                                    <p:cond delay="0"/>
                                  </p:stCondLst>
                                  <p:childTnLst>
                                    <p:set>
                                      <p:cBhvr>
                                        <p:cTn id="6" dur="1" fill="hold">
                                          <p:stCondLst>
                                            <p:cond delay="0"/>
                                          </p:stCondLst>
                                        </p:cTn>
                                        <p:tgtEl>
                                          <p:spTgt spid="433166">
                                            <p:txEl>
                                              <p:pRg st="0" end="0"/>
                                            </p:txEl>
                                          </p:spTgt>
                                        </p:tgtEl>
                                        <p:attrNameLst>
                                          <p:attrName>style.visibility</p:attrName>
                                        </p:attrNameLst>
                                      </p:cBhvr>
                                      <p:to>
                                        <p:strVal val="visible"/>
                                      </p:to>
                                    </p:set>
                                    <p:animEffect transition="in" filter="checkerboard(down)">
                                      <p:cBhvr>
                                        <p:cTn id="7" dur="500"/>
                                        <p:tgtEl>
                                          <p:spTgt spid="43316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5" fill="hold" grpId="0" nodeType="clickEffect">
                                  <p:stCondLst>
                                    <p:cond delay="0"/>
                                  </p:stCondLst>
                                  <p:childTnLst>
                                    <p:set>
                                      <p:cBhvr>
                                        <p:cTn id="11" dur="1" fill="hold">
                                          <p:stCondLst>
                                            <p:cond delay="0"/>
                                          </p:stCondLst>
                                        </p:cTn>
                                        <p:tgtEl>
                                          <p:spTgt spid="433166">
                                            <p:txEl>
                                              <p:pRg st="1" end="1"/>
                                            </p:txEl>
                                          </p:spTgt>
                                        </p:tgtEl>
                                        <p:attrNameLst>
                                          <p:attrName>style.visibility</p:attrName>
                                        </p:attrNameLst>
                                      </p:cBhvr>
                                      <p:to>
                                        <p:strVal val="visible"/>
                                      </p:to>
                                    </p:set>
                                    <p:animEffect transition="in" filter="checkerboard(down)">
                                      <p:cBhvr>
                                        <p:cTn id="12" dur="500"/>
                                        <p:tgtEl>
                                          <p:spTgt spid="43316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5" fill="hold" grpId="0" nodeType="clickEffect">
                                  <p:stCondLst>
                                    <p:cond delay="0"/>
                                  </p:stCondLst>
                                  <p:childTnLst>
                                    <p:set>
                                      <p:cBhvr>
                                        <p:cTn id="16" dur="1" fill="hold">
                                          <p:stCondLst>
                                            <p:cond delay="0"/>
                                          </p:stCondLst>
                                        </p:cTn>
                                        <p:tgtEl>
                                          <p:spTgt spid="433166">
                                            <p:txEl>
                                              <p:pRg st="2" end="2"/>
                                            </p:txEl>
                                          </p:spTgt>
                                        </p:tgtEl>
                                        <p:attrNameLst>
                                          <p:attrName>style.visibility</p:attrName>
                                        </p:attrNameLst>
                                      </p:cBhvr>
                                      <p:to>
                                        <p:strVal val="visible"/>
                                      </p:to>
                                    </p:set>
                                    <p:animEffect transition="in" filter="checkerboard(down)">
                                      <p:cBhvr>
                                        <p:cTn id="17" dur="500"/>
                                        <p:tgtEl>
                                          <p:spTgt spid="433166">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433165"/>
                                        </p:tgtEl>
                                        <p:attrNameLst>
                                          <p:attrName>style.visibility</p:attrName>
                                        </p:attrNameLst>
                                      </p:cBhvr>
                                      <p:to>
                                        <p:strVal val="visible"/>
                                      </p:to>
                                    </p:set>
                                    <p:animEffect transition="in" filter="wipe(left)">
                                      <p:cBhvr>
                                        <p:cTn id="22" dur="500"/>
                                        <p:tgtEl>
                                          <p:spTgt spid="4331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3166"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b="1" u="sng" dirty="0" smtClean="0">
                <a:effectLst>
                  <a:outerShdw blurRad="38100" dist="38100" dir="2700000" algn="tl">
                    <a:srgbClr val="000000">
                      <a:alpha val="43137"/>
                    </a:srgbClr>
                  </a:outerShdw>
                </a:effectLst>
              </a:rPr>
              <a:t>CAMPAIGNING TECHNOLOGY</a:t>
            </a:r>
            <a:endParaRPr lang="en-US" b="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990600"/>
            <a:ext cx="9118600" cy="5867400"/>
          </a:xfrm>
        </p:spPr>
        <p:txBody>
          <a:bodyPr>
            <a:normAutofit fontScale="70000" lnSpcReduction="20000"/>
          </a:bodyPr>
          <a:lstStyle/>
          <a:p>
            <a:pPr marL="0" indent="0">
              <a:buNone/>
            </a:pPr>
            <a:r>
              <a:rPr lang="en-US" dirty="0" smtClean="0"/>
              <a:t>DIRECTIONS: Read the article with your partner.  Answer the questions below on a separate piece of paper.  TURN </a:t>
            </a:r>
            <a:r>
              <a:rPr lang="en-US" dirty="0" smtClean="0"/>
              <a:t>INTO </a:t>
            </a:r>
            <a:r>
              <a:rPr lang="en-US" dirty="0" smtClean="0"/>
              <a:t>THE BASKET.</a:t>
            </a:r>
          </a:p>
          <a:p>
            <a:pPr marL="514350" indent="-514350">
              <a:buFont typeface="+mj-lt"/>
              <a:buAutoNum type="arabicParenR"/>
            </a:pPr>
            <a:r>
              <a:rPr lang="en-US" dirty="0" smtClean="0"/>
              <a:t>Have you heard of this “</a:t>
            </a:r>
            <a:r>
              <a:rPr lang="en-US" dirty="0" err="1" smtClean="0"/>
              <a:t>Meerkat</a:t>
            </a:r>
            <a:r>
              <a:rPr lang="en-US" dirty="0" smtClean="0"/>
              <a:t>” app?  </a:t>
            </a:r>
          </a:p>
          <a:p>
            <a:pPr marL="914400" lvl="1" indent="-514350"/>
            <a:r>
              <a:rPr lang="en-US" dirty="0" smtClean="0"/>
              <a:t>If so, have you used it?</a:t>
            </a:r>
          </a:p>
          <a:p>
            <a:pPr marL="914400" lvl="1" indent="-514350"/>
            <a:r>
              <a:rPr lang="en-US" dirty="0" smtClean="0"/>
              <a:t>If not, will you look into using it?</a:t>
            </a:r>
          </a:p>
          <a:p>
            <a:pPr marL="914400" lvl="1" indent="-514350"/>
            <a:endParaRPr lang="en-US" dirty="0" smtClean="0"/>
          </a:p>
          <a:p>
            <a:pPr marL="514350" indent="-514350">
              <a:buFont typeface="+mj-lt"/>
              <a:buAutoNum type="arabicParenR"/>
            </a:pPr>
            <a:r>
              <a:rPr lang="en-US" dirty="0" smtClean="0"/>
              <a:t>What could the advantages of an app like this be?  What about advantages of technology in general?</a:t>
            </a:r>
          </a:p>
          <a:p>
            <a:pPr marL="514350" indent="-514350">
              <a:buFont typeface="+mj-lt"/>
              <a:buAutoNum type="arabicParenR"/>
            </a:pPr>
            <a:endParaRPr lang="en-US" dirty="0" smtClean="0"/>
          </a:p>
          <a:p>
            <a:pPr marL="514350" indent="-514350">
              <a:buFont typeface="+mj-lt"/>
              <a:buAutoNum type="arabicParenR"/>
            </a:pPr>
            <a:r>
              <a:rPr lang="en-US" dirty="0" smtClean="0"/>
              <a:t>What could the disadvantages of an app like this be? What about disadvantages of technology in general?</a:t>
            </a:r>
          </a:p>
          <a:p>
            <a:pPr marL="514350" indent="-514350">
              <a:buFont typeface="+mj-lt"/>
              <a:buAutoNum type="arabicParenR"/>
            </a:pPr>
            <a:endParaRPr lang="en-US" dirty="0" smtClean="0"/>
          </a:p>
          <a:p>
            <a:pPr marL="514350" indent="-514350">
              <a:buFont typeface="+mj-lt"/>
              <a:buAutoNum type="arabicParenR"/>
            </a:pPr>
            <a:r>
              <a:rPr lang="en-US" dirty="0" smtClean="0"/>
              <a:t>Read this quote from the article:</a:t>
            </a:r>
          </a:p>
          <a:p>
            <a:pPr marL="914400" lvl="1" indent="-514350"/>
            <a:r>
              <a:rPr lang="en-US" dirty="0" smtClean="0"/>
              <a:t>“That could be a draw for candidates eager to appear they are tech-savvy enough to earn millennials’ votes.”</a:t>
            </a:r>
          </a:p>
          <a:p>
            <a:pPr marL="857250" lvl="1" indent="-457200">
              <a:buFont typeface="Wingdings" panose="05000000000000000000" pitchFamily="2" charset="2"/>
              <a:buChar char="Ø"/>
            </a:pPr>
            <a:r>
              <a:rPr lang="en-US" dirty="0"/>
              <a:t>D</a:t>
            </a:r>
            <a:r>
              <a:rPr lang="en-US" dirty="0" smtClean="0"/>
              <a:t>o </a:t>
            </a:r>
            <a:r>
              <a:rPr lang="en-US" dirty="0" smtClean="0"/>
              <a:t>you feel it is important that candidates use technology as a part of their campaign?</a:t>
            </a:r>
          </a:p>
          <a:p>
            <a:pPr marL="857250" lvl="1" indent="-457200">
              <a:buFont typeface="Wingdings" panose="05000000000000000000" pitchFamily="2" charset="2"/>
              <a:buChar char="Ø"/>
            </a:pPr>
            <a:r>
              <a:rPr lang="en-US" dirty="0" smtClean="0"/>
              <a:t>Would you be more willing to vote for a candidate because you feel they are “tech-savvy”?</a:t>
            </a:r>
          </a:p>
        </p:txBody>
      </p:sp>
    </p:spTree>
    <p:extLst>
      <p:ext uri="{BB962C8B-B14F-4D97-AF65-F5344CB8AC3E}">
        <p14:creationId xmlns:p14="http://schemas.microsoft.com/office/powerpoint/2010/main" val="274051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effectLst>
                  <a:outerShdw blurRad="38100" dist="38100" dir="2700000" algn="tl">
                    <a:srgbClr val="000000">
                      <a:alpha val="43137"/>
                    </a:srgbClr>
                  </a:outerShdw>
                </a:effectLst>
              </a:rPr>
              <a:t>ASSIGNMENT</a:t>
            </a:r>
            <a:endParaRPr lang="en-US" b="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dirty="0" smtClean="0"/>
              <a:t>Read Chapter 7 Sections 1 &amp; 2</a:t>
            </a:r>
          </a:p>
          <a:p>
            <a:pPr marL="0" indent="0">
              <a:buNone/>
            </a:pPr>
            <a:endParaRPr lang="en-US" dirty="0"/>
          </a:p>
          <a:p>
            <a:r>
              <a:rPr lang="en-US" dirty="0" smtClean="0"/>
              <a:t>Complete Workbook Pgs. 40 &amp; 41</a:t>
            </a:r>
          </a:p>
          <a:p>
            <a:pPr lvl="1"/>
            <a:r>
              <a:rPr lang="en-US" b="1" u="sng" dirty="0" smtClean="0">
                <a:effectLst>
                  <a:outerShdw blurRad="38100" dist="38100" dir="2700000" algn="tl">
                    <a:srgbClr val="000000">
                      <a:alpha val="43137"/>
                    </a:srgbClr>
                  </a:outerShdw>
                </a:effectLst>
              </a:rPr>
              <a:t>ONLY</a:t>
            </a:r>
            <a:r>
              <a:rPr lang="en-US" dirty="0" smtClean="0"/>
              <a:t> complete the </a:t>
            </a:r>
            <a:r>
              <a:rPr lang="en-US" b="1" u="sng" dirty="0" smtClean="0">
                <a:effectLst>
                  <a:outerShdw blurRad="38100" dist="38100" dir="2700000" algn="tl">
                    <a:srgbClr val="000000">
                      <a:alpha val="43137"/>
                    </a:srgbClr>
                  </a:outerShdw>
                </a:effectLst>
              </a:rPr>
              <a:t>CHART</a:t>
            </a:r>
            <a:r>
              <a:rPr lang="en-US" dirty="0" smtClean="0"/>
              <a:t> on each page</a:t>
            </a:r>
          </a:p>
          <a:p>
            <a:pPr lvl="1"/>
            <a:endParaRPr lang="en-US" dirty="0"/>
          </a:p>
          <a:p>
            <a:pPr lvl="0"/>
            <a:r>
              <a:rPr lang="en-US" dirty="0">
                <a:solidFill>
                  <a:prstClr val="black"/>
                </a:solidFill>
              </a:rPr>
              <a:t>DUE </a:t>
            </a:r>
            <a:r>
              <a:rPr lang="en-US" dirty="0" smtClean="0">
                <a:solidFill>
                  <a:prstClr val="black"/>
                </a:solidFill>
              </a:rPr>
              <a:t>THURSDAY</a:t>
            </a:r>
            <a:endParaRPr lang="en-US" dirty="0" smtClean="0"/>
          </a:p>
          <a:p>
            <a:pPr lvl="1"/>
            <a:endParaRPr lang="en-US" dirty="0"/>
          </a:p>
        </p:txBody>
      </p:sp>
    </p:spTree>
    <p:extLst>
      <p:ext uri="{BB962C8B-B14F-4D97-AF65-F5344CB8AC3E}">
        <p14:creationId xmlns:p14="http://schemas.microsoft.com/office/powerpoint/2010/main" val="152796279"/>
      </p:ext>
    </p:extLst>
  </p:cSld>
  <p:clrMapOvr>
    <a:masterClrMapping/>
  </p:clrMapOvr>
  <p:timing>
    <p:tnLst>
      <p:par>
        <p:cTn id="1" dur="indefinite" restart="never" nodeType="tmRoot"/>
      </p:par>
    </p:tnLst>
  </p:timing>
</p:sld>
</file>

<file path=ppt/theme/theme1.xml><?xml version="1.0" encoding="utf-8"?>
<a:theme xmlns:a="http://schemas.openxmlformats.org/drawingml/2006/main" name="14_TP03000403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12_TP030004031">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HTemplate">
  <a:themeElements>
    <a:clrScheme name="">
      <a:dk1>
        <a:srgbClr val="000000"/>
      </a:dk1>
      <a:lt1>
        <a:srgbClr val="006666"/>
      </a:lt1>
      <a:dk2>
        <a:srgbClr val="800000"/>
      </a:dk2>
      <a:lt2>
        <a:srgbClr val="4D4D4D"/>
      </a:lt2>
      <a:accent1>
        <a:srgbClr val="CC9900"/>
      </a:accent1>
      <a:accent2>
        <a:srgbClr val="800000"/>
      </a:accent2>
      <a:accent3>
        <a:srgbClr val="AAB8B8"/>
      </a:accent3>
      <a:accent4>
        <a:srgbClr val="000000"/>
      </a:accent4>
      <a:accent5>
        <a:srgbClr val="E2CAAA"/>
      </a:accent5>
      <a:accent6>
        <a:srgbClr val="730000"/>
      </a:accent6>
      <a:hlink>
        <a:srgbClr val="000099"/>
      </a:hlink>
      <a:folHlink>
        <a:srgbClr val="003300"/>
      </a:folHlink>
    </a:clrScheme>
    <a:fontScheme name="PHTemplate.PP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20000"/>
          </a:spcBef>
          <a:spcAft>
            <a:spcPct val="0"/>
          </a:spcAft>
          <a:buClrTx/>
          <a:buSzTx/>
          <a:buFontTx/>
          <a:buChar char="•"/>
          <a:tabLst/>
          <a:defRPr kumimoji="1" lang="en-US" altLang="en-US" sz="3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20000"/>
          </a:spcBef>
          <a:spcAft>
            <a:spcPct val="0"/>
          </a:spcAft>
          <a:buClrTx/>
          <a:buSzTx/>
          <a:buFontTx/>
          <a:buChar char="•"/>
          <a:tabLst/>
          <a:defRPr kumimoji="1" lang="en-US" altLang="en-US" sz="3000" b="0" i="0" u="none" strike="noStrike" cap="none" normalizeH="0" baseline="0" smtClean="0">
            <a:ln>
              <a:noFill/>
            </a:ln>
            <a:solidFill>
              <a:schemeClr val="tx1"/>
            </a:solidFill>
            <a:effectLst/>
            <a:latin typeface="Arial" charset="0"/>
          </a:defRPr>
        </a:defPPr>
      </a:lstStyle>
    </a:lnDef>
  </a:objectDefaults>
  <a:extraClrSchemeLst>
    <a:extraClrScheme>
      <a:clrScheme name="PHTemplate.PPT 1">
        <a:dk1>
          <a:srgbClr val="4D4D4D"/>
        </a:dk1>
        <a:lt1>
          <a:srgbClr val="FFFFFF"/>
        </a:lt1>
        <a:dk2>
          <a:srgbClr val="006666"/>
        </a:dk2>
        <a:lt2>
          <a:srgbClr val="CC9900"/>
        </a:lt2>
        <a:accent1>
          <a:srgbClr val="CC9900"/>
        </a:accent1>
        <a:accent2>
          <a:srgbClr val="800000"/>
        </a:accent2>
        <a:accent3>
          <a:srgbClr val="AAB8B8"/>
        </a:accent3>
        <a:accent4>
          <a:srgbClr val="DADADA"/>
        </a:accent4>
        <a:accent5>
          <a:srgbClr val="E2CAAA"/>
        </a:accent5>
        <a:accent6>
          <a:srgbClr val="730000"/>
        </a:accent6>
        <a:hlink>
          <a:srgbClr val="C0C0C0"/>
        </a:hlink>
        <a:folHlink>
          <a:srgbClr val="969696"/>
        </a:folHlink>
      </a:clrScheme>
      <a:clrMap bg1="dk2" tx1="lt1" bg2="dk1" tx2="lt2" accent1="accent1" accent2="accent2" accent3="accent3" accent4="accent4" accent5="accent5" accent6="accent6" hlink="hlink" folHlink="folHlink"/>
    </a:extraClrScheme>
    <a:extraClrScheme>
      <a:clrScheme name="PHTemplate.PPT 2">
        <a:dk1>
          <a:srgbClr val="010000"/>
        </a:dk1>
        <a:lt1>
          <a:srgbClr val="C0C0C0"/>
        </a:lt1>
        <a:dk2>
          <a:srgbClr val="010000"/>
        </a:dk2>
        <a:lt2>
          <a:srgbClr val="C0C0C0"/>
        </a:lt2>
        <a:accent1>
          <a:srgbClr val="969696"/>
        </a:accent1>
        <a:accent2>
          <a:srgbClr val="000000"/>
        </a:accent2>
        <a:accent3>
          <a:srgbClr val="DCDCDC"/>
        </a:accent3>
        <a:accent4>
          <a:srgbClr val="010000"/>
        </a:accent4>
        <a:accent5>
          <a:srgbClr val="C9C9C9"/>
        </a:accent5>
        <a:accent6>
          <a:srgbClr val="000000"/>
        </a:accent6>
        <a:hlink>
          <a:srgbClr val="FFFFFF"/>
        </a:hlink>
        <a:folHlink>
          <a:srgbClr val="EAEAEA"/>
        </a:folHlink>
      </a:clrScheme>
      <a:clrMap bg1="lt1" tx1="dk1" bg2="lt2" tx2="dk2" accent1="accent1" accent2="accent2" accent3="accent3" accent4="accent4" accent5="accent5" accent6="accent6" hlink="hlink" folHlink="folHlink"/>
    </a:extraClrScheme>
    <a:extraClrScheme>
      <a:clrScheme name="PHTemplate.PPT 3">
        <a:dk1>
          <a:srgbClr val="4D4D4D"/>
        </a:dk1>
        <a:lt1>
          <a:srgbClr val="99CCFF"/>
        </a:lt1>
        <a:dk2>
          <a:srgbClr val="4D4D4D"/>
        </a:dk2>
        <a:lt2>
          <a:srgbClr val="000000"/>
        </a:lt2>
        <a:accent1>
          <a:srgbClr val="990099"/>
        </a:accent1>
        <a:accent2>
          <a:srgbClr val="FFCC00"/>
        </a:accent2>
        <a:accent3>
          <a:srgbClr val="CAE2FF"/>
        </a:accent3>
        <a:accent4>
          <a:srgbClr val="404040"/>
        </a:accent4>
        <a:accent5>
          <a:srgbClr val="CAAACA"/>
        </a:accent5>
        <a:accent6>
          <a:srgbClr val="E7B900"/>
        </a:accent6>
        <a:hlink>
          <a:srgbClr val="FFFFFF"/>
        </a:hlink>
        <a:folHlink>
          <a:srgbClr val="EAEAEA"/>
        </a:folHlink>
      </a:clrScheme>
      <a:clrMap bg1="lt1" tx1="dk1" bg2="lt2" tx2="dk2" accent1="accent1" accent2="accent2" accent3="accent3" accent4="accent4" accent5="accent5" accent6="accent6" hlink="hlink" folHlink="folHlink"/>
    </a:extraClrScheme>
    <a:extraClrScheme>
      <a:clrScheme name="PHTemplate.PPT 4">
        <a:dk1>
          <a:srgbClr val="000000"/>
        </a:dk1>
        <a:lt1>
          <a:srgbClr val="FFFF00"/>
        </a:lt1>
        <a:dk2>
          <a:srgbClr val="000066"/>
        </a:dk2>
        <a:lt2>
          <a:srgbClr val="99CC00"/>
        </a:lt2>
        <a:accent1>
          <a:srgbClr val="99CC00"/>
        </a:accent1>
        <a:accent2>
          <a:srgbClr val="FFFF00"/>
        </a:accent2>
        <a:accent3>
          <a:srgbClr val="AAAAB8"/>
        </a:accent3>
        <a:accent4>
          <a:srgbClr val="DADA00"/>
        </a:accent4>
        <a:accent5>
          <a:srgbClr val="CAE2AA"/>
        </a:accent5>
        <a:accent6>
          <a:srgbClr val="E7E700"/>
        </a:accent6>
        <a:hlink>
          <a:srgbClr val="9999FF"/>
        </a:hlink>
        <a:folHlink>
          <a:srgbClr val="9933FF"/>
        </a:folHlink>
      </a:clrScheme>
      <a:clrMap bg1="dk2" tx1="lt1" bg2="dk1" tx2="lt2" accent1="accent1" accent2="accent2" accent3="accent3" accent4="accent4" accent5="accent5" accent6="accent6" hlink="hlink" folHlink="folHlink"/>
    </a:extraClrScheme>
    <a:extraClrScheme>
      <a:clrScheme name="PHTemplate.PPT 5">
        <a:dk1>
          <a:srgbClr val="969696"/>
        </a:dk1>
        <a:lt1>
          <a:srgbClr val="FFCC00"/>
        </a:lt1>
        <a:dk2>
          <a:srgbClr val="FF6600"/>
        </a:dk2>
        <a:lt2>
          <a:srgbClr val="009900"/>
        </a:lt2>
        <a:accent1>
          <a:srgbClr val="FFCC00"/>
        </a:accent1>
        <a:accent2>
          <a:srgbClr val="009900"/>
        </a:accent2>
        <a:accent3>
          <a:srgbClr val="FFB8AA"/>
        </a:accent3>
        <a:accent4>
          <a:srgbClr val="DAAE00"/>
        </a:accent4>
        <a:accent5>
          <a:srgbClr val="FFE2AA"/>
        </a:accent5>
        <a:accent6>
          <a:srgbClr val="008A00"/>
        </a:accent6>
        <a:hlink>
          <a:srgbClr val="FFFFFF"/>
        </a:hlink>
        <a:folHlink>
          <a:srgbClr val="FF9966"/>
        </a:folHlink>
      </a:clrScheme>
      <a:clrMap bg1="dk2" tx1="lt1" bg2="dk1" tx2="lt2" accent1="accent1" accent2="accent2" accent3="accent3" accent4="accent4" accent5="accent5" accent6="accent6" hlink="hlink" folHlink="folHlink"/>
    </a:extraClrScheme>
    <a:extraClrScheme>
      <a:clrScheme name="PHTemplate.PPT 6">
        <a:dk1>
          <a:srgbClr val="000000"/>
        </a:dk1>
        <a:lt1>
          <a:srgbClr val="FFCC00"/>
        </a:lt1>
        <a:dk2>
          <a:srgbClr val="336600"/>
        </a:dk2>
        <a:lt2>
          <a:srgbClr val="969696"/>
        </a:lt2>
        <a:accent1>
          <a:srgbClr val="336600"/>
        </a:accent1>
        <a:accent2>
          <a:srgbClr val="CCCC00"/>
        </a:accent2>
        <a:accent3>
          <a:srgbClr val="FFE2AA"/>
        </a:accent3>
        <a:accent4>
          <a:srgbClr val="000000"/>
        </a:accent4>
        <a:accent5>
          <a:srgbClr val="ADB8AA"/>
        </a:accent5>
        <a:accent6>
          <a:srgbClr val="B9B900"/>
        </a:accent6>
        <a:hlink>
          <a:srgbClr val="FFFFFF"/>
        </a:hlink>
        <a:folHlink>
          <a:srgbClr val="FFFFAF"/>
        </a:folHlink>
      </a:clrScheme>
      <a:clrMap bg1="lt1" tx1="dk1" bg2="lt2" tx2="dk2" accent1="accent1" accent2="accent2" accent3="accent3" accent4="accent4" accent5="accent5" accent6="accent6" hlink="hlink" folHlink="folHlink"/>
    </a:extraClrScheme>
    <a:extraClrScheme>
      <a:clrScheme name="PHTemplate.PPT 7">
        <a:dk1>
          <a:srgbClr val="010000"/>
        </a:dk1>
        <a:lt1>
          <a:srgbClr val="99CCFF"/>
        </a:lt1>
        <a:dk2>
          <a:srgbClr val="666633"/>
        </a:dk2>
        <a:lt2>
          <a:srgbClr val="969696"/>
        </a:lt2>
        <a:accent1>
          <a:srgbClr val="666633"/>
        </a:accent1>
        <a:accent2>
          <a:srgbClr val="FFCC00"/>
        </a:accent2>
        <a:accent3>
          <a:srgbClr val="CAE2FF"/>
        </a:accent3>
        <a:accent4>
          <a:srgbClr val="010000"/>
        </a:accent4>
        <a:accent5>
          <a:srgbClr val="B8B8AD"/>
        </a:accent5>
        <a:accent6>
          <a:srgbClr val="E7B900"/>
        </a:accent6>
        <a:hlink>
          <a:srgbClr val="FFFFFF"/>
        </a:hlink>
        <a:folHlink>
          <a:srgbClr val="CCECFF"/>
        </a:folHlink>
      </a:clrScheme>
      <a:clrMap bg1="lt1" tx1="dk1" bg2="lt2" tx2="dk2" accent1="accent1" accent2="accent2" accent3="accent3" accent4="accent4" accent5="accent5" accent6="accent6" hlink="hlink" folHlink="folHlink"/>
    </a:extraClrScheme>
    <a:extraClrScheme>
      <a:clrScheme name="PHTemplate.PPT 8">
        <a:dk1>
          <a:srgbClr val="9900CC"/>
        </a:dk1>
        <a:lt1>
          <a:srgbClr val="FFCC00"/>
        </a:lt1>
        <a:dk2>
          <a:srgbClr val="FF3300"/>
        </a:dk2>
        <a:lt2>
          <a:srgbClr val="969696"/>
        </a:lt2>
        <a:accent1>
          <a:srgbClr val="FF3300"/>
        </a:accent1>
        <a:accent2>
          <a:srgbClr val="FFCC00"/>
        </a:accent2>
        <a:accent3>
          <a:srgbClr val="FFE2AA"/>
        </a:accent3>
        <a:accent4>
          <a:srgbClr val="8200AE"/>
        </a:accent4>
        <a:accent5>
          <a:srgbClr val="FFADAA"/>
        </a:accent5>
        <a:accent6>
          <a:srgbClr val="E7B900"/>
        </a:accent6>
        <a:hlink>
          <a:srgbClr val="FFFFFF"/>
        </a:hlink>
        <a:folHlink>
          <a:srgbClr val="FFFFC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3321</TotalTime>
  <Words>777</Words>
  <Application>Microsoft Office PowerPoint</Application>
  <PresentationFormat>On-screen Show (4:3)</PresentationFormat>
  <Paragraphs>103</Paragraphs>
  <Slides>14</Slides>
  <Notes>1</Notes>
  <HiddenSlides>5</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14</vt:i4>
      </vt:variant>
    </vt:vector>
  </HeadingPairs>
  <TitlesOfParts>
    <vt:vector size="17" baseType="lpstr">
      <vt:lpstr>14_TP030004031</vt:lpstr>
      <vt:lpstr>PHTemplate</vt:lpstr>
      <vt:lpstr>Picture</vt:lpstr>
      <vt:lpstr>Monday April 13, 2015 Mr. Goblirsch – American Government</vt:lpstr>
      <vt:lpstr>NOMINATIONS &amp; ELECTIONS</vt:lpstr>
      <vt:lpstr>The Direct Primary</vt:lpstr>
      <vt:lpstr>Nominating and Electing a Candidate</vt:lpstr>
      <vt:lpstr>Casting the Ballot</vt:lpstr>
      <vt:lpstr>Office-Group and Party-Column Ballots</vt:lpstr>
      <vt:lpstr>Voting Machines and Innovations</vt:lpstr>
      <vt:lpstr>CAMPAIGNING TECHNOLOGY</vt:lpstr>
      <vt:lpstr>ASSIGNMENT</vt:lpstr>
      <vt:lpstr>Campaign Spending</vt:lpstr>
      <vt:lpstr>Sources of Funding</vt:lpstr>
      <vt:lpstr>Regulating Campaign Financing</vt:lpstr>
      <vt:lpstr>The Federal Election Commission</vt:lpstr>
      <vt:lpstr>Loopholes in the Law</vt:lpstr>
    </vt:vector>
  </TitlesOfParts>
  <Company>Manteca Unified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Monday September 30, 2013 Mr. Goblirsch – American Government</dc:title>
  <dc:creator>Windows User</dc:creator>
  <cp:lastModifiedBy>cgoblirsch</cp:lastModifiedBy>
  <cp:revision>98</cp:revision>
  <cp:lastPrinted>2015-04-01T13:57:46Z</cp:lastPrinted>
  <dcterms:created xsi:type="dcterms:W3CDTF">2013-09-30T13:16:32Z</dcterms:created>
  <dcterms:modified xsi:type="dcterms:W3CDTF">2015-04-13T20:24:16Z</dcterms:modified>
</cp:coreProperties>
</file>