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9"/>
  </p:notesMasterIdLst>
  <p:handoutMasterIdLst>
    <p:handoutMasterId r:id="rId10"/>
  </p:handoutMasterIdLst>
  <p:sldIdLst>
    <p:sldId id="308" r:id="rId2"/>
    <p:sldId id="315" r:id="rId3"/>
    <p:sldId id="316" r:id="rId4"/>
    <p:sldId id="309" r:id="rId5"/>
    <p:sldId id="310" r:id="rId6"/>
    <p:sldId id="311" r:id="rId7"/>
    <p:sldId id="312" r:id="rId8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6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Friday April 17,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key information relating to American political parties, voting, and elections.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 3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ONLY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Tax Day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ASSESSMENT: Political Parties, Voting, &amp; Elections </a:t>
            </a:r>
            <a:r>
              <a:rPr lang="en-US" sz="2400" dirty="0" smtClean="0">
                <a:solidFill>
                  <a:prstClr val="black"/>
                </a:solidFill>
              </a:rPr>
              <a:t>Quiz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Introduce Final Project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Finish </a:t>
            </a:r>
            <a:r>
              <a:rPr lang="en-US" sz="2400" dirty="0" err="1" smtClean="0">
                <a:solidFill>
                  <a:prstClr val="black"/>
                </a:solidFill>
              </a:rPr>
              <a:t>Kahoot</a:t>
            </a:r>
            <a:r>
              <a:rPr lang="en-US" sz="2400" dirty="0" smtClean="0">
                <a:solidFill>
                  <a:prstClr val="black"/>
                </a:solidFill>
              </a:rPr>
              <a:t>! Quiz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Day WARM-UP</a:t>
            </a:r>
            <a:r>
              <a:rPr lang="en-US" sz="2800" dirty="0" smtClean="0">
                <a:solidFill>
                  <a:srgbClr val="1F497D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weekly taxes and make your Weekly Deposit.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Ask your Section Leader if you received </a:t>
            </a:r>
            <a:r>
              <a:rPr lang="en-US" sz="1900" dirty="0" smtClean="0">
                <a:solidFill>
                  <a:prstClr val="black"/>
                </a:solidFill>
              </a:rPr>
              <a:t>any restroom bonuses</a:t>
            </a:r>
            <a:endParaRPr lang="en-US" sz="1900" dirty="0">
              <a:solidFill>
                <a:prstClr val="black"/>
              </a:solidFill>
            </a:endParaRP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prstClr val="black"/>
                </a:solidFill>
              </a:rPr>
              <a:t>If so, add it to your pay for that day on your Weekly </a:t>
            </a:r>
            <a:r>
              <a:rPr lang="en-US" sz="1900" dirty="0" smtClean="0">
                <a:solidFill>
                  <a:prstClr val="black"/>
                </a:solidFill>
              </a:rPr>
              <a:t>Time Sheet</a:t>
            </a:r>
            <a:endParaRPr lang="en-US" sz="19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Add up your daily pay from the week to get your Gross Total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taxes using the TAX BRACKETS below: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$45.00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</a:rPr>
              <a:t>28%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0.28)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$45 through $55.00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33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0.33)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$55.00</a:t>
            </a:r>
            <a:r>
              <a:rPr lang="en-US" sz="19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</a:rPr>
              <a:t>38%</a:t>
            </a:r>
            <a:r>
              <a:rPr lang="en-US" sz="1900" b="1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0.38)</a:t>
            </a:r>
            <a:endParaRPr lang="en-US" sz="1900" dirty="0">
              <a:solidFill>
                <a:srgbClr val="FF0000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Subtract your taxes from your gross to get your net pay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Your net pay for the week = your Weekly </a:t>
            </a:r>
            <a:r>
              <a:rPr lang="en-US" sz="1900" dirty="0" smtClean="0">
                <a:solidFill>
                  <a:prstClr val="black"/>
                </a:solidFill>
              </a:rPr>
              <a:t>Deposit</a:t>
            </a:r>
            <a:endParaRPr lang="en-US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51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Friday April 17,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400" dirty="0" smtClean="0"/>
              <a:t> </a:t>
            </a:r>
            <a:r>
              <a:rPr lang="en-US" sz="2400" dirty="0" smtClean="0"/>
              <a:t>- </a:t>
            </a:r>
            <a:r>
              <a:rPr lang="en-US" sz="2400" dirty="0">
                <a:solidFill>
                  <a:prstClr val="black"/>
                </a:solidFill>
              </a:rPr>
              <a:t>Identify key information relating to American political parties, voting, and elections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 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ONLY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Tax Day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ASSESSMENT</a:t>
            </a:r>
            <a:r>
              <a:rPr lang="en-US" sz="2400" dirty="0">
                <a:solidFill>
                  <a:prstClr val="black"/>
                </a:solidFill>
              </a:rPr>
              <a:t>: Political Parties, Voting, &amp; Elections Quiz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>
                <a:solidFill>
                  <a:prstClr val="black"/>
                </a:solidFill>
              </a:rPr>
              <a:t>Introduce Final Project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>
                <a:solidFill>
                  <a:prstClr val="black"/>
                </a:solidFill>
              </a:rPr>
              <a:t>Finish </a:t>
            </a:r>
            <a:r>
              <a:rPr lang="en-US" sz="2400" dirty="0" err="1">
                <a:solidFill>
                  <a:prstClr val="black"/>
                </a:solidFill>
              </a:rPr>
              <a:t>Kahoot</a:t>
            </a:r>
            <a:r>
              <a:rPr lang="en-US" sz="2400" dirty="0">
                <a:solidFill>
                  <a:prstClr val="black"/>
                </a:solidFill>
              </a:rPr>
              <a:t>! </a:t>
            </a:r>
            <a:r>
              <a:rPr lang="en-US" sz="2400" dirty="0" smtClean="0">
                <a:solidFill>
                  <a:prstClr val="black"/>
                </a:solidFill>
              </a:rPr>
              <a:t>Quiz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Day WARM-UP</a:t>
            </a:r>
            <a:r>
              <a:rPr lang="en-US" sz="2800" dirty="0" smtClean="0">
                <a:solidFill>
                  <a:srgbClr val="1F497D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weekly taxes and make your Weekly Deposit.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Ask your Section Leader if you received </a:t>
            </a:r>
            <a:r>
              <a:rPr lang="en-US" sz="1900" dirty="0" smtClean="0">
                <a:solidFill>
                  <a:prstClr val="black"/>
                </a:solidFill>
              </a:rPr>
              <a:t>any restroom bonuses</a:t>
            </a:r>
            <a:endParaRPr lang="en-US" sz="1900" dirty="0">
              <a:solidFill>
                <a:prstClr val="black"/>
              </a:solidFill>
            </a:endParaRP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prstClr val="black"/>
                </a:solidFill>
              </a:rPr>
              <a:t>If so, add it to your pay for that day on your Weekly </a:t>
            </a:r>
            <a:r>
              <a:rPr lang="en-US" sz="1900" dirty="0" smtClean="0">
                <a:solidFill>
                  <a:prstClr val="black"/>
                </a:solidFill>
              </a:rPr>
              <a:t>Time Sheet</a:t>
            </a:r>
            <a:endParaRPr lang="en-US" sz="19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Add up your daily pay from the week to get your Gross Total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taxes using the TAX BRACKETS below: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$45.00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30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0.30)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$45 through $55.00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35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0.35)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$55.00</a:t>
            </a:r>
            <a:r>
              <a:rPr lang="en-US" sz="19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40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b="1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0.40)</a:t>
            </a:r>
            <a:endParaRPr lang="en-US" sz="1900" dirty="0">
              <a:solidFill>
                <a:srgbClr val="FF0000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Subtract your taxes from your gross to get your net pay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Your net pay for the week = your Weekly </a:t>
            </a:r>
            <a:r>
              <a:rPr lang="en-US" sz="1900" dirty="0" smtClean="0">
                <a:solidFill>
                  <a:prstClr val="black"/>
                </a:solidFill>
              </a:rPr>
              <a:t>Deposit</a:t>
            </a:r>
            <a:endParaRPr lang="en-US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88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Friday April 17,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400" dirty="0" smtClean="0"/>
              <a:t> - </a:t>
            </a:r>
            <a:r>
              <a:rPr lang="en-US" sz="2600" dirty="0">
                <a:solidFill>
                  <a:prstClr val="black"/>
                </a:solidFill>
              </a:rPr>
              <a:t>Identify key information relating to American political parties, voting, and elections</a:t>
            </a:r>
            <a:r>
              <a:rPr lang="en-US" sz="2600" dirty="0" smtClean="0">
                <a:solidFill>
                  <a:prstClr val="black"/>
                </a:solidFill>
              </a:rPr>
              <a:t>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 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&amp; 6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ONLY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Tax Day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>
                <a:solidFill>
                  <a:prstClr val="black"/>
                </a:solidFill>
              </a:rPr>
              <a:t>ASSESSMENT: Political Parties, Voting, &amp; Elections Quiz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>
                <a:solidFill>
                  <a:prstClr val="black"/>
                </a:solidFill>
              </a:rPr>
              <a:t>Introduce Final Project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>
                <a:solidFill>
                  <a:prstClr val="black"/>
                </a:solidFill>
              </a:rPr>
              <a:t>Finish </a:t>
            </a:r>
            <a:r>
              <a:rPr lang="en-US" sz="2400" dirty="0" err="1">
                <a:solidFill>
                  <a:prstClr val="black"/>
                </a:solidFill>
              </a:rPr>
              <a:t>Kahoot</a:t>
            </a:r>
            <a:r>
              <a:rPr lang="en-US" sz="2400" dirty="0">
                <a:solidFill>
                  <a:prstClr val="black"/>
                </a:solidFill>
              </a:rPr>
              <a:t>! </a:t>
            </a:r>
            <a:r>
              <a:rPr lang="en-US" sz="2400" dirty="0" smtClean="0">
                <a:solidFill>
                  <a:prstClr val="black"/>
                </a:solidFill>
              </a:rPr>
              <a:t>Quiz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Day WARM-UP</a:t>
            </a:r>
            <a:r>
              <a:rPr lang="en-US" sz="2800" dirty="0" smtClean="0">
                <a:solidFill>
                  <a:srgbClr val="1F497D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weekly taxes and make your Weekly Deposit.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Ask your Section Leader if you received </a:t>
            </a:r>
            <a:r>
              <a:rPr lang="en-US" sz="1900" dirty="0" smtClean="0">
                <a:solidFill>
                  <a:prstClr val="black"/>
                </a:solidFill>
              </a:rPr>
              <a:t>any restroom bonuses</a:t>
            </a:r>
            <a:endParaRPr lang="en-US" sz="1900" dirty="0">
              <a:solidFill>
                <a:prstClr val="black"/>
              </a:solidFill>
            </a:endParaRP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prstClr val="black"/>
                </a:solidFill>
              </a:rPr>
              <a:t>If so, add it to your pay for that day on your Weekly </a:t>
            </a:r>
            <a:r>
              <a:rPr lang="en-US" sz="1900" dirty="0" smtClean="0">
                <a:solidFill>
                  <a:prstClr val="black"/>
                </a:solidFill>
              </a:rPr>
              <a:t>Time Sheet</a:t>
            </a:r>
            <a:endParaRPr lang="en-US" sz="19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Add up your daily pay from the week to get your Gross Total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taxes using the TAX BRACKETS below: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$</a:t>
            </a:r>
            <a:r>
              <a:rPr lang="en-US" sz="19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10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0.10)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en-US" sz="19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through $60.00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20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0.20)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$60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</a:t>
            </a:r>
            <a:r>
              <a:rPr lang="en-US" sz="19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$70.00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0</a:t>
            </a:r>
            <a:r>
              <a:rPr lang="en-US" sz="1900" b="1" u="sng" dirty="0">
                <a:solidFill>
                  <a:srgbClr val="FF0000"/>
                </a:solidFill>
              </a:rPr>
              <a:t>%</a:t>
            </a:r>
            <a:r>
              <a:rPr lang="en-US" sz="1900" dirty="0">
                <a:solidFill>
                  <a:srgbClr val="FF0000"/>
                </a:solidFill>
              </a:rPr>
              <a:t> tax rate (X </a:t>
            </a:r>
            <a:r>
              <a:rPr lang="en-US" sz="1900" dirty="0" smtClean="0">
                <a:solidFill>
                  <a:srgbClr val="FF0000"/>
                </a:solidFill>
              </a:rPr>
              <a:t>0.30</a:t>
            </a:r>
            <a:r>
              <a:rPr lang="en-US" sz="1900" dirty="0">
                <a:solidFill>
                  <a:srgbClr val="FF0000"/>
                </a:solidFill>
              </a:rPr>
              <a:t>)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$70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</a:t>
            </a:r>
            <a:r>
              <a:rPr lang="en-US" sz="19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$80.00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40</a:t>
            </a:r>
            <a:r>
              <a:rPr lang="en-US" sz="1900" b="1" u="sng" dirty="0">
                <a:solidFill>
                  <a:srgbClr val="FF0000"/>
                </a:solidFill>
              </a:rPr>
              <a:t>%</a:t>
            </a:r>
            <a:r>
              <a:rPr lang="en-US" sz="1900" dirty="0">
                <a:solidFill>
                  <a:srgbClr val="FF0000"/>
                </a:solidFill>
              </a:rPr>
              <a:t> tax rate (X </a:t>
            </a:r>
            <a:r>
              <a:rPr lang="en-US" sz="1900" dirty="0" smtClean="0">
                <a:solidFill>
                  <a:srgbClr val="FF0000"/>
                </a:solidFill>
              </a:rPr>
              <a:t>0.40</a:t>
            </a:r>
            <a:r>
              <a:rPr lang="en-US" sz="1900" dirty="0">
                <a:solidFill>
                  <a:srgbClr val="FF0000"/>
                </a:solidFill>
              </a:rPr>
              <a:t>)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 smtClean="0">
                <a:solidFill>
                  <a:srgbClr val="00B050"/>
                </a:solidFill>
              </a:rPr>
              <a:t>Gross </a:t>
            </a:r>
            <a:r>
              <a:rPr lang="en-US" sz="1900" dirty="0">
                <a:solidFill>
                  <a:srgbClr val="00B050"/>
                </a:solidFill>
              </a:rPr>
              <a:t>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</a:t>
            </a:r>
            <a:r>
              <a:rPr lang="en-US" sz="19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$80.00</a:t>
            </a:r>
            <a:r>
              <a:rPr lang="en-US" sz="19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50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b="1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0.50)</a:t>
            </a:r>
            <a:endParaRPr lang="en-US" sz="1900" dirty="0">
              <a:solidFill>
                <a:srgbClr val="FF0000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Subtract your taxes from your gross to get your net pay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Your net pay for the week = your Weekly </a:t>
            </a:r>
            <a:r>
              <a:rPr lang="en-US" sz="1900" dirty="0" smtClean="0">
                <a:solidFill>
                  <a:prstClr val="black"/>
                </a:solidFill>
              </a:rPr>
              <a:t>Deposit</a:t>
            </a:r>
            <a:endParaRPr lang="en-US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88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PAID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endParaRPr lang="en-US" dirty="0" smtClean="0"/>
          </a:p>
          <a:p>
            <a:r>
              <a:rPr lang="en-US" dirty="0" smtClean="0"/>
              <a:t>Andrea </a:t>
            </a:r>
            <a:r>
              <a:rPr lang="en-US" dirty="0" smtClean="0"/>
              <a:t>C.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1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4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PAID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0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6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PAID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Rudi </a:t>
            </a:r>
            <a:r>
              <a:rPr lang="en-US" dirty="0" smtClean="0"/>
              <a:t>G.</a:t>
            </a:r>
          </a:p>
          <a:p>
            <a:r>
              <a:rPr lang="en-US" dirty="0" smtClean="0"/>
              <a:t>Ernesto G.</a:t>
            </a:r>
          </a:p>
          <a:p>
            <a:r>
              <a:rPr lang="en-US" dirty="0" smtClean="0"/>
              <a:t>Izaiah H.</a:t>
            </a:r>
          </a:p>
          <a:p>
            <a:r>
              <a:rPr lang="en-US" dirty="0" smtClean="0"/>
              <a:t>Alex H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Erasmo</a:t>
            </a:r>
            <a:r>
              <a:rPr lang="en-US" dirty="0" smtClean="0"/>
              <a:t> P.</a:t>
            </a:r>
          </a:p>
          <a:p>
            <a:r>
              <a:rPr lang="en-US" dirty="0" smtClean="0"/>
              <a:t>Rafael 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Oscar T.</a:t>
            </a:r>
          </a:p>
          <a:p>
            <a:r>
              <a:rPr lang="en-US" dirty="0" smtClean="0"/>
              <a:t>Chris T.</a:t>
            </a:r>
          </a:p>
          <a:p>
            <a:r>
              <a:rPr lang="en-US" dirty="0" smtClean="0"/>
              <a:t>Genesis V.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/>
              <a:t>9</a:t>
            </a:r>
            <a:r>
              <a:rPr lang="en-US" dirty="0" smtClean="0"/>
              <a:t> </a:t>
            </a:r>
            <a:r>
              <a:rPr lang="en-US" dirty="0" smtClean="0"/>
              <a:t>/ 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9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PAID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endParaRPr lang="en-US" dirty="0" smtClean="0"/>
          </a:p>
          <a:p>
            <a:r>
              <a:rPr lang="en-US" dirty="0" smtClean="0"/>
              <a:t>Rolando </a:t>
            </a:r>
            <a:r>
              <a:rPr lang="en-US" dirty="0" smtClean="0"/>
              <a:t>C.</a:t>
            </a:r>
          </a:p>
          <a:p>
            <a:r>
              <a:rPr lang="en-US" dirty="0" smtClean="0"/>
              <a:t>Hannah G.</a:t>
            </a:r>
          </a:p>
          <a:p>
            <a:r>
              <a:rPr lang="en-US" dirty="0" smtClean="0"/>
              <a:t>Abel M.</a:t>
            </a:r>
          </a:p>
          <a:p>
            <a:r>
              <a:rPr lang="en-US" dirty="0" smtClean="0"/>
              <a:t>Julio O.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4 /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32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3360</TotalTime>
  <Words>712</Words>
  <Application>Microsoft Office PowerPoint</Application>
  <PresentationFormat>On-screen Show (4:3)</PresentationFormat>
  <Paragraphs>109</Paragraphs>
  <Slides>7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14_TP030004031</vt:lpstr>
      <vt:lpstr>Friday April 17, 2015 Mr. Goblirsch – American Government</vt:lpstr>
      <vt:lpstr>Friday April 17, 2015 Mr. Goblirsch – American Government</vt:lpstr>
      <vt:lpstr>Friday April 17, 2015 Mr. Goblirsch – American Government</vt:lpstr>
      <vt:lpstr>LIST OF INDIVIDUALS WHO  HAVE PAID NOT FOR THE FINAL</vt:lpstr>
      <vt:lpstr>LIST OF INDIVIDUALS WHO  HAVE PAID NOT FOR THE FINAL</vt:lpstr>
      <vt:lpstr>LIST OF INDIVIDUALS WHO  HAVE PAID NOT FOR THE FINAL</vt:lpstr>
      <vt:lpstr>LIST OF INDIVIDUALS WHO  HAVE PAID NOT FOR THE FINAL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97</cp:revision>
  <cp:lastPrinted>2015-04-02T14:12:39Z</cp:lastPrinted>
  <dcterms:created xsi:type="dcterms:W3CDTF">2013-09-30T13:16:32Z</dcterms:created>
  <dcterms:modified xsi:type="dcterms:W3CDTF">2015-04-17T15:23:46Z</dcterms:modified>
</cp:coreProperties>
</file>