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3"/>
  </p:notesMasterIdLst>
  <p:handoutMasterIdLst>
    <p:handoutMasterId r:id="rId4"/>
  </p:handoutMasterIdLst>
  <p:sldIdLst>
    <p:sldId id="401" r:id="rId2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Tues</a:t>
            </a:r>
            <a:r>
              <a:rPr lang="en-US" altLang="en-US" b="1" dirty="0" smtClean="0">
                <a:solidFill>
                  <a:srgbClr val="FF0000"/>
                </a:solidFill>
              </a:rPr>
              <a:t>day </a:t>
            </a:r>
            <a:r>
              <a:rPr lang="en-US" altLang="en-US" b="1" dirty="0" smtClean="0">
                <a:solidFill>
                  <a:srgbClr val="FF0000"/>
                </a:solidFill>
              </a:rPr>
              <a:t>May </a:t>
            </a:r>
            <a:r>
              <a:rPr lang="en-US" altLang="en-US" b="1" dirty="0" smtClean="0">
                <a:solidFill>
                  <a:srgbClr val="FF0000"/>
                </a:solidFill>
              </a:rPr>
              <a:t>5,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Analyze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Amendment rights of free speech, press, assembly, &amp; religion.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No WARM-UP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READING: Supreme Court Religious Ruling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Supreme Court Video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*****We will finish </a:t>
            </a:r>
            <a:r>
              <a:rPr lang="en-US" sz="2400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Presentations TOMORROW*****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No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dirty="0" smtClean="0">
                <a:solidFill>
                  <a:srgbClr val="1F497D"/>
                </a:solidFill>
              </a:rPr>
              <a:t>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No Warm-Up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8458</TotalTime>
  <Words>64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14_TP030004031</vt:lpstr>
      <vt:lpstr>Tuesday May 5, 2015 Mr. Goblirsch – American Government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223</cp:revision>
  <cp:lastPrinted>2015-05-01T14:29:22Z</cp:lastPrinted>
  <dcterms:created xsi:type="dcterms:W3CDTF">2013-09-30T13:16:32Z</dcterms:created>
  <dcterms:modified xsi:type="dcterms:W3CDTF">2015-05-05T14:05:48Z</dcterms:modified>
</cp:coreProperties>
</file>