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May 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rights of free speech, press, assembly, &amp; religion.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Current Events Article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Current Events Questions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TURN IN BASKET</a:t>
            </a:r>
            <a:endParaRPr lang="en-US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Supreme Court Video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*****We will finish Presentations TOMORROW*****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Warm-Up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8509</TotalTime>
  <Words>72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14_TP030004031</vt:lpstr>
      <vt:lpstr>Wednesday May 6, 2015 Mr. Goblirsch – American Government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226</cp:revision>
  <cp:lastPrinted>2015-05-01T14:29:22Z</cp:lastPrinted>
  <dcterms:created xsi:type="dcterms:W3CDTF">2013-09-30T13:16:32Z</dcterms:created>
  <dcterms:modified xsi:type="dcterms:W3CDTF">2015-05-06T13:06:19Z</dcterms:modified>
</cp:coreProperties>
</file>