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 id="2147483906" r:id="rId2"/>
    <p:sldMasterId id="2147483921" r:id="rId3"/>
  </p:sldMasterIdLst>
  <p:notesMasterIdLst>
    <p:notesMasterId r:id="rId18"/>
  </p:notesMasterIdLst>
  <p:handoutMasterIdLst>
    <p:handoutMasterId r:id="rId19"/>
  </p:handoutMasterIdLst>
  <p:sldIdLst>
    <p:sldId id="409" r:id="rId4"/>
    <p:sldId id="401" r:id="rId5"/>
    <p:sldId id="410" r:id="rId6"/>
    <p:sldId id="408" r:id="rId7"/>
    <p:sldId id="411" r:id="rId8"/>
    <p:sldId id="402" r:id="rId9"/>
    <p:sldId id="412" r:id="rId10"/>
    <p:sldId id="403" r:id="rId11"/>
    <p:sldId id="404" r:id="rId12"/>
    <p:sldId id="336" r:id="rId13"/>
    <p:sldId id="339" r:id="rId14"/>
    <p:sldId id="340" r:id="rId15"/>
    <p:sldId id="341" r:id="rId16"/>
    <p:sldId id="323" r:id="rId17"/>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12" y="21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0C687941-6F2F-4D72-B14A-A003F6FDCB1A}" type="datetimeFigureOut">
              <a:rPr lang="en-US" smtClean="0"/>
              <a:t>5/8/2015</a:t>
            </a:fld>
            <a:endParaRPr lang="en-US"/>
          </a:p>
        </p:txBody>
      </p:sp>
      <p:sp>
        <p:nvSpPr>
          <p:cNvPr id="4" name="Footer Placeholder 3"/>
          <p:cNvSpPr>
            <a:spLocks noGrp="1"/>
          </p:cNvSpPr>
          <p:nvPr>
            <p:ph type="ftr" sz="quarter" idx="2"/>
          </p:nvPr>
        </p:nvSpPr>
        <p:spPr>
          <a:xfrm>
            <a:off x="2"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B0E96CDD-CD37-4E88-99FF-43A4A460958A}" type="slidenum">
              <a:rPr lang="en-US" smtClean="0"/>
              <a:t>‹#›</a:t>
            </a:fld>
            <a:endParaRPr lang="en-US"/>
          </a:p>
        </p:txBody>
      </p:sp>
    </p:spTree>
    <p:extLst>
      <p:ext uri="{BB962C8B-B14F-4D97-AF65-F5344CB8AC3E}">
        <p14:creationId xmlns:p14="http://schemas.microsoft.com/office/powerpoint/2010/main" val="43462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45" y="0"/>
            <a:ext cx="4029075" cy="350838"/>
          </a:xfrm>
          <a:prstGeom prst="rect">
            <a:avLst/>
          </a:prstGeom>
        </p:spPr>
        <p:txBody>
          <a:bodyPr vert="horz" lIns="91440" tIns="45720" rIns="91440" bIns="45720" rtlCol="0"/>
          <a:lstStyle>
            <a:lvl1pPr algn="r">
              <a:defRPr sz="1200"/>
            </a:lvl1pPr>
          </a:lstStyle>
          <a:p>
            <a:fld id="{2B3BA796-5B5B-4094-AE1D-3ACF4F5CF8C3}" type="datetimeFigureOut">
              <a:rPr lang="en-US" smtClean="0"/>
              <a:t>5/8/2015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7"/>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6"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45" y="6657975"/>
            <a:ext cx="4029075" cy="350838"/>
          </a:xfrm>
          <a:prstGeom prst="rect">
            <a:avLst/>
          </a:prstGeom>
        </p:spPr>
        <p:txBody>
          <a:bodyPr vert="horz" lIns="91440" tIns="45720" rIns="91440" bIns="45720" rtlCol="0" anchor="b"/>
          <a:lstStyle>
            <a:lvl1pPr algn="r">
              <a:defRPr sz="1200"/>
            </a:lvl1pPr>
          </a:lstStyle>
          <a:p>
            <a:fld id="{242659DB-15AA-4E22-BAC7-771AEC7C49AA}" type="slidenum">
              <a:rPr lang="en-US" smtClean="0"/>
              <a:t>‹#›</a:t>
            </a:fld>
            <a:endParaRPr lang="en-US"/>
          </a:p>
        </p:txBody>
      </p:sp>
    </p:spTree>
    <p:extLst>
      <p:ext uri="{BB962C8B-B14F-4D97-AF65-F5344CB8AC3E}">
        <p14:creationId xmlns:p14="http://schemas.microsoft.com/office/powerpoint/2010/main" val="266464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5/8/2015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a:p>
        </p:txBody>
      </p:sp>
    </p:spTree>
    <p:extLst>
      <p:ext uri="{BB962C8B-B14F-4D97-AF65-F5344CB8AC3E}">
        <p14:creationId xmlns:p14="http://schemas.microsoft.com/office/powerpoint/2010/main" val="1207681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5/8/2015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a:p>
        </p:txBody>
      </p:sp>
    </p:spTree>
    <p:extLst>
      <p:ext uri="{BB962C8B-B14F-4D97-AF65-F5344CB8AC3E}">
        <p14:creationId xmlns:p14="http://schemas.microsoft.com/office/powerpoint/2010/main" val="182552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5/8/2015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a:p>
        </p:txBody>
      </p:sp>
    </p:spTree>
    <p:extLst>
      <p:ext uri="{BB962C8B-B14F-4D97-AF65-F5344CB8AC3E}">
        <p14:creationId xmlns:p14="http://schemas.microsoft.com/office/powerpoint/2010/main" val="3384506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71740" name="Rectangle 1052"/>
          <p:cNvSpPr>
            <a:spLocks noChangeArrowheads="1"/>
          </p:cNvSpPr>
          <p:nvPr/>
        </p:nvSpPr>
        <p:spPr bwMode="auto">
          <a:xfrm>
            <a:off x="3276600" y="0"/>
            <a:ext cx="2552700" cy="9017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
        <p:nvSpPr>
          <p:cNvPr id="371741" name="Rectangle 1053"/>
          <p:cNvSpPr>
            <a:spLocks noGrp="1" noChangeArrowheads="1"/>
          </p:cNvSpPr>
          <p:nvPr>
            <p:ph type="ctrTitle" sz="quarter"/>
          </p:nvPr>
        </p:nvSpPr>
        <p:spPr>
          <a:xfrm>
            <a:off x="838200" y="1219200"/>
            <a:ext cx="7543800" cy="1752600"/>
          </a:xfrm>
          <a:effectLst>
            <a:outerShdw dist="35921" dir="2700000" algn="ctr" rotWithShape="0">
              <a:srgbClr val="808080"/>
            </a:outerShdw>
          </a:effectLst>
          <a:extLst>
            <a:ext uri="{909E8E84-426E-40DD-AFC4-6F175D3DCCD1}">
              <a14:hiddenFill xmlns:a14="http://schemas.microsoft.com/office/drawing/2010/main">
                <a:solidFill>
                  <a:srgbClr val="FFCC00"/>
                </a:solidFill>
              </a14:hiddenFill>
            </a:ext>
          </a:extLst>
        </p:spPr>
        <p:txBody>
          <a:bodyPr/>
          <a:lstStyle>
            <a:lvl1pPr algn="ctr">
              <a:defRPr sz="4800"/>
            </a:lvl1pPr>
          </a:lstStyle>
          <a:p>
            <a:pPr lvl="0"/>
            <a:r>
              <a:rPr lang="en-US" altLang="en-US" noProof="0" smtClean="0"/>
              <a:t>Click to edit Master title style</a:t>
            </a:r>
          </a:p>
        </p:txBody>
      </p:sp>
      <p:sp>
        <p:nvSpPr>
          <p:cNvPr id="371742" name="Rectangle 1054"/>
          <p:cNvSpPr>
            <a:spLocks noGrp="1" noChangeArrowheads="1"/>
          </p:cNvSpPr>
          <p:nvPr>
            <p:ph type="subTitle" sz="quarter" idx="1"/>
          </p:nvPr>
        </p:nvSpPr>
        <p:spPr>
          <a:xfrm>
            <a:off x="838200" y="3048000"/>
            <a:ext cx="7543800" cy="838200"/>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0" indent="0" algn="ctr">
              <a:buFontTx/>
              <a:buNone/>
              <a:defRPr sz="3200" i="1"/>
            </a:lvl1pPr>
          </a:lstStyle>
          <a:p>
            <a:pPr lvl="0"/>
            <a:r>
              <a:rPr lang="en-US" altLang="en-US" noProof="0" smtClean="0"/>
              <a:t>Click to edit Master subtitle style</a:t>
            </a:r>
          </a:p>
        </p:txBody>
      </p:sp>
      <p:sp>
        <p:nvSpPr>
          <p:cNvPr id="371743" name="Rectangle 1055"/>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
        <p:nvSpPr>
          <p:cNvPr id="371746" name="Text Box 1058"/>
          <p:cNvSpPr txBox="1">
            <a:spLocks noChangeArrowheads="1"/>
          </p:cNvSpPr>
          <p:nvPr/>
        </p:nvSpPr>
        <p:spPr bwMode="auto">
          <a:xfrm>
            <a:off x="3646488" y="517525"/>
            <a:ext cx="1809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ctr" eaLnBrk="0" hangingPunct="0">
              <a:spcBef>
                <a:spcPct val="20000"/>
              </a:spcBef>
            </a:pPr>
            <a:r>
              <a:rPr lang="en-US" altLang="en-US" sz="1600" b="1" smtClean="0">
                <a:solidFill>
                  <a:srgbClr val="FFFFFF"/>
                </a:solidFill>
                <a:effectLst>
                  <a:outerShdw blurRad="38100" dist="38100" dir="2700000" algn="tl">
                    <a:srgbClr val="000000"/>
                  </a:outerShdw>
                </a:effectLst>
                <a:cs typeface="+mn-cs"/>
              </a:rPr>
              <a:t>Presentation Pro</a:t>
            </a:r>
            <a:endParaRPr lang="en-US" altLang="en-US" sz="3000" smtClean="0">
              <a:solidFill>
                <a:srgbClr val="000000"/>
              </a:solidFill>
              <a:cs typeface="+mn-cs"/>
            </a:endParaRPr>
          </a:p>
        </p:txBody>
      </p:sp>
      <p:pic>
        <p:nvPicPr>
          <p:cNvPr id="371747" name="Picture 1059" descr="C:\WINDOWS\DESKTOP\PHlogoforPresPro.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1748" name="Object 1060"/>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2055" name="Picture" r:id="rId4" imgW="2331720" imgH="1490472" progId="Word.Picture.8">
                  <p:embed/>
                </p:oleObj>
              </mc:Choice>
              <mc:Fallback>
                <p:oleObj name="Picture" r:id="rId4" imgW="2331720" imgH="1490472" progId="Word.Picture.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1749" name="Rectangle 1061"/>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Tree>
    <p:extLst>
      <p:ext uri="{BB962C8B-B14F-4D97-AF65-F5344CB8AC3E}">
        <p14:creationId xmlns:p14="http://schemas.microsoft.com/office/powerpoint/2010/main" val="727712025"/>
      </p:ext>
    </p:extLst>
  </p:cSld>
  <p:clrMapOvr>
    <a:masterClrMapping/>
  </p:clrMapOvr>
  <p:transition spd="med">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2358300"/>
      </p:ext>
    </p:extLst>
  </p:cSld>
  <p:clrMapOvr>
    <a:masterClrMapping/>
  </p:clrMapOvr>
  <p:transition spd="med">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83966182"/>
      </p:ext>
    </p:extLst>
  </p:cSld>
  <p:clrMapOvr>
    <a:masterClrMapping/>
  </p:clrMapOvr>
  <p:transition spd="med">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90600"/>
            <a:ext cx="42291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25257059"/>
      </p:ext>
    </p:extLst>
  </p:cSld>
  <p:clrMapOvr>
    <a:masterClrMapping/>
  </p:clrMapOvr>
  <p:transition spd="med">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33632928"/>
      </p:ext>
    </p:extLst>
  </p:cSld>
  <p:clrMapOvr>
    <a:masterClrMapping/>
  </p:clrMapOvr>
  <p:transition spd="med">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2283673"/>
      </p:ext>
    </p:extLst>
  </p:cSld>
  <p:clrMapOvr>
    <a:masterClrMapping/>
  </p:clrMapOvr>
  <p:transition spd="med">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1485375"/>
      </p:ext>
    </p:extLst>
  </p:cSld>
  <p:clrMapOvr>
    <a:masterClrMapping/>
  </p:clrMapOvr>
  <p:transition spd="med">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7967185"/>
      </p:ext>
    </p:extLst>
  </p:cSld>
  <p:clrMapOvr>
    <a:masterClrMapping/>
  </p:clrMapOvr>
  <p:transition spd="med">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5/8/2015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a:p>
        </p:txBody>
      </p:sp>
    </p:spTree>
    <p:extLst>
      <p:ext uri="{BB962C8B-B14F-4D97-AF65-F5344CB8AC3E}">
        <p14:creationId xmlns:p14="http://schemas.microsoft.com/office/powerpoint/2010/main" val="10191193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4883559"/>
      </p:ext>
    </p:extLst>
  </p:cSld>
  <p:clrMapOvr>
    <a:masterClrMapping/>
  </p:clrMapOvr>
  <p:transition spd="med">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9006897"/>
      </p:ext>
    </p:extLst>
  </p:cSld>
  <p:clrMapOvr>
    <a:masterClrMapping/>
  </p:clrMapOvr>
  <p:transition spd="med">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7008533"/>
      </p:ext>
    </p:extLst>
  </p:cSld>
  <p:clrMapOvr>
    <a:masterClrMapping/>
  </p:clrMapOvr>
  <p:transition spd="med">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990600"/>
            <a:ext cx="8610600" cy="4267200"/>
          </a:xfrm>
        </p:spPr>
        <p:txBody>
          <a:bodyPr/>
          <a:lstStyle/>
          <a:p>
            <a:endParaRPr lang="en-US"/>
          </a:p>
        </p:txBody>
      </p:sp>
    </p:spTree>
    <p:extLst>
      <p:ext uri="{BB962C8B-B14F-4D97-AF65-F5344CB8AC3E}">
        <p14:creationId xmlns:p14="http://schemas.microsoft.com/office/powerpoint/2010/main" val="3249205001"/>
      </p:ext>
    </p:extLst>
  </p:cSld>
  <p:clrMapOvr>
    <a:masterClrMapping/>
  </p:clrMapOvr>
  <p:transition spd="med">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0127298"/>
      </p:ext>
    </p:extLst>
  </p:cSld>
  <p:clrMapOvr>
    <a:masterClrMapping/>
  </p:clrMapOvr>
  <p:transition spd="med">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9906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3200400"/>
            <a:ext cx="86106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5849571"/>
      </p:ext>
    </p:extLst>
  </p:cSld>
  <p:clrMapOvr>
    <a:masterClrMapping/>
  </p:clrMapOvr>
  <p:transition spd="med">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3BFAEC-304B-4C8C-8411-E3A6F8C3DDDE}" type="datetimeFigureOut">
              <a:rPr lang="en-US"/>
              <a:pPr>
                <a:defRPr/>
              </a:pPr>
              <a:t>5/8/2015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280E50-BC90-45B8-BEC8-A4FF8AFAD987}" type="slidenum">
              <a:rPr lang="en-US"/>
              <a:pPr>
                <a:defRPr/>
              </a:pPr>
              <a:t>‹#›</a:t>
            </a:fld>
            <a:endParaRPr lang="en-US"/>
          </a:p>
        </p:txBody>
      </p:sp>
    </p:spTree>
    <p:extLst>
      <p:ext uri="{BB962C8B-B14F-4D97-AF65-F5344CB8AC3E}">
        <p14:creationId xmlns:p14="http://schemas.microsoft.com/office/powerpoint/2010/main" val="19032499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A5BBFA-F486-4439-90B3-E876EE6A7D64}" type="datetimeFigureOut">
              <a:rPr lang="en-US"/>
              <a:pPr>
                <a:defRPr/>
              </a:pPr>
              <a:t>5/8/2015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604F30-7EF4-4D8E-B6F3-9E72486C297E}" type="slidenum">
              <a:rPr lang="en-US"/>
              <a:pPr>
                <a:defRPr/>
              </a:pPr>
              <a:t>‹#›</a:t>
            </a:fld>
            <a:endParaRPr lang="en-US"/>
          </a:p>
        </p:txBody>
      </p:sp>
    </p:spTree>
    <p:extLst>
      <p:ext uri="{BB962C8B-B14F-4D97-AF65-F5344CB8AC3E}">
        <p14:creationId xmlns:p14="http://schemas.microsoft.com/office/powerpoint/2010/main" val="6123028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BDFD36-57C6-42DF-A327-5D6DC6C307A9}" type="datetimeFigureOut">
              <a:rPr lang="en-US"/>
              <a:pPr>
                <a:defRPr/>
              </a:pPr>
              <a:t>5/8/2015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42A03B-F54D-46C3-9891-18C3720F22C5}" type="slidenum">
              <a:rPr lang="en-US"/>
              <a:pPr>
                <a:defRPr/>
              </a:pPr>
              <a:t>‹#›</a:t>
            </a:fld>
            <a:endParaRPr lang="en-US"/>
          </a:p>
        </p:txBody>
      </p:sp>
    </p:spTree>
    <p:extLst>
      <p:ext uri="{BB962C8B-B14F-4D97-AF65-F5344CB8AC3E}">
        <p14:creationId xmlns:p14="http://schemas.microsoft.com/office/powerpoint/2010/main" val="30774440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E9C5CD6-C8C7-45BB-BE38-00CC479A51DC}" type="datetimeFigureOut">
              <a:rPr lang="en-US"/>
              <a:pPr>
                <a:defRPr/>
              </a:pPr>
              <a:t>5/8/2015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76BBC9-BC0C-4D02-8C22-378C2A55B235}" type="slidenum">
              <a:rPr lang="en-US"/>
              <a:pPr>
                <a:defRPr/>
              </a:pPr>
              <a:t>‹#›</a:t>
            </a:fld>
            <a:endParaRPr lang="en-US"/>
          </a:p>
        </p:txBody>
      </p:sp>
    </p:spTree>
    <p:extLst>
      <p:ext uri="{BB962C8B-B14F-4D97-AF65-F5344CB8AC3E}">
        <p14:creationId xmlns:p14="http://schemas.microsoft.com/office/powerpoint/2010/main" val="213305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5/8/2015</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a:p>
        </p:txBody>
      </p:sp>
    </p:spTree>
    <p:extLst>
      <p:ext uri="{BB962C8B-B14F-4D97-AF65-F5344CB8AC3E}">
        <p14:creationId xmlns:p14="http://schemas.microsoft.com/office/powerpoint/2010/main" val="1733177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466A7B8-74E2-42D2-A34C-6A0DDB5AC0AB}" type="datetimeFigureOut">
              <a:rPr lang="en-US"/>
              <a:pPr>
                <a:defRPr/>
              </a:pPr>
              <a:t>5/8/2015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765CE3E-7061-4733-9345-90C76358CE49}" type="slidenum">
              <a:rPr lang="en-US"/>
              <a:pPr>
                <a:defRPr/>
              </a:pPr>
              <a:t>‹#›</a:t>
            </a:fld>
            <a:endParaRPr lang="en-US"/>
          </a:p>
        </p:txBody>
      </p:sp>
    </p:spTree>
    <p:extLst>
      <p:ext uri="{BB962C8B-B14F-4D97-AF65-F5344CB8AC3E}">
        <p14:creationId xmlns:p14="http://schemas.microsoft.com/office/powerpoint/2010/main" val="26126804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05D52B4-88E5-4A2E-9919-7CEA999F16C8}" type="datetimeFigureOut">
              <a:rPr lang="en-US"/>
              <a:pPr>
                <a:defRPr/>
              </a:pPr>
              <a:t>5/8/2015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52CDA5C-5941-4379-A3CE-B988F53B1259}" type="slidenum">
              <a:rPr lang="en-US"/>
              <a:pPr>
                <a:defRPr/>
              </a:pPr>
              <a:t>‹#›</a:t>
            </a:fld>
            <a:endParaRPr lang="en-US"/>
          </a:p>
        </p:txBody>
      </p:sp>
    </p:spTree>
    <p:extLst>
      <p:ext uri="{BB962C8B-B14F-4D97-AF65-F5344CB8AC3E}">
        <p14:creationId xmlns:p14="http://schemas.microsoft.com/office/powerpoint/2010/main" val="40259947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54278D-3065-405A-9DAC-472E2428018F}" type="datetimeFigureOut">
              <a:rPr lang="en-US"/>
              <a:pPr>
                <a:defRPr/>
              </a:pPr>
              <a:t>5/8/2015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E72AED9-D6B3-4CB6-AB53-2BBCD387C689}" type="slidenum">
              <a:rPr lang="en-US"/>
              <a:pPr>
                <a:defRPr/>
              </a:pPr>
              <a:t>‹#›</a:t>
            </a:fld>
            <a:endParaRPr lang="en-US"/>
          </a:p>
        </p:txBody>
      </p:sp>
    </p:spTree>
    <p:extLst>
      <p:ext uri="{BB962C8B-B14F-4D97-AF65-F5344CB8AC3E}">
        <p14:creationId xmlns:p14="http://schemas.microsoft.com/office/powerpoint/2010/main" val="7325998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74A8799-E547-44D8-87F0-890DF9D4F8EA}" type="datetimeFigureOut">
              <a:rPr lang="en-US"/>
              <a:pPr>
                <a:defRPr/>
              </a:pPr>
              <a:t>5/8/2015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95E1B-76E6-4546-9F53-1735F6884754}" type="slidenum">
              <a:rPr lang="en-US"/>
              <a:pPr>
                <a:defRPr/>
              </a:pPr>
              <a:t>‹#›</a:t>
            </a:fld>
            <a:endParaRPr lang="en-US"/>
          </a:p>
        </p:txBody>
      </p:sp>
    </p:spTree>
    <p:extLst>
      <p:ext uri="{BB962C8B-B14F-4D97-AF65-F5344CB8AC3E}">
        <p14:creationId xmlns:p14="http://schemas.microsoft.com/office/powerpoint/2010/main" val="24450555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31ADCB-7B20-437E-AEE6-89332AA55389}" type="datetimeFigureOut">
              <a:rPr lang="en-US"/>
              <a:pPr>
                <a:defRPr/>
              </a:pPr>
              <a:t>5/8/2015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D4EBC9-4BE3-4A68-9483-20A9DD75BB87}" type="slidenum">
              <a:rPr lang="en-US"/>
              <a:pPr>
                <a:defRPr/>
              </a:pPr>
              <a:t>‹#›</a:t>
            </a:fld>
            <a:endParaRPr lang="en-US"/>
          </a:p>
        </p:txBody>
      </p:sp>
    </p:spTree>
    <p:extLst>
      <p:ext uri="{BB962C8B-B14F-4D97-AF65-F5344CB8AC3E}">
        <p14:creationId xmlns:p14="http://schemas.microsoft.com/office/powerpoint/2010/main" val="22037583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175ABE-14A3-49C9-9BD9-5E4BC10A15FD}" type="datetimeFigureOut">
              <a:rPr lang="en-US"/>
              <a:pPr>
                <a:defRPr/>
              </a:pPr>
              <a:t>5/8/2015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90D8D5-90C8-4EBD-8384-E8E8EC95ABB7}" type="slidenum">
              <a:rPr lang="en-US"/>
              <a:pPr>
                <a:defRPr/>
              </a:pPr>
              <a:t>‹#›</a:t>
            </a:fld>
            <a:endParaRPr lang="en-US"/>
          </a:p>
        </p:txBody>
      </p:sp>
    </p:spTree>
    <p:extLst>
      <p:ext uri="{BB962C8B-B14F-4D97-AF65-F5344CB8AC3E}">
        <p14:creationId xmlns:p14="http://schemas.microsoft.com/office/powerpoint/2010/main" val="4749474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622C7A-4A4E-4ECA-A2EC-E6934748DD36}" type="datetimeFigureOut">
              <a:rPr lang="en-US"/>
              <a:pPr>
                <a:defRPr/>
              </a:pPr>
              <a:t>5/8/2015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53F0D1-12B6-4872-B663-CF89CDCC1702}" type="slidenum">
              <a:rPr lang="en-US"/>
              <a:pPr>
                <a:defRPr/>
              </a:pPr>
              <a:t>‹#›</a:t>
            </a:fld>
            <a:endParaRPr lang="en-US"/>
          </a:p>
        </p:txBody>
      </p:sp>
    </p:spTree>
    <p:extLst>
      <p:ext uri="{BB962C8B-B14F-4D97-AF65-F5344CB8AC3E}">
        <p14:creationId xmlns:p14="http://schemas.microsoft.com/office/powerpoint/2010/main" val="51928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5/8/2015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a:p>
        </p:txBody>
      </p:sp>
    </p:spTree>
    <p:extLst>
      <p:ext uri="{BB962C8B-B14F-4D97-AF65-F5344CB8AC3E}">
        <p14:creationId xmlns:p14="http://schemas.microsoft.com/office/powerpoint/2010/main" val="284845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5/8/2015</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a:p>
        </p:txBody>
      </p:sp>
    </p:spTree>
    <p:extLst>
      <p:ext uri="{BB962C8B-B14F-4D97-AF65-F5344CB8AC3E}">
        <p14:creationId xmlns:p14="http://schemas.microsoft.com/office/powerpoint/2010/main" val="246079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5/8/2015</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a:p>
        </p:txBody>
      </p:sp>
    </p:spTree>
    <p:extLst>
      <p:ext uri="{BB962C8B-B14F-4D97-AF65-F5344CB8AC3E}">
        <p14:creationId xmlns:p14="http://schemas.microsoft.com/office/powerpoint/2010/main" val="3351812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5/8/2015</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a:p>
        </p:txBody>
      </p:sp>
    </p:spTree>
    <p:extLst>
      <p:ext uri="{BB962C8B-B14F-4D97-AF65-F5344CB8AC3E}">
        <p14:creationId xmlns:p14="http://schemas.microsoft.com/office/powerpoint/2010/main" val="152227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5/8/2015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a:p>
        </p:txBody>
      </p:sp>
    </p:spTree>
    <p:extLst>
      <p:ext uri="{BB962C8B-B14F-4D97-AF65-F5344CB8AC3E}">
        <p14:creationId xmlns:p14="http://schemas.microsoft.com/office/powerpoint/2010/main" val="183792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5/8/2015</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a:p>
        </p:txBody>
      </p:sp>
    </p:spTree>
    <p:extLst>
      <p:ext uri="{BB962C8B-B14F-4D97-AF65-F5344CB8AC3E}">
        <p14:creationId xmlns:p14="http://schemas.microsoft.com/office/powerpoint/2010/main" val="36035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eg"/><Relationship Id="rId2" Type="http://schemas.openxmlformats.org/officeDocument/2006/relationships/slideLayout" Target="../slideLayouts/slideLayout13.xml"/><Relationship Id="rId16" Type="http://schemas.openxmlformats.org/officeDocument/2006/relationships/vmlDrawing" Target="../drawings/vmlDrawing1.vml"/><Relationship Id="rId20" Type="http://schemas.openxmlformats.org/officeDocument/2006/relationships/image" Target="../media/image2.w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oleObject" Target="../embeddings/oleObject1.bin"/><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5.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5/8/2015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tile tx="0" ty="0" sx="100000" sy="100000" flip="none" algn="tl"/>
        </a:blipFill>
        <a:effectLst/>
      </p:bgPr>
    </p:bg>
    <p:spTree>
      <p:nvGrpSpPr>
        <p:cNvPr id="1" name=""/>
        <p:cNvGrpSpPr/>
        <p:nvPr/>
      </p:nvGrpSpPr>
      <p:grpSpPr>
        <a:xfrm>
          <a:off x="0" y="0"/>
          <a:ext cx="0" cy="0"/>
          <a:chOff x="0" y="0"/>
          <a:chExt cx="0" cy="0"/>
        </a:xfrm>
      </p:grpSpPr>
      <p:sp>
        <p:nvSpPr>
          <p:cNvPr id="370748" name="Rectangle 60"/>
          <p:cNvSpPr>
            <a:spLocks noGrp="1" noChangeArrowheads="1"/>
          </p:cNvSpPr>
          <p:nvPr>
            <p:ph type="body" idx="1"/>
          </p:nvPr>
        </p:nvSpPr>
        <p:spPr bwMode="auto">
          <a:xfrm>
            <a:off x="304800" y="990600"/>
            <a:ext cx="8610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 </a:t>
            </a:r>
          </a:p>
          <a:p>
            <a:pPr lvl="3"/>
            <a:r>
              <a:rPr lang="en-US" altLang="en-US" smtClean="0"/>
              <a:t>Fourth level</a:t>
            </a:r>
          </a:p>
        </p:txBody>
      </p:sp>
      <p:sp>
        <p:nvSpPr>
          <p:cNvPr id="370749" name="Rectangle 61"/>
          <p:cNvSpPr>
            <a:spLocks noGrp="1" noChangeArrowheads="1"/>
          </p:cNvSpPr>
          <p:nvPr>
            <p:ph type="title"/>
          </p:nvPr>
        </p:nvSpPr>
        <p:spPr bwMode="auto">
          <a:xfrm>
            <a:off x="304800" y="0"/>
            <a:ext cx="83820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70750" name="Line 62"/>
          <p:cNvSpPr>
            <a:spLocks noChangeShapeType="1"/>
          </p:cNvSpPr>
          <p:nvPr/>
        </p:nvSpPr>
        <p:spPr bwMode="auto">
          <a:xfrm>
            <a:off x="0" y="838200"/>
            <a:ext cx="9144000" cy="0"/>
          </a:xfrm>
          <a:prstGeom prst="line">
            <a:avLst/>
          </a:prstGeom>
          <a:noFill/>
          <a:ln w="28575">
            <a:solidFill>
              <a:srgbClr val="996600"/>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
        <p:nvSpPr>
          <p:cNvPr id="370751" name="Rectangle 63"/>
          <p:cNvSpPr>
            <a:spLocks noChangeArrowheads="1"/>
          </p:cNvSpPr>
          <p:nvPr/>
        </p:nvSpPr>
        <p:spPr bwMode="auto">
          <a:xfrm>
            <a:off x="0" y="6248400"/>
            <a:ext cx="9144000" cy="609600"/>
          </a:xfrm>
          <a:prstGeom prst="rect">
            <a:avLst/>
          </a:prstGeom>
          <a:solidFill>
            <a:schemeClr val="tx1"/>
          </a:solidFill>
          <a:ln>
            <a:noFill/>
          </a:ln>
          <a:effectLst/>
          <a:extLst>
            <a:ext uri="{91240B29-F687-4F45-9708-019B960494DF}">
              <a14:hiddenLine xmlns:a14="http://schemas.microsoft.com/office/drawing/2010/main" w="9525">
                <a:solidFill>
                  <a:srgbClr val="0B1E7D"/>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
        <p:nvSpPr>
          <p:cNvPr id="370752" name="AutoShape 64"/>
          <p:cNvSpPr>
            <a:spLocks noChangeArrowheads="1"/>
          </p:cNvSpPr>
          <p:nvPr/>
        </p:nvSpPr>
        <p:spPr bwMode="auto">
          <a:xfrm>
            <a:off x="24003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
        <p:nvSpPr>
          <p:cNvPr id="370753" name="Text Box 65"/>
          <p:cNvSpPr txBox="1">
            <a:spLocks noChangeArrowheads="1"/>
          </p:cNvSpPr>
          <p:nvPr/>
        </p:nvSpPr>
        <p:spPr bwMode="auto">
          <a:xfrm>
            <a:off x="25273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cs typeface="+mn-cs"/>
              </a:rPr>
              <a:t>1</a:t>
            </a:r>
            <a:endParaRPr lang="en-US" altLang="en-US" sz="3000" smtClean="0">
              <a:solidFill>
                <a:srgbClr val="B2B2B2"/>
              </a:solidFill>
              <a:effectLst>
                <a:outerShdw blurRad="38100" dist="38100" dir="2700000" algn="tl">
                  <a:srgbClr val="000000"/>
                </a:outerShdw>
              </a:effectLst>
              <a:cs typeface="+mn-cs"/>
            </a:endParaRPr>
          </a:p>
        </p:txBody>
      </p:sp>
      <p:sp>
        <p:nvSpPr>
          <p:cNvPr id="370754" name="AutoShape 66"/>
          <p:cNvSpPr>
            <a:spLocks noChangeArrowheads="1"/>
          </p:cNvSpPr>
          <p:nvPr/>
        </p:nvSpPr>
        <p:spPr bwMode="auto">
          <a:xfrm>
            <a:off x="29845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
        <p:nvSpPr>
          <p:cNvPr id="370755" name="Text Box 67"/>
          <p:cNvSpPr txBox="1">
            <a:spLocks noChangeArrowheads="1"/>
          </p:cNvSpPr>
          <p:nvPr/>
        </p:nvSpPr>
        <p:spPr bwMode="auto">
          <a:xfrm>
            <a:off x="31115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cs typeface="+mn-cs"/>
              </a:rPr>
              <a:t>2</a:t>
            </a:r>
            <a:endParaRPr lang="en-US" altLang="en-US" sz="3000" smtClean="0">
              <a:solidFill>
                <a:srgbClr val="B2B2B2"/>
              </a:solidFill>
              <a:effectLst>
                <a:outerShdw blurRad="38100" dist="38100" dir="2700000" algn="tl">
                  <a:srgbClr val="000000"/>
                </a:outerShdw>
              </a:effectLst>
              <a:cs typeface="+mn-cs"/>
            </a:endParaRPr>
          </a:p>
        </p:txBody>
      </p:sp>
      <p:sp>
        <p:nvSpPr>
          <p:cNvPr id="370756" name="AutoShape 68"/>
          <p:cNvSpPr>
            <a:spLocks noChangeArrowheads="1"/>
          </p:cNvSpPr>
          <p:nvPr/>
        </p:nvSpPr>
        <p:spPr bwMode="auto">
          <a:xfrm>
            <a:off x="35687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
        <p:nvSpPr>
          <p:cNvPr id="370757" name="Text Box 69"/>
          <p:cNvSpPr txBox="1">
            <a:spLocks noChangeArrowheads="1"/>
          </p:cNvSpPr>
          <p:nvPr/>
        </p:nvSpPr>
        <p:spPr bwMode="auto">
          <a:xfrm>
            <a:off x="36957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cs typeface="+mn-cs"/>
              </a:rPr>
              <a:t>3</a:t>
            </a:r>
            <a:endParaRPr lang="en-US" altLang="en-US" sz="3000" smtClean="0">
              <a:solidFill>
                <a:srgbClr val="B2B2B2"/>
              </a:solidFill>
              <a:effectLst>
                <a:outerShdw blurRad="38100" dist="38100" dir="2700000" algn="tl">
                  <a:srgbClr val="000000"/>
                </a:outerShdw>
              </a:effectLst>
              <a:cs typeface="+mn-cs"/>
            </a:endParaRPr>
          </a:p>
        </p:txBody>
      </p:sp>
      <p:sp>
        <p:nvSpPr>
          <p:cNvPr id="370758" name="Text Box 70"/>
          <p:cNvSpPr txBox="1">
            <a:spLocks noChangeArrowheads="1"/>
          </p:cNvSpPr>
          <p:nvPr/>
        </p:nvSpPr>
        <p:spPr bwMode="auto">
          <a:xfrm>
            <a:off x="1524000" y="6337300"/>
            <a:ext cx="83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eaLnBrk="0" hangingPunct="0">
              <a:spcBef>
                <a:spcPct val="50000"/>
              </a:spcBef>
            </a:pPr>
            <a:r>
              <a:rPr lang="en-US" altLang="en-US" sz="1200" b="1" smtClean="0">
                <a:solidFill>
                  <a:srgbClr val="FFFFCC"/>
                </a:solidFill>
                <a:effectLst>
                  <a:outerShdw blurRad="38100" dist="38100" dir="2700000" algn="tl">
                    <a:srgbClr val="000000"/>
                  </a:outerShdw>
                </a:effectLst>
                <a:cs typeface="+mn-cs"/>
              </a:rPr>
              <a:t>Go To Section:</a:t>
            </a:r>
            <a:endParaRPr lang="en-US" altLang="en-US" sz="3000" smtClean="0">
              <a:solidFill>
                <a:srgbClr val="FFFFCC"/>
              </a:solidFill>
              <a:effectLst>
                <a:outerShdw blurRad="38100" dist="38100" dir="2700000" algn="tl">
                  <a:srgbClr val="000000"/>
                </a:outerShdw>
              </a:effectLst>
              <a:cs typeface="+mn-cs"/>
            </a:endParaRPr>
          </a:p>
        </p:txBody>
      </p:sp>
      <p:sp>
        <p:nvSpPr>
          <p:cNvPr id="370761" name="AutoShape 73"/>
          <p:cNvSpPr>
            <a:spLocks noChangeArrowheads="1"/>
          </p:cNvSpPr>
          <p:nvPr/>
        </p:nvSpPr>
        <p:spPr bwMode="auto">
          <a:xfrm>
            <a:off x="4152900" y="6286500"/>
            <a:ext cx="539750" cy="539750"/>
          </a:xfrm>
          <a:prstGeom prst="bevel">
            <a:avLst>
              <a:gd name="adj" fmla="val 12500"/>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
        <p:nvSpPr>
          <p:cNvPr id="370762" name="Text Box 74"/>
          <p:cNvSpPr txBox="1">
            <a:spLocks noChangeArrowheads="1"/>
          </p:cNvSpPr>
          <p:nvPr/>
        </p:nvSpPr>
        <p:spPr bwMode="auto">
          <a:xfrm>
            <a:off x="4279900" y="6276975"/>
            <a:ext cx="2698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spcBef>
                <a:spcPct val="50000"/>
              </a:spcBef>
            </a:pPr>
            <a:r>
              <a:rPr lang="en-US" altLang="en-US" sz="3000" b="1" smtClean="0">
                <a:solidFill>
                  <a:srgbClr val="B2B2B2"/>
                </a:solidFill>
                <a:effectLst>
                  <a:outerShdw blurRad="38100" dist="38100" dir="2700000" algn="tl">
                    <a:srgbClr val="000000"/>
                  </a:outerShdw>
                </a:effectLst>
                <a:cs typeface="+mn-cs"/>
              </a:rPr>
              <a:t>4</a:t>
            </a:r>
            <a:endParaRPr lang="en-US" altLang="en-US" sz="3000" smtClean="0">
              <a:solidFill>
                <a:srgbClr val="B2B2B2"/>
              </a:solidFill>
              <a:effectLst>
                <a:outerShdw blurRad="38100" dist="38100" dir="2700000" algn="tl">
                  <a:srgbClr val="000000"/>
                </a:outerShdw>
              </a:effectLst>
              <a:cs typeface="+mn-cs"/>
            </a:endParaRPr>
          </a:p>
        </p:txBody>
      </p:sp>
      <p:pic>
        <p:nvPicPr>
          <p:cNvPr id="370772" name="Picture 84" descr="C:\WINDOWS\DESKTOP\PHlogoforPresPro.bmp"/>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8210550" y="6259513"/>
            <a:ext cx="933450" cy="603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70773" name="Object 85"/>
          <p:cNvGraphicFramePr>
            <a:graphicFrameLocks noChangeAspect="1"/>
          </p:cNvGraphicFramePr>
          <p:nvPr/>
        </p:nvGraphicFramePr>
        <p:xfrm>
          <a:off x="8216900" y="6265863"/>
          <a:ext cx="914400" cy="584200"/>
        </p:xfrm>
        <a:graphic>
          <a:graphicData uri="http://schemas.openxmlformats.org/presentationml/2006/ole">
            <mc:AlternateContent xmlns:mc="http://schemas.openxmlformats.org/markup-compatibility/2006">
              <mc:Choice xmlns:v="urn:schemas-microsoft-com:vml" Requires="v">
                <p:oleObj spid="_x0000_s1031" name="Picture" r:id="rId19" imgW="2331720" imgH="1490472" progId="Word.Picture.8">
                  <p:embed/>
                </p:oleObj>
              </mc:Choice>
              <mc:Fallback>
                <p:oleObj name="Picture" r:id="rId19" imgW="2331720" imgH="1490472" progId="Word.Picture.8">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216900" y="6265863"/>
                        <a:ext cx="914400" cy="584200"/>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70774" name="Rectangle 86"/>
          <p:cNvSpPr>
            <a:spLocks noChangeArrowheads="1"/>
          </p:cNvSpPr>
          <p:nvPr/>
        </p:nvSpPr>
        <p:spPr bwMode="auto">
          <a:xfrm>
            <a:off x="8215313" y="6267450"/>
            <a:ext cx="898525" cy="569913"/>
          </a:xfrm>
          <a:prstGeom prst="rect">
            <a:avLst/>
          </a:prstGeom>
          <a:noFill/>
          <a:ln w="9525">
            <a:solidFill>
              <a:srgbClr val="3A066A"/>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spcBef>
                <a:spcPct val="20000"/>
              </a:spcBef>
              <a:buFontTx/>
              <a:buChar char="•"/>
            </a:pPr>
            <a:endParaRPr kumimoji="1" lang="en-US" sz="3000" smtClean="0">
              <a:solidFill>
                <a:srgbClr val="000000"/>
              </a:solidFill>
              <a:cs typeface="+mn-cs"/>
            </a:endParaRPr>
          </a:p>
        </p:txBody>
      </p:sp>
    </p:spTree>
    <p:extLst>
      <p:ext uri="{BB962C8B-B14F-4D97-AF65-F5344CB8AC3E}">
        <p14:creationId xmlns:p14="http://schemas.microsoft.com/office/powerpoint/2010/main" val="4056443346"/>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Lst>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70749"/>
                                        </p:tgtEl>
                                        <p:attrNameLst>
                                          <p:attrName>style.visibility</p:attrName>
                                        </p:attrNameLst>
                                      </p:cBhvr>
                                      <p:to>
                                        <p:strVal val="visible"/>
                                      </p:to>
                                    </p:set>
                                    <p:anim calcmode="lin" valueType="num">
                                      <p:cBhvr additive="base">
                                        <p:cTn id="7" dur="500" fill="hold"/>
                                        <p:tgtEl>
                                          <p:spTgt spid="370749"/>
                                        </p:tgtEl>
                                        <p:attrNameLst>
                                          <p:attrName>ppt_x</p:attrName>
                                        </p:attrNameLst>
                                      </p:cBhvr>
                                      <p:tavLst>
                                        <p:tav tm="0">
                                          <p:val>
                                            <p:strVal val="#ppt_x"/>
                                          </p:val>
                                        </p:tav>
                                        <p:tav tm="100000">
                                          <p:val>
                                            <p:strVal val="#ppt_x"/>
                                          </p:val>
                                        </p:tav>
                                      </p:tavLst>
                                    </p:anim>
                                    <p:anim calcmode="lin" valueType="num">
                                      <p:cBhvr additive="base">
                                        <p:cTn id="8" dur="500" fill="hold"/>
                                        <p:tgtEl>
                                          <p:spTgt spid="37074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70748">
                                            <p:txEl>
                                              <p:pRg st="0" end="0"/>
                                            </p:txEl>
                                          </p:spTgt>
                                        </p:tgtEl>
                                        <p:attrNameLst>
                                          <p:attrName>style.visibility</p:attrName>
                                        </p:attrNameLst>
                                      </p:cBhvr>
                                      <p:to>
                                        <p:strVal val="visible"/>
                                      </p:to>
                                    </p:set>
                                    <p:anim calcmode="lin" valueType="num">
                                      <p:cBhvr additive="base">
                                        <p:cTn id="13" dur="500" fill="hold"/>
                                        <p:tgtEl>
                                          <p:spTgt spid="37074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707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70748">
                                            <p:txEl>
                                              <p:pRg st="1" end="1"/>
                                            </p:txEl>
                                          </p:spTgt>
                                        </p:tgtEl>
                                        <p:attrNameLst>
                                          <p:attrName>style.visibility</p:attrName>
                                        </p:attrNameLst>
                                      </p:cBhvr>
                                      <p:to>
                                        <p:strVal val="visible"/>
                                      </p:to>
                                    </p:set>
                                    <p:anim calcmode="lin" valueType="num">
                                      <p:cBhvr additive="base">
                                        <p:cTn id="19" dur="500" fill="hold"/>
                                        <p:tgtEl>
                                          <p:spTgt spid="370748">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70748">
                                            <p:txEl>
                                              <p:pRg st="1" end="1"/>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70748">
                                            <p:txEl>
                                              <p:pRg st="2" end="2"/>
                                            </p:txEl>
                                          </p:spTgt>
                                        </p:tgtEl>
                                        <p:attrNameLst>
                                          <p:attrName>style.visibility</p:attrName>
                                        </p:attrNameLst>
                                      </p:cBhvr>
                                      <p:to>
                                        <p:strVal val="visible"/>
                                      </p:to>
                                    </p:set>
                                    <p:anim calcmode="lin" valueType="num">
                                      <p:cBhvr additive="base">
                                        <p:cTn id="23" dur="500" fill="hold"/>
                                        <p:tgtEl>
                                          <p:spTgt spid="370748">
                                            <p:txEl>
                                              <p:pRg st="2" end="2"/>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70748">
                                            <p:txEl>
                                              <p:pRg st="2" end="2"/>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370748">
                                            <p:txEl>
                                              <p:pRg st="3" end="3"/>
                                            </p:txEl>
                                          </p:spTgt>
                                        </p:tgtEl>
                                        <p:attrNameLst>
                                          <p:attrName>style.visibility</p:attrName>
                                        </p:attrNameLst>
                                      </p:cBhvr>
                                      <p:to>
                                        <p:strVal val="visible"/>
                                      </p:to>
                                    </p:set>
                                    <p:anim calcmode="lin" valueType="num">
                                      <p:cBhvr additive="base">
                                        <p:cTn id="27" dur="500" fill="hold"/>
                                        <p:tgtEl>
                                          <p:spTgt spid="370748">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7074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48" grpId="0" build="p" bldLvl="2" autoUpdateAnimBg="0">
        <p:tmplLst>
          <p:tmpl lvl="1">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2">
            <p:tnLst>
              <p:par>
                <p:cTn presetID="2" presetClass="entr" presetSubtype="2" fill="hold" nodeType="click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3">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 lvl="4">
            <p:tnLst>
              <p:par>
                <p:cTn presetID="2" presetClass="entr" presetSubtype="2" fill="hold" nodeType="withEffect">
                  <p:stCondLst>
                    <p:cond delay="0"/>
                  </p:stCondLst>
                  <p:childTnLst>
                    <p:set>
                      <p:cBhvr>
                        <p:cTn dur="1" fill="hold">
                          <p:stCondLst>
                            <p:cond delay="0"/>
                          </p:stCondLst>
                        </p:cTn>
                        <p:tgtEl>
                          <p:spTgt spid="370748"/>
                        </p:tgtEl>
                        <p:attrNameLst>
                          <p:attrName>style.visibility</p:attrName>
                        </p:attrNameLst>
                      </p:cBhvr>
                      <p:to>
                        <p:strVal val="visible"/>
                      </p:to>
                    </p:set>
                    <p:anim calcmode="lin" valueType="num">
                      <p:cBhvr additive="base">
                        <p:cTn dur="500" fill="hold"/>
                        <p:tgtEl>
                          <p:spTgt spid="370748"/>
                        </p:tgtEl>
                        <p:attrNameLst>
                          <p:attrName>ppt_x</p:attrName>
                        </p:attrNameLst>
                      </p:cBhvr>
                      <p:tavLst>
                        <p:tav tm="0">
                          <p:val>
                            <p:strVal val="1+#ppt_w/2"/>
                          </p:val>
                        </p:tav>
                        <p:tav tm="100000">
                          <p:val>
                            <p:strVal val="#ppt_x"/>
                          </p:val>
                        </p:tav>
                      </p:tavLst>
                    </p:anim>
                    <p:anim calcmode="lin" valueType="num">
                      <p:cBhvr additive="base">
                        <p:cTn dur="500" fill="hold"/>
                        <p:tgtEl>
                          <p:spTgt spid="370748"/>
                        </p:tgtEl>
                        <p:attrNameLst>
                          <p:attrName>ppt_y</p:attrName>
                        </p:attrNameLst>
                      </p:cBhvr>
                      <p:tavLst>
                        <p:tav tm="0">
                          <p:val>
                            <p:strVal val="#ppt_y"/>
                          </p:val>
                        </p:tav>
                        <p:tav tm="100000">
                          <p:val>
                            <p:strVal val="#ppt_y"/>
                          </p:val>
                        </p:tav>
                      </p:tavLst>
                    </p:anim>
                  </p:childTnLst>
                </p:cTn>
              </p:par>
            </p:tnLst>
          </p:tmpl>
        </p:tmplLst>
      </p:bldP>
      <p:bldP spid="370749" grpId="0" autoUpdateAnimBg="0"/>
    </p:bldLst>
  </p:timing>
  <p:txStyles>
    <p:titleStyle>
      <a:lvl1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mj-lt"/>
          <a:ea typeface="+mj-ea"/>
          <a:cs typeface="+mj-cs"/>
        </a:defRPr>
      </a:lvl1pPr>
      <a:lvl2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pitchFamily="34" charset="0"/>
        </a:defRPr>
      </a:lvl2pPr>
      <a:lvl3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pitchFamily="34" charset="0"/>
        </a:defRPr>
      </a:lvl3pPr>
      <a:lvl4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pitchFamily="34" charset="0"/>
        </a:defRPr>
      </a:lvl4pPr>
      <a:lvl5pPr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pitchFamily="34" charset="0"/>
        </a:defRPr>
      </a:lvl5pPr>
      <a:lvl6pPr marL="4572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pitchFamily="34" charset="0"/>
        </a:defRPr>
      </a:lvl6pPr>
      <a:lvl7pPr marL="9144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pitchFamily="34" charset="0"/>
        </a:defRPr>
      </a:lvl7pPr>
      <a:lvl8pPr marL="13716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pitchFamily="34" charset="0"/>
        </a:defRPr>
      </a:lvl8pPr>
      <a:lvl9pPr marL="1828800" algn="l" rtl="0" eaLnBrk="0" fontAlgn="base" hangingPunct="0">
        <a:lnSpc>
          <a:spcPct val="85000"/>
        </a:lnSpc>
        <a:spcBef>
          <a:spcPct val="0"/>
        </a:spcBef>
        <a:spcAft>
          <a:spcPct val="0"/>
        </a:spcAft>
        <a:defRPr kumimoji="1" sz="3200" b="1">
          <a:solidFill>
            <a:schemeClr val="accent2"/>
          </a:solidFill>
          <a:effectLst>
            <a:outerShdw blurRad="38100" dist="38100" dir="2700000" algn="tl">
              <a:srgbClr val="000000"/>
            </a:outerShdw>
          </a:effectLst>
          <a:latin typeface="Arial" pitchFamily="34" charset="0"/>
        </a:defRPr>
      </a:lvl9pPr>
    </p:titleStyle>
    <p:bodyStyle>
      <a:lvl1pPr marL="339725" indent="-339725" algn="l" rtl="0" eaLnBrk="0" fontAlgn="base" hangingPunct="0">
        <a:spcBef>
          <a:spcPct val="60000"/>
        </a:spcBef>
        <a:spcAft>
          <a:spcPct val="0"/>
        </a:spcAft>
        <a:buClr>
          <a:schemeClr val="tx1"/>
        </a:buClr>
        <a:buSzPct val="150000"/>
        <a:buChar char="•"/>
        <a:defRPr kumimoji="1" sz="2000">
          <a:solidFill>
            <a:srgbClr val="000000"/>
          </a:solidFill>
          <a:latin typeface="+mn-lt"/>
          <a:ea typeface="+mn-ea"/>
          <a:cs typeface="+mn-cs"/>
        </a:defRPr>
      </a:lvl1pPr>
      <a:lvl2pPr marL="679450" indent="-214313" algn="l" rtl="0" eaLnBrk="0" fontAlgn="base" hangingPunct="0">
        <a:spcBef>
          <a:spcPct val="40000"/>
        </a:spcBef>
        <a:spcAft>
          <a:spcPct val="0"/>
        </a:spcAft>
        <a:buClr>
          <a:schemeClr val="tx1"/>
        </a:buClr>
        <a:defRPr kumimoji="1">
          <a:solidFill>
            <a:srgbClr val="000000"/>
          </a:solidFill>
          <a:latin typeface="+mn-lt"/>
        </a:defRPr>
      </a:lvl2pPr>
      <a:lvl3pPr marL="1144588" indent="-231775" algn="l" rtl="0" eaLnBrk="0" fontAlgn="base" hangingPunct="0">
        <a:lnSpc>
          <a:spcPct val="95000"/>
        </a:lnSpc>
        <a:spcBef>
          <a:spcPct val="35000"/>
        </a:spcBef>
        <a:spcAft>
          <a:spcPct val="0"/>
        </a:spcAft>
        <a:buChar char="•"/>
        <a:defRPr kumimoji="1" sz="2000">
          <a:solidFill>
            <a:srgbClr val="000000"/>
          </a:solidFill>
          <a:latin typeface="+mn-lt"/>
        </a:defRPr>
      </a:lvl3pPr>
      <a:lvl4pPr marL="1592263" indent="-214313" algn="l" rtl="0" eaLnBrk="0" fontAlgn="base" hangingPunct="0">
        <a:lnSpc>
          <a:spcPct val="75000"/>
        </a:lnSpc>
        <a:spcBef>
          <a:spcPct val="30000"/>
        </a:spcBef>
        <a:spcAft>
          <a:spcPct val="0"/>
        </a:spcAft>
        <a:buChar char="–"/>
        <a:defRPr kumimoji="1">
          <a:solidFill>
            <a:srgbClr val="000000"/>
          </a:solidFill>
          <a:latin typeface="+mn-lt"/>
        </a:defRPr>
      </a:lvl4pPr>
      <a:lvl5pPr marL="21129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5pPr>
      <a:lvl6pPr marL="25701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6pPr>
      <a:lvl7pPr marL="30273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7pPr>
      <a:lvl8pPr marL="34845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8pPr>
      <a:lvl9pPr marL="3941763" indent="-228600" algn="l" rtl="0" eaLnBrk="0" fontAlgn="base" hangingPunct="0">
        <a:lnSpc>
          <a:spcPct val="75000"/>
        </a:lnSpc>
        <a:spcBef>
          <a:spcPct val="30000"/>
        </a:spcBef>
        <a:spcAft>
          <a:spcPct val="0"/>
        </a:spcAft>
        <a:buChar char="»"/>
        <a:defRPr kumimoji="1" sz="1600">
          <a:solidFill>
            <a:srgbClr val="000000"/>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75A109D7-48E4-4577-B8AB-4DAA26189182}" type="datetimeFigureOut">
              <a:rPr lang="en-US"/>
              <a:pPr>
                <a:defRPr/>
              </a:pPr>
              <a:t>5/8/2015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4547C1E4-A26A-4A1B-9F84-1BBF6410C61E}" type="slidenum">
              <a:rPr lang="en-US"/>
              <a:pPr>
                <a:defRPr/>
              </a:pPr>
              <a:t>‹#›</a:t>
            </a:fld>
            <a:endParaRPr lang="en-US"/>
          </a:p>
        </p:txBody>
      </p:sp>
    </p:spTree>
    <p:extLst>
      <p:ext uri="{BB962C8B-B14F-4D97-AF65-F5344CB8AC3E}">
        <p14:creationId xmlns:p14="http://schemas.microsoft.com/office/powerpoint/2010/main" val="3810641322"/>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3.xml"/><Relationship Id="rId1" Type="http://schemas.openxmlformats.org/officeDocument/2006/relationships/vmlDrawing" Target="../drawings/vmlDrawing3.vml"/><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May 8,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1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Analyze the 2</a:t>
            </a:r>
            <a:r>
              <a:rPr lang="en-US" sz="2400" baseline="30000" dirty="0" smtClean="0"/>
              <a:t>nd</a:t>
            </a:r>
            <a:r>
              <a:rPr lang="en-US" sz="2400" dirty="0"/>
              <a:t> </a:t>
            </a:r>
            <a:r>
              <a:rPr lang="en-US" sz="2400" dirty="0" smtClean="0"/>
              <a:t>and 4</a:t>
            </a:r>
            <a:r>
              <a:rPr lang="en-US" sz="2400" baseline="30000" dirty="0" smtClean="0"/>
              <a:t>th</a:t>
            </a:r>
            <a:r>
              <a:rPr lang="en-US" sz="2400" dirty="0" smtClean="0"/>
              <a:t> Amendments of the Constitution.</a:t>
            </a:r>
          </a:p>
          <a:p>
            <a:pPr marL="0" indent="0">
              <a:spcBef>
                <a:spcPct val="0"/>
              </a:spcBef>
              <a:buFont typeface="Arial" charset="0"/>
              <a:buNone/>
              <a:defRPr/>
            </a:pPr>
            <a:endParaRPr lang="en-US" sz="2000" b="1" dirty="0" smtClean="0">
              <a:solidFill>
                <a:srgbClr val="FF0000"/>
              </a:solidFill>
            </a:endParaRPr>
          </a:p>
          <a:p>
            <a:pPr marL="609600" indent="-609600">
              <a:spcBef>
                <a:spcPct val="0"/>
              </a:spcBef>
              <a:buFontTx/>
              <a:buNone/>
              <a:defRPr/>
            </a:pPr>
            <a:r>
              <a:rPr lang="en-US" sz="2800" b="1" dirty="0" smtClean="0">
                <a:solidFill>
                  <a:srgbClr val="FF0000"/>
                </a:solidFill>
              </a:rPr>
              <a:t>AGENDA: 5</a:t>
            </a:r>
            <a:r>
              <a:rPr lang="en-US" sz="2800" b="1" baseline="30000" dirty="0" smtClean="0">
                <a:solidFill>
                  <a:srgbClr val="FF0000"/>
                </a:solidFill>
              </a:rPr>
              <a:t>th</a:t>
            </a:r>
            <a:r>
              <a:rPr lang="en-US" sz="2800" b="1" dirty="0" smtClean="0">
                <a:solidFill>
                  <a:srgbClr val="FF0000"/>
                </a:solidFill>
              </a:rPr>
              <a:t> PERIOD ONLY</a:t>
            </a:r>
            <a:endParaRPr lang="en-US" sz="2400" dirty="0" smtClean="0"/>
          </a:p>
          <a:p>
            <a:pPr marL="609600" indent="-609600">
              <a:spcBef>
                <a:spcPct val="0"/>
              </a:spcBef>
              <a:buFontTx/>
              <a:buAutoNum type="arabicParenR"/>
              <a:defRPr/>
            </a:pPr>
            <a:r>
              <a:rPr lang="en-US" sz="2400" dirty="0" smtClean="0"/>
              <a:t>WARM-UP: Tax Day</a:t>
            </a:r>
            <a:endParaRPr lang="en-US" sz="2400" dirty="0" smtClean="0">
              <a:solidFill>
                <a:prstClr val="black"/>
              </a:solidFill>
            </a:endParaRPr>
          </a:p>
          <a:p>
            <a:pPr marL="609600" indent="-609600">
              <a:spcBef>
                <a:spcPct val="0"/>
              </a:spcBef>
              <a:buFontTx/>
              <a:buAutoNum type="arabicParenR"/>
              <a:defRPr/>
            </a:pPr>
            <a:r>
              <a:rPr lang="en-US" sz="2400" dirty="0" smtClean="0">
                <a:solidFill>
                  <a:prstClr val="black"/>
                </a:solidFill>
              </a:rPr>
              <a:t>Finish PRESENATIONS: 1</a:t>
            </a:r>
            <a:r>
              <a:rPr lang="en-US" sz="2400" baseline="30000" dirty="0" smtClean="0">
                <a:solidFill>
                  <a:prstClr val="black"/>
                </a:solidFill>
              </a:rPr>
              <a:t>st</a:t>
            </a:r>
            <a:r>
              <a:rPr lang="en-US" sz="2400" dirty="0" smtClean="0">
                <a:solidFill>
                  <a:prstClr val="black"/>
                </a:solidFill>
              </a:rPr>
              <a:t> Amendment Court Cases</a:t>
            </a:r>
          </a:p>
          <a:p>
            <a:pPr marL="609600" indent="-609600">
              <a:spcBef>
                <a:spcPct val="0"/>
              </a:spcBef>
              <a:buFontTx/>
              <a:buAutoNum type="arabicParenR"/>
              <a:defRPr/>
            </a:pPr>
            <a:r>
              <a:rPr lang="en-US" sz="2400" dirty="0" smtClean="0">
                <a:solidFill>
                  <a:prstClr val="black"/>
                </a:solidFill>
              </a:rPr>
              <a:t>CONCEPT: 2</a:t>
            </a:r>
            <a:r>
              <a:rPr lang="en-US" sz="2400" baseline="30000" dirty="0" smtClean="0">
                <a:solidFill>
                  <a:prstClr val="black"/>
                </a:solidFill>
              </a:rPr>
              <a:t>nd</a:t>
            </a:r>
            <a:r>
              <a:rPr lang="en-US" sz="2400" dirty="0" smtClean="0">
                <a:solidFill>
                  <a:prstClr val="black"/>
                </a:solidFill>
              </a:rPr>
              <a:t> &amp; 4</a:t>
            </a:r>
            <a:r>
              <a:rPr lang="en-US" sz="2400" baseline="30000" dirty="0" smtClean="0">
                <a:solidFill>
                  <a:prstClr val="black"/>
                </a:solidFill>
              </a:rPr>
              <a:t>th</a:t>
            </a:r>
            <a:r>
              <a:rPr lang="en-US" sz="2400" dirty="0" smtClean="0">
                <a:solidFill>
                  <a:prstClr val="black"/>
                </a:solidFill>
              </a:rPr>
              <a:t> Amendment Rights</a:t>
            </a:r>
          </a:p>
          <a:p>
            <a:pPr marL="609600" indent="-609600">
              <a:spcBef>
                <a:spcPct val="0"/>
              </a:spcBef>
              <a:buFontTx/>
              <a:buAutoNum type="arabicParenR"/>
              <a:defRPr/>
            </a:pPr>
            <a:r>
              <a:rPr lang="en-US" sz="2400" dirty="0" smtClean="0">
                <a:solidFill>
                  <a:prstClr val="black"/>
                </a:solidFill>
              </a:rPr>
              <a:t>ASSIGNMENT: Workbook P. 92</a:t>
            </a: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*****FINAL PROJECTS DUE MAY 22*****</a:t>
            </a:r>
            <a:endParaRPr lang="en-US" sz="12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20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r>
              <a:rPr lang="en-US" sz="1050" dirty="0" smtClean="0">
                <a:solidFill>
                  <a:srgbClr val="000000"/>
                </a:solidFill>
              </a:rPr>
              <a:t>)</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	***5 minutes***</a:t>
            </a:r>
          </a:p>
          <a:p>
            <a:pPr marL="0" lvl="0" indent="0">
              <a:lnSpc>
                <a:spcPct val="120000"/>
              </a:lnSpc>
              <a:spcBef>
                <a:spcPct val="0"/>
              </a:spcBef>
              <a:buNone/>
              <a:defRPr/>
            </a:pPr>
            <a:r>
              <a:rPr lang="en-US" sz="17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700" dirty="0">
                <a:solidFill>
                  <a:prstClr val="black"/>
                </a:solidFill>
              </a:rPr>
              <a:t>Ask your Section Leader if you received any restroom or attendance bonuses</a:t>
            </a:r>
          </a:p>
          <a:p>
            <a:pPr marL="857250" lvl="1" indent="-457200">
              <a:lnSpc>
                <a:spcPct val="120000"/>
              </a:lnSpc>
              <a:spcBef>
                <a:spcPct val="0"/>
              </a:spcBef>
              <a:buFont typeface="Wingdings" panose="05000000000000000000" pitchFamily="2" charset="2"/>
              <a:buChar char="Ø"/>
              <a:defRPr/>
            </a:pPr>
            <a:r>
              <a:rPr lang="en-US" sz="17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7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700" dirty="0">
                <a:solidFill>
                  <a:prstClr val="black"/>
                </a:solidFill>
              </a:rPr>
              <a:t>Calculate your taxes using the TAX BRACKET below:</a:t>
            </a:r>
            <a:endParaRPr lang="en-US" sz="1700" dirty="0">
              <a:solidFill>
                <a:srgbClr val="FF0000"/>
              </a:solidFill>
            </a:endParaRPr>
          </a:p>
          <a:p>
            <a:pPr marL="1257300" lvl="2" indent="-457200">
              <a:lnSpc>
                <a:spcPct val="120000"/>
              </a:lnSpc>
              <a:spcBef>
                <a:spcPct val="0"/>
              </a:spcBef>
              <a:buFont typeface="Wingdings" panose="05000000000000000000" pitchFamily="2" charset="2"/>
              <a:buChar char="Ø"/>
              <a:defRPr/>
            </a:pPr>
            <a:r>
              <a:rPr lang="en-US" sz="1700" b="1" dirty="0">
                <a:solidFill>
                  <a:srgbClr val="00B050"/>
                </a:solidFill>
                <a:effectLst>
                  <a:outerShdw blurRad="38100" dist="38100" dir="2700000" algn="tl">
                    <a:srgbClr val="000000">
                      <a:alpha val="43137"/>
                    </a:srgbClr>
                  </a:outerShdw>
                </a:effectLst>
              </a:rPr>
              <a:t>Proportional Tax for ALL STUDENTS</a:t>
            </a:r>
            <a:r>
              <a:rPr lang="en-US" sz="1700" b="1" i="1" dirty="0">
                <a:solidFill>
                  <a:srgbClr val="00B050"/>
                </a:solidFill>
                <a:effectLst>
                  <a:outerShdw blurRad="38100" dist="38100" dir="2700000" algn="tl">
                    <a:srgbClr val="000000">
                      <a:alpha val="43137"/>
                    </a:srgbClr>
                  </a:outerShdw>
                </a:effectLst>
              </a:rPr>
              <a:t> </a:t>
            </a:r>
            <a:r>
              <a:rPr lang="en-US" sz="1700" b="1" dirty="0">
                <a:solidFill>
                  <a:prstClr val="black"/>
                </a:solidFill>
                <a:effectLst>
                  <a:outerShdw blurRad="38100" dist="38100" dir="2700000" algn="tl">
                    <a:srgbClr val="000000">
                      <a:alpha val="43137"/>
                    </a:srgbClr>
                  </a:outerShdw>
                </a:effectLst>
              </a:rPr>
              <a:t>=============</a:t>
            </a:r>
            <a:r>
              <a:rPr lang="en-US" sz="1700" b="1" dirty="0" smtClean="0">
                <a:solidFill>
                  <a:prstClr val="black"/>
                </a:solidFill>
                <a:effectLst>
                  <a:outerShdw blurRad="38100" dist="38100" dir="2700000" algn="tl">
                    <a:srgbClr val="000000">
                      <a:alpha val="43137"/>
                    </a:srgbClr>
                  </a:outerShdw>
                </a:effectLst>
                <a:sym typeface="Wingdings" panose="05000000000000000000" pitchFamily="2" charset="2"/>
              </a:rPr>
              <a:t></a:t>
            </a:r>
            <a:r>
              <a:rPr lang="en-US" sz="1700" b="1" u="sng" dirty="0" smtClean="0">
                <a:solidFill>
                  <a:srgbClr val="FF0000"/>
                </a:solidFill>
                <a:sym typeface="Wingdings" panose="05000000000000000000" pitchFamily="2" charset="2"/>
              </a:rPr>
              <a:t>99</a:t>
            </a:r>
            <a:r>
              <a:rPr lang="en-US" sz="1700" b="1" u="sng" dirty="0" smtClean="0">
                <a:solidFill>
                  <a:srgbClr val="FF0000"/>
                </a:solidFill>
              </a:rPr>
              <a:t>%</a:t>
            </a:r>
            <a:r>
              <a:rPr lang="en-US" sz="1700" dirty="0" smtClean="0">
                <a:solidFill>
                  <a:srgbClr val="FF0000"/>
                </a:solidFill>
              </a:rPr>
              <a:t> </a:t>
            </a:r>
            <a:r>
              <a:rPr lang="en-US" sz="1700" dirty="0">
                <a:solidFill>
                  <a:srgbClr val="FF0000"/>
                </a:solidFill>
              </a:rPr>
              <a:t>tax rate (X </a:t>
            </a:r>
            <a:r>
              <a:rPr lang="en-US" sz="1700" dirty="0" smtClean="0">
                <a:solidFill>
                  <a:srgbClr val="FF0000"/>
                </a:solidFill>
              </a:rPr>
              <a:t>0.99)</a:t>
            </a:r>
            <a:endParaRPr lang="en-US" sz="1700" dirty="0">
              <a:solidFill>
                <a:srgbClr val="FF0000"/>
              </a:solidFill>
            </a:endParaRPr>
          </a:p>
          <a:p>
            <a:pPr marL="457200" lvl="0" indent="-457200">
              <a:lnSpc>
                <a:spcPct val="120000"/>
              </a:lnSpc>
              <a:spcBef>
                <a:spcPct val="0"/>
              </a:spcBef>
              <a:buFont typeface="+mj-lt"/>
              <a:buAutoNum type="arabicPeriod"/>
              <a:defRPr/>
            </a:pPr>
            <a:r>
              <a:rPr lang="en-US" sz="17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700" dirty="0">
                <a:solidFill>
                  <a:prstClr val="black"/>
                </a:solidFill>
              </a:rPr>
              <a:t>Your net pay for the week = your Weekly </a:t>
            </a:r>
            <a:r>
              <a:rPr lang="en-US" sz="1700" dirty="0" smtClean="0">
                <a:solidFill>
                  <a:prstClr val="black"/>
                </a:solidFill>
              </a:rPr>
              <a:t>Deposit</a:t>
            </a:r>
            <a:endParaRPr lang="en-US" sz="1700" dirty="0">
              <a:solidFill>
                <a:prstClr val="black"/>
              </a:solidFill>
            </a:endParaRPr>
          </a:p>
        </p:txBody>
      </p:sp>
    </p:spTree>
    <p:extLst>
      <p:ext uri="{BB962C8B-B14F-4D97-AF65-F5344CB8AC3E}">
        <p14:creationId xmlns:p14="http://schemas.microsoft.com/office/powerpoint/2010/main" val="2743875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5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3</a:t>
            </a:r>
            <a:r>
              <a:rPr lang="en-US" altLang="en-US" b="1" u="sng" baseline="30000" dirty="0" smtClean="0">
                <a:solidFill>
                  <a:prstClr val="black"/>
                </a:solidFill>
              </a:rPr>
              <a:t>rd</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81112284"/>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997200"/>
                <a:gridCol w="2997200"/>
                <a:gridCol w="2997200"/>
              </a:tblGrid>
              <a:tr h="676275">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Brett &amp; Zach</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Ashley &amp; Angelina</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Maria &amp; Stephanie C.</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Maria</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Toni &amp; Sylvia</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Andrea</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Lilly</a:t>
                      </a:r>
                      <a:r>
                        <a:rPr lang="en-US" baseline="0" dirty="0" smtClean="0">
                          <a:solidFill>
                            <a:schemeClr val="tx1"/>
                          </a:solidFill>
                        </a:rPr>
                        <a:t> &amp; Kim</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Stephanie W. &amp; Ivan</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Christian H.</a:t>
                      </a:r>
                      <a:r>
                        <a:rPr lang="en-US" baseline="0" dirty="0" smtClean="0">
                          <a:solidFill>
                            <a:schemeClr val="tx1"/>
                          </a:solidFill>
                        </a:rPr>
                        <a:t> &amp; Lupe</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Raul &amp; Jonathan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Juan &amp; Brian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Caitlyn</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Justina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Ramon</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Jose &amp; Armando</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Kristian W.</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Juli</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Hector &amp; Alicia</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Julian &amp; </a:t>
                      </a:r>
                      <a:r>
                        <a:rPr lang="en-US" dirty="0" err="1" smtClean="0">
                          <a:solidFill>
                            <a:schemeClr val="tx1"/>
                          </a:solidFill>
                        </a:rPr>
                        <a:t>Jasmien</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443699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5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4</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77073640"/>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997200"/>
                <a:gridCol w="2997200"/>
                <a:gridCol w="2997200"/>
              </a:tblGrid>
              <a:tr h="676275">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Jonathan</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Ramon &amp; Jesus</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Jasmine A. &amp; </a:t>
                      </a:r>
                      <a:r>
                        <a:rPr lang="en-US" dirty="0" err="1" smtClean="0">
                          <a:solidFill>
                            <a:schemeClr val="tx1"/>
                          </a:solidFill>
                        </a:rPr>
                        <a:t>Illene</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Jennifer &amp; Chris</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a:t>
                      </a:r>
                      <a:r>
                        <a:rPr lang="en-US" dirty="0" err="1" smtClean="0">
                          <a:solidFill>
                            <a:schemeClr val="tx1"/>
                          </a:solidFill>
                        </a:rPr>
                        <a:t>Lili</a:t>
                      </a:r>
                      <a:r>
                        <a:rPr lang="en-US" dirty="0" smtClean="0">
                          <a:solidFill>
                            <a:schemeClr val="tx1"/>
                          </a:solidFill>
                        </a:rPr>
                        <a:t> &amp; </a:t>
                      </a:r>
                      <a:r>
                        <a:rPr lang="en-US" dirty="0" err="1" smtClean="0">
                          <a:solidFill>
                            <a:schemeClr val="tx1"/>
                          </a:solidFill>
                        </a:rPr>
                        <a:t>Casidy</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Vanessa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r>
                        <a:rPr lang="en-US" dirty="0" err="1" smtClean="0">
                          <a:solidFill>
                            <a:schemeClr val="tx1"/>
                          </a:solidFill>
                        </a:rPr>
                        <a:t>Tino</a:t>
                      </a:r>
                      <a:r>
                        <a:rPr lang="en-US" baseline="0" dirty="0" smtClean="0">
                          <a:solidFill>
                            <a:schemeClr val="tx1"/>
                          </a:solidFill>
                        </a:rPr>
                        <a:t> &amp; Ashley</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Savannah &amp; Perla</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Lucy &amp; Jennifer L.</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Alicia</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a:t>
                      </a:r>
                      <a:r>
                        <a:rPr lang="en-US" baseline="0" dirty="0" err="1" smtClean="0">
                          <a:solidFill>
                            <a:schemeClr val="tx1"/>
                          </a:solidFill>
                        </a:rPr>
                        <a:t>Maite</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Jasmine</a:t>
                      </a:r>
                      <a:r>
                        <a:rPr lang="en-US" baseline="0" dirty="0" smtClean="0">
                          <a:solidFill>
                            <a:schemeClr val="tx1"/>
                          </a:solidFill>
                        </a:rPr>
                        <a:t> N. &amp; Diana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Cristian &amp; John</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Elizabeth &amp; </a:t>
                      </a:r>
                      <a:r>
                        <a:rPr lang="en-US" dirty="0" err="1" smtClean="0">
                          <a:solidFill>
                            <a:schemeClr val="tx1"/>
                          </a:solidFill>
                        </a:rPr>
                        <a:t>Arvinder</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Ricky &amp; </a:t>
                      </a:r>
                      <a:r>
                        <a:rPr lang="en-US" dirty="0" err="1" smtClean="0">
                          <a:solidFill>
                            <a:schemeClr val="tx1"/>
                          </a:solidFill>
                        </a:rPr>
                        <a:t>Jaskaran</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Brandon &amp; Jose</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Susana</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Lesley</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Rafael</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1762859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5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5</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4286257"/>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997200"/>
                <a:gridCol w="2997200"/>
                <a:gridCol w="2997200"/>
              </a:tblGrid>
              <a:tr h="676275">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Andrew &amp; Gabby</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Leo &amp; Tristan</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Rafael R.</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 </a:t>
                      </a:r>
                      <a:r>
                        <a:rPr lang="en-US" baseline="0" dirty="0" err="1" smtClean="0">
                          <a:solidFill>
                            <a:schemeClr val="tx1"/>
                          </a:solidFill>
                        </a:rPr>
                        <a:t>Esai</a:t>
                      </a:r>
                      <a:r>
                        <a:rPr lang="en-US" baseline="0" dirty="0" smtClean="0">
                          <a:solidFill>
                            <a:schemeClr val="tx1"/>
                          </a:solidFill>
                        </a:rPr>
                        <a:t> &amp; Caleb</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Jose &amp; Ernesto P.</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Victor</a:t>
                      </a:r>
                      <a:r>
                        <a:rPr lang="en-US" baseline="0" dirty="0" smtClean="0">
                          <a:solidFill>
                            <a:schemeClr val="tx1"/>
                          </a:solidFill>
                        </a:rPr>
                        <a:t> &amp; Elizabeth</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Miranda &amp; </a:t>
                      </a:r>
                      <a:r>
                        <a:rPr lang="en-US" dirty="0" err="1" smtClean="0">
                          <a:solidFill>
                            <a:schemeClr val="tx1"/>
                          </a:solidFill>
                        </a:rPr>
                        <a:t>Hilsa</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a:t>
                      </a:r>
                      <a:r>
                        <a:rPr lang="en-US" dirty="0" smtClean="0">
                          <a:solidFill>
                            <a:schemeClr val="tx1"/>
                          </a:solidFill>
                        </a:rPr>
                        <a:t>– David &amp; Rudy</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Alexis</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Fatima &amp; Genesis</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Hailey</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Manuel &amp; Maria</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Erasmo</a:t>
                      </a:r>
                      <a:r>
                        <a:rPr lang="en-US" baseline="0" dirty="0" smtClean="0">
                          <a:solidFill>
                            <a:schemeClr val="tx1"/>
                          </a:solidFill>
                        </a:rPr>
                        <a:t> &amp; Ernesto G.</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Kyndall</a:t>
                      </a:r>
                      <a:r>
                        <a:rPr lang="en-US" dirty="0" smtClean="0">
                          <a:solidFill>
                            <a:schemeClr val="tx1"/>
                          </a:solidFill>
                        </a:rPr>
                        <a:t> &amp; Chris</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Christian</a:t>
                      </a:r>
                      <a:r>
                        <a:rPr lang="en-US" baseline="0" dirty="0" smtClean="0">
                          <a:solidFill>
                            <a:schemeClr val="tx1"/>
                          </a:solidFill>
                        </a:rPr>
                        <a:t> &amp; Rafael A.</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Alex &amp; Jesus</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Cynthia &amp; </a:t>
                      </a:r>
                      <a:r>
                        <a:rPr lang="en-US" dirty="0" err="1" smtClean="0">
                          <a:solidFill>
                            <a:schemeClr val="tx1"/>
                          </a:solidFill>
                        </a:rPr>
                        <a:t>Kime</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Izaiah</a:t>
                      </a:r>
                      <a:r>
                        <a:rPr lang="en-US" baseline="0" dirty="0" smtClean="0">
                          <a:solidFill>
                            <a:schemeClr val="tx1"/>
                          </a:solidFill>
                        </a:rPr>
                        <a:t> &amp; Oscar</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Eduardo </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1762859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5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txBox="1">
            <a:spLocks/>
          </p:cNvSpPr>
          <p:nvPr/>
        </p:nvSpPr>
        <p:spPr bwMode="auto">
          <a:xfrm>
            <a:off x="0" y="274638"/>
            <a:ext cx="91440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b="1" u="sng" dirty="0" smtClean="0">
                <a:solidFill>
                  <a:prstClr val="black"/>
                </a:solidFill>
              </a:rPr>
              <a:t>6</a:t>
            </a:r>
            <a:r>
              <a:rPr lang="en-US" altLang="en-US" b="1" u="sng" baseline="30000" dirty="0" smtClean="0">
                <a:solidFill>
                  <a:prstClr val="black"/>
                </a:solidFill>
              </a:rPr>
              <a:t>th</a:t>
            </a:r>
            <a:r>
              <a:rPr lang="en-US" altLang="en-US" b="1" u="sng" dirty="0" smtClean="0">
                <a:solidFill>
                  <a:prstClr val="black"/>
                </a:solidFill>
              </a:rPr>
              <a:t> Period FINAL PROJECT</a:t>
            </a:r>
          </a:p>
          <a:p>
            <a:r>
              <a:rPr lang="en-US" altLang="en-US" b="1" u="sng" dirty="0" smtClean="0">
                <a:solidFill>
                  <a:prstClr val="black"/>
                </a:solidFill>
              </a:rPr>
              <a:t>PRESENATION SCHEDULE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77077361"/>
              </p:ext>
            </p:extLst>
          </p:nvPr>
        </p:nvGraphicFramePr>
        <p:xfrm>
          <a:off x="76200" y="1371600"/>
          <a:ext cx="8991600" cy="5410200"/>
        </p:xfrm>
        <a:graphic>
          <a:graphicData uri="http://schemas.openxmlformats.org/drawingml/2006/table">
            <a:tbl>
              <a:tblPr firstRow="1" bandRow="1">
                <a:tableStyleId>{5940675A-B579-460E-94D1-54222C63F5DA}</a:tableStyleId>
              </a:tblPr>
              <a:tblGrid>
                <a:gridCol w="2997200"/>
                <a:gridCol w="2997200"/>
                <a:gridCol w="2997200"/>
              </a:tblGrid>
              <a:tr h="676275">
                <a:tc>
                  <a:txBody>
                    <a:bodyPr/>
                    <a:lstStyle/>
                    <a:p>
                      <a:pPr algn="ctr"/>
                      <a:r>
                        <a:rPr lang="en-US" dirty="0" smtClean="0">
                          <a:solidFill>
                            <a:schemeClr val="bg1"/>
                          </a:solidFill>
                        </a:rPr>
                        <a:t>WEDNESDAY</a:t>
                      </a:r>
                    </a:p>
                    <a:p>
                      <a:pPr algn="ctr"/>
                      <a:r>
                        <a:rPr lang="en-US" dirty="0" smtClean="0">
                          <a:solidFill>
                            <a:schemeClr val="bg1"/>
                          </a:solidFill>
                        </a:rPr>
                        <a:t>May</a:t>
                      </a:r>
                      <a:r>
                        <a:rPr lang="en-US" baseline="0" dirty="0" smtClean="0">
                          <a:solidFill>
                            <a:schemeClr val="bg1"/>
                          </a:solidFill>
                        </a:rPr>
                        <a:t> 27</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THURSDAY</a:t>
                      </a:r>
                    </a:p>
                    <a:p>
                      <a:pPr algn="ctr"/>
                      <a:r>
                        <a:rPr lang="en-US" dirty="0" smtClean="0">
                          <a:solidFill>
                            <a:schemeClr val="bg1"/>
                          </a:solidFill>
                        </a:rPr>
                        <a:t>May</a:t>
                      </a:r>
                      <a:r>
                        <a:rPr lang="en-US" baseline="0" dirty="0" smtClean="0">
                          <a:solidFill>
                            <a:schemeClr val="bg1"/>
                          </a:solidFill>
                        </a:rPr>
                        <a:t> 28</a:t>
                      </a:r>
                      <a:r>
                        <a:rPr lang="en-US" baseline="30000" dirty="0" smtClean="0">
                          <a:solidFill>
                            <a:schemeClr val="bg1"/>
                          </a:solidFill>
                        </a:rPr>
                        <a:t>th</a:t>
                      </a:r>
                      <a:endParaRPr lang="en-US" dirty="0">
                        <a:solidFill>
                          <a:schemeClr val="bg1"/>
                        </a:solidFill>
                      </a:endParaRPr>
                    </a:p>
                  </a:txBody>
                  <a:tcPr>
                    <a:solidFill>
                      <a:schemeClr val="tx1"/>
                    </a:solidFill>
                  </a:tcPr>
                </a:tc>
                <a:tc>
                  <a:txBody>
                    <a:bodyPr/>
                    <a:lstStyle/>
                    <a:p>
                      <a:pPr algn="ctr"/>
                      <a:r>
                        <a:rPr lang="en-US" dirty="0" smtClean="0">
                          <a:solidFill>
                            <a:schemeClr val="bg1"/>
                          </a:solidFill>
                        </a:rPr>
                        <a:t>FRIDAY</a:t>
                      </a:r>
                      <a:endParaRPr lang="en-US" baseline="0" dirty="0" smtClean="0">
                        <a:solidFill>
                          <a:schemeClr val="bg1"/>
                        </a:solidFill>
                      </a:endParaRPr>
                    </a:p>
                    <a:p>
                      <a:pPr algn="ctr"/>
                      <a:r>
                        <a:rPr lang="en-US" baseline="0" dirty="0" smtClean="0">
                          <a:solidFill>
                            <a:schemeClr val="bg1"/>
                          </a:solidFill>
                        </a:rPr>
                        <a:t>May 29</a:t>
                      </a:r>
                      <a:r>
                        <a:rPr lang="en-US" baseline="30000" dirty="0" smtClean="0">
                          <a:solidFill>
                            <a:schemeClr val="bg1"/>
                          </a:solidFill>
                        </a:rPr>
                        <a:t>th</a:t>
                      </a:r>
                      <a:endParaRPr lang="en-US" dirty="0">
                        <a:solidFill>
                          <a:schemeClr val="bg1"/>
                        </a:solidFill>
                      </a:endParaRPr>
                    </a:p>
                  </a:txBody>
                  <a:tcPr>
                    <a:solidFill>
                      <a:schemeClr val="tx1"/>
                    </a:solidFill>
                  </a:tcPr>
                </a:tc>
              </a:tr>
              <a:tr h="676275">
                <a:tc>
                  <a:txBody>
                    <a:bodyPr/>
                    <a:lstStyle/>
                    <a:p>
                      <a:pPr algn="l"/>
                      <a:r>
                        <a:rPr lang="en-US" dirty="0" smtClean="0">
                          <a:solidFill>
                            <a:schemeClr val="tx1"/>
                          </a:solidFill>
                        </a:rPr>
                        <a:t>1</a:t>
                      </a:r>
                      <a:r>
                        <a:rPr lang="en-US" baseline="30000" dirty="0" smtClean="0">
                          <a:solidFill>
                            <a:schemeClr val="tx1"/>
                          </a:solidFill>
                        </a:rPr>
                        <a:t>st</a:t>
                      </a:r>
                      <a:r>
                        <a:rPr lang="en-US" baseline="0" dirty="0" smtClean="0">
                          <a:solidFill>
                            <a:schemeClr val="tx1"/>
                          </a:solidFill>
                        </a:rPr>
                        <a:t> – Gabby &amp; Stephanie</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Julio P. &amp; Jose</a:t>
                      </a:r>
                      <a:endParaRPr lang="en-US" dirty="0">
                        <a:solidFill>
                          <a:schemeClr val="tx1"/>
                        </a:solidFill>
                      </a:endParaRPr>
                    </a:p>
                  </a:txBody>
                  <a:tcPr/>
                </a:tc>
                <a:tc>
                  <a:txBody>
                    <a:bodyPr/>
                    <a:lstStyle/>
                    <a:p>
                      <a:pPr algn="l"/>
                      <a:r>
                        <a:rPr lang="en-US" dirty="0" smtClean="0">
                          <a:solidFill>
                            <a:schemeClr val="tx1"/>
                          </a:solidFill>
                        </a:rPr>
                        <a:t>1</a:t>
                      </a:r>
                      <a:r>
                        <a:rPr lang="en-US" baseline="30000" dirty="0" smtClean="0">
                          <a:solidFill>
                            <a:schemeClr val="tx1"/>
                          </a:solidFill>
                        </a:rPr>
                        <a:t>st</a:t>
                      </a:r>
                      <a:r>
                        <a:rPr lang="en-US" dirty="0" smtClean="0">
                          <a:solidFill>
                            <a:schemeClr val="tx1"/>
                          </a:solidFill>
                        </a:rPr>
                        <a:t> - Sam</a:t>
                      </a:r>
                      <a:endParaRPr lang="en-US" dirty="0">
                        <a:solidFill>
                          <a:schemeClr val="tx1"/>
                        </a:solidFill>
                      </a:endParaRPr>
                    </a:p>
                  </a:txBody>
                  <a:tcPr/>
                </a:tc>
              </a:tr>
              <a:tr h="676275">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Josh</a:t>
                      </a:r>
                      <a:r>
                        <a:rPr lang="en-US" baseline="0" dirty="0" smtClean="0">
                          <a:solidFill>
                            <a:schemeClr val="tx1"/>
                          </a:solidFill>
                        </a:rPr>
                        <a:t> &amp; Leo</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baseline="0"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2</a:t>
                      </a:r>
                      <a:r>
                        <a:rPr lang="en-US" baseline="30000" dirty="0" smtClean="0">
                          <a:solidFill>
                            <a:schemeClr val="tx1"/>
                          </a:solidFill>
                        </a:rPr>
                        <a:t>nd</a:t>
                      </a:r>
                      <a:r>
                        <a:rPr lang="en-US" dirty="0" smtClean="0">
                          <a:solidFill>
                            <a:schemeClr val="tx1"/>
                          </a:solidFill>
                        </a:rPr>
                        <a:t> – Jennifer &amp; Priscilla</a:t>
                      </a:r>
                      <a:endParaRPr lang="en-US" dirty="0">
                        <a:solidFill>
                          <a:schemeClr val="tx1"/>
                        </a:solidFill>
                      </a:endParaRPr>
                    </a:p>
                  </a:txBody>
                  <a:tcPr/>
                </a:tc>
              </a:tr>
              <a:tr h="676275">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Andrea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Brayan</a:t>
                      </a:r>
                      <a:r>
                        <a:rPr lang="en-US" baseline="0" dirty="0" smtClean="0">
                          <a:solidFill>
                            <a:schemeClr val="tx1"/>
                          </a:solidFill>
                        </a:rPr>
                        <a:t> &amp; Fatima</a:t>
                      </a:r>
                      <a:endParaRPr lang="en-US" dirty="0">
                        <a:solidFill>
                          <a:schemeClr val="tx1"/>
                        </a:solidFill>
                      </a:endParaRPr>
                    </a:p>
                  </a:txBody>
                  <a:tcPr/>
                </a:tc>
                <a:tc>
                  <a:txBody>
                    <a:bodyPr/>
                    <a:lstStyle/>
                    <a:p>
                      <a:pPr algn="l"/>
                      <a:r>
                        <a:rPr lang="en-US" dirty="0" smtClean="0">
                          <a:solidFill>
                            <a:schemeClr val="tx1"/>
                          </a:solidFill>
                        </a:rPr>
                        <a:t>3</a:t>
                      </a:r>
                      <a:r>
                        <a:rPr lang="en-US" baseline="30000" dirty="0" smtClean="0">
                          <a:solidFill>
                            <a:schemeClr val="tx1"/>
                          </a:solidFill>
                        </a:rPr>
                        <a:t>rd</a:t>
                      </a:r>
                      <a:r>
                        <a:rPr lang="en-US" dirty="0" smtClean="0">
                          <a:solidFill>
                            <a:schemeClr val="tx1"/>
                          </a:solidFill>
                        </a:rPr>
                        <a:t> – Ricardo &amp; Efren</a:t>
                      </a:r>
                      <a:endParaRPr lang="en-US" dirty="0">
                        <a:solidFill>
                          <a:schemeClr val="tx1"/>
                        </a:solidFill>
                      </a:endParaRPr>
                    </a:p>
                  </a:txBody>
                  <a:tcPr/>
                </a:tc>
              </a:tr>
              <a:tr h="676275">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Cecilia</a:t>
                      </a:r>
                      <a:r>
                        <a:rPr lang="en-US" baseline="0" dirty="0" smtClean="0">
                          <a:solidFill>
                            <a:schemeClr val="tx1"/>
                          </a:solidFill>
                        </a:rPr>
                        <a:t> &amp; Megan</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dirty="0" smtClean="0">
                          <a:solidFill>
                            <a:schemeClr val="tx1"/>
                          </a:solidFill>
                        </a:rPr>
                        <a:t> – Jonathan &amp; Denice</a:t>
                      </a:r>
                      <a:endParaRPr lang="en-US" dirty="0">
                        <a:solidFill>
                          <a:schemeClr val="tx1"/>
                        </a:solidFill>
                      </a:endParaRPr>
                    </a:p>
                  </a:txBody>
                  <a:tcPr/>
                </a:tc>
                <a:tc>
                  <a:txBody>
                    <a:bodyPr/>
                    <a:lstStyle/>
                    <a:p>
                      <a:pPr algn="l"/>
                      <a:r>
                        <a:rPr lang="en-US" dirty="0" smtClean="0">
                          <a:solidFill>
                            <a:schemeClr val="tx1"/>
                          </a:solidFill>
                        </a:rPr>
                        <a:t>4</a:t>
                      </a:r>
                      <a:r>
                        <a:rPr lang="en-US" baseline="30000" dirty="0" smtClean="0">
                          <a:solidFill>
                            <a:schemeClr val="tx1"/>
                          </a:solidFill>
                        </a:rPr>
                        <a:t>th</a:t>
                      </a:r>
                      <a:r>
                        <a:rPr lang="en-US" baseline="0" dirty="0" smtClean="0">
                          <a:solidFill>
                            <a:schemeClr val="tx1"/>
                          </a:solidFill>
                        </a:rPr>
                        <a:t> – Julio O. &amp; Hannah</a:t>
                      </a:r>
                      <a:endParaRPr lang="en-US" dirty="0">
                        <a:solidFill>
                          <a:schemeClr val="tx1"/>
                        </a:solidFill>
                      </a:endParaRPr>
                    </a:p>
                  </a:txBody>
                  <a:tcPr/>
                </a:tc>
              </a:tr>
              <a:tr h="676275">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Kim</a:t>
                      </a:r>
                      <a:endParaRPr lang="en-US" dirty="0">
                        <a:solidFill>
                          <a:schemeClr val="tx1"/>
                        </a:solidFill>
                      </a:endParaRPr>
                    </a:p>
                  </a:txBody>
                  <a:tcPr/>
                </a:tc>
                <a:tc>
                  <a:txBody>
                    <a:bodyPr/>
                    <a:lstStyle/>
                    <a:p>
                      <a:pPr algn="l"/>
                      <a:r>
                        <a:rPr lang="en-US" dirty="0" smtClean="0">
                          <a:solidFill>
                            <a:schemeClr val="tx1"/>
                          </a:solidFill>
                        </a:rPr>
                        <a:t>5</a:t>
                      </a:r>
                      <a:r>
                        <a:rPr lang="en-US" baseline="30000" dirty="0" smtClean="0">
                          <a:solidFill>
                            <a:schemeClr val="tx1"/>
                          </a:solidFill>
                        </a:rPr>
                        <a:t>th</a:t>
                      </a:r>
                      <a:r>
                        <a:rPr lang="en-US" dirty="0" smtClean="0">
                          <a:solidFill>
                            <a:schemeClr val="tx1"/>
                          </a:solidFill>
                        </a:rPr>
                        <a:t> - Carrie</a:t>
                      </a:r>
                      <a:endParaRPr lang="en-US" dirty="0">
                        <a:solidFill>
                          <a:schemeClr val="tx1"/>
                        </a:solidFill>
                      </a:endParaRPr>
                    </a:p>
                  </a:txBody>
                  <a:tcPr/>
                </a:tc>
              </a:tr>
              <a:tr h="676275">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Giovanna</a:t>
                      </a:r>
                      <a:r>
                        <a:rPr lang="en-US" baseline="0" dirty="0" smtClean="0">
                          <a:solidFill>
                            <a:schemeClr val="tx1"/>
                          </a:solidFill>
                        </a:rPr>
                        <a:t>, Edgar &amp; </a:t>
                      </a:r>
                    </a:p>
                    <a:p>
                      <a:pPr algn="l"/>
                      <a:r>
                        <a:rPr lang="en-US" baseline="0" dirty="0" smtClean="0">
                          <a:solidFill>
                            <a:schemeClr val="tx1"/>
                          </a:solidFill>
                        </a:rPr>
                        <a:t>        Mariela</a:t>
                      </a:r>
                      <a:endParaRPr lang="en-US" dirty="0">
                        <a:solidFill>
                          <a:schemeClr val="tx1"/>
                        </a:solidFill>
                      </a:endParaRPr>
                    </a:p>
                  </a:txBody>
                  <a:tcPr/>
                </a:tc>
                <a:tc>
                  <a:txBody>
                    <a:bodyPr/>
                    <a:lstStyle/>
                    <a:p>
                      <a:pPr algn="l"/>
                      <a:r>
                        <a:rPr lang="en-US" dirty="0" smtClean="0">
                          <a:solidFill>
                            <a:schemeClr val="tx1"/>
                          </a:solidFill>
                        </a:rPr>
                        <a:t>6</a:t>
                      </a:r>
                      <a:r>
                        <a:rPr lang="en-US" baseline="30000" dirty="0" smtClean="0">
                          <a:solidFill>
                            <a:schemeClr val="tx1"/>
                          </a:solidFill>
                        </a:rPr>
                        <a:t>th</a:t>
                      </a:r>
                      <a:r>
                        <a:rPr lang="en-US" dirty="0" smtClean="0">
                          <a:solidFill>
                            <a:schemeClr val="tx1"/>
                          </a:solidFill>
                        </a:rPr>
                        <a:t> – </a:t>
                      </a:r>
                      <a:r>
                        <a:rPr lang="en-US" dirty="0" err="1" smtClean="0">
                          <a:solidFill>
                            <a:schemeClr val="tx1"/>
                          </a:solidFill>
                        </a:rPr>
                        <a:t>Prez</a:t>
                      </a:r>
                      <a:r>
                        <a:rPr lang="en-US" baseline="0" dirty="0" smtClean="0">
                          <a:solidFill>
                            <a:schemeClr val="tx1"/>
                          </a:solidFill>
                        </a:rPr>
                        <a:t> &amp; VP</a:t>
                      </a:r>
                      <a:endParaRPr lang="en-US" dirty="0">
                        <a:solidFill>
                          <a:schemeClr val="tx1"/>
                        </a:solidFill>
                      </a:endParaRPr>
                    </a:p>
                  </a:txBody>
                  <a:tcPr/>
                </a:tc>
              </a:tr>
              <a:tr h="676275">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Jorge &amp; Alvaro</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Marco</a:t>
                      </a:r>
                      <a:endParaRPr lang="en-US" dirty="0">
                        <a:solidFill>
                          <a:schemeClr val="tx1"/>
                        </a:solidFill>
                      </a:endParaRPr>
                    </a:p>
                  </a:txBody>
                  <a:tcPr/>
                </a:tc>
                <a:tc>
                  <a:txBody>
                    <a:bodyPr/>
                    <a:lstStyle/>
                    <a:p>
                      <a:pPr algn="l"/>
                      <a:r>
                        <a:rPr lang="en-US" dirty="0" smtClean="0">
                          <a:solidFill>
                            <a:schemeClr val="tx1"/>
                          </a:solidFill>
                        </a:rPr>
                        <a:t>7</a:t>
                      </a:r>
                      <a:r>
                        <a:rPr lang="en-US" baseline="30000" dirty="0" smtClean="0">
                          <a:solidFill>
                            <a:schemeClr val="tx1"/>
                          </a:solidFill>
                        </a:rPr>
                        <a:t>th</a:t>
                      </a:r>
                      <a:r>
                        <a:rPr lang="en-US" dirty="0" smtClean="0">
                          <a:solidFill>
                            <a:schemeClr val="tx1"/>
                          </a:solidFill>
                        </a:rPr>
                        <a:t> – Rolando &amp; Mario</a:t>
                      </a:r>
                      <a:endParaRPr lang="en-US" dirty="0">
                        <a:solidFill>
                          <a:schemeClr val="tx1"/>
                        </a:solidFill>
                      </a:endParaRPr>
                    </a:p>
                  </a:txBody>
                  <a:tcPr/>
                </a:tc>
              </a:tr>
            </a:tbl>
          </a:graphicData>
        </a:graphic>
      </p:graphicFrame>
    </p:spTree>
    <p:extLst>
      <p:ext uri="{BB962C8B-B14F-4D97-AF65-F5344CB8AC3E}">
        <p14:creationId xmlns:p14="http://schemas.microsoft.com/office/powerpoint/2010/main" val="1762859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effectLst>
                  <a:outerShdw blurRad="38100" dist="38100" dir="2700000" algn="tl">
                    <a:srgbClr val="000000">
                      <a:alpha val="43137"/>
                    </a:srgbClr>
                  </a:outerShdw>
                </a:effectLst>
              </a:rPr>
              <a:t>CLASS RANKINGS</a:t>
            </a:r>
            <a:endParaRPr lang="en-US" b="1" dirty="0">
              <a:effectLst>
                <a:outerShdw blurRad="38100" dist="38100" dir="2700000" algn="tl">
                  <a:srgbClr val="000000">
                    <a:alpha val="43137"/>
                  </a:srgbClr>
                </a:outerShdw>
              </a:effectLst>
            </a:endParaRPr>
          </a:p>
        </p:txBody>
      </p:sp>
      <p:sp>
        <p:nvSpPr>
          <p:cNvPr id="8" name="Text Placeholder 7"/>
          <p:cNvSpPr>
            <a:spLocks noGrp="1"/>
          </p:cNvSpPr>
          <p:nvPr>
            <p:ph type="body" idx="1"/>
          </p:nvPr>
        </p:nvSpPr>
        <p:spPr/>
        <p:txBody>
          <a:bodyPr/>
          <a:lstStyle/>
          <a:p>
            <a:pPr algn="ctr"/>
            <a:r>
              <a:rPr lang="en-US" dirty="0" smtClean="0"/>
              <a:t>CLASS AVERAGE</a:t>
            </a:r>
            <a:endParaRPr lang="en-US" dirty="0"/>
          </a:p>
        </p:txBody>
      </p:sp>
      <p:sp>
        <p:nvSpPr>
          <p:cNvPr id="9" name="Content Placeholder 8"/>
          <p:cNvSpPr>
            <a:spLocks noGrp="1"/>
          </p:cNvSpPr>
          <p:nvPr>
            <p:ph sz="half" idx="2"/>
          </p:nvPr>
        </p:nvSpPr>
        <p:spPr/>
        <p:txBody>
          <a:bodyPr/>
          <a:lstStyle/>
          <a:p>
            <a:pPr marL="457200" indent="-457200">
              <a:buAutoNum type="arabicParenR" startAt="4"/>
            </a:pPr>
            <a:r>
              <a:rPr lang="en-US" sz="4000" dirty="0" smtClean="0"/>
              <a:t>   5</a:t>
            </a:r>
            <a:r>
              <a:rPr lang="en-US" sz="4000" baseline="30000" dirty="0" smtClean="0"/>
              <a:t>th</a:t>
            </a:r>
            <a:r>
              <a:rPr lang="en-US" sz="4000" dirty="0" smtClean="0"/>
              <a:t> – 71.89%</a:t>
            </a:r>
          </a:p>
          <a:p>
            <a:pPr marL="457200" indent="-457200">
              <a:buAutoNum type="arabicParenR" startAt="3"/>
            </a:pPr>
            <a:r>
              <a:rPr lang="en-US" sz="4000" dirty="0" smtClean="0"/>
              <a:t>   6</a:t>
            </a:r>
            <a:r>
              <a:rPr lang="en-US" sz="4000" baseline="30000" dirty="0" smtClean="0"/>
              <a:t>th</a:t>
            </a:r>
            <a:r>
              <a:rPr lang="en-US" sz="4000" dirty="0" smtClean="0"/>
              <a:t> – 73.56%</a:t>
            </a:r>
          </a:p>
          <a:p>
            <a:pPr marL="457200" indent="-457200">
              <a:buAutoNum type="arabicParenR" startAt="2"/>
            </a:pPr>
            <a:r>
              <a:rPr lang="en-US" sz="4000" dirty="0" smtClean="0"/>
              <a:t>   4</a:t>
            </a:r>
            <a:r>
              <a:rPr lang="en-US" sz="4000" baseline="30000" dirty="0" smtClean="0"/>
              <a:t>th</a:t>
            </a:r>
            <a:r>
              <a:rPr lang="en-US" sz="4000" dirty="0" smtClean="0"/>
              <a:t> – 77.49%</a:t>
            </a:r>
          </a:p>
          <a:p>
            <a:pPr marL="457200" indent="-457200">
              <a:buAutoNum type="arabicParenR"/>
            </a:pPr>
            <a:r>
              <a:rPr lang="en-US" sz="4000" dirty="0" smtClean="0"/>
              <a:t>   3</a:t>
            </a:r>
            <a:r>
              <a:rPr lang="en-US" sz="4000" baseline="30000" dirty="0" smtClean="0"/>
              <a:t>rd</a:t>
            </a:r>
            <a:r>
              <a:rPr lang="en-US" sz="4000" dirty="0" smtClean="0"/>
              <a:t> – 78.72%</a:t>
            </a:r>
          </a:p>
        </p:txBody>
      </p:sp>
      <p:sp>
        <p:nvSpPr>
          <p:cNvPr id="10" name="Text Placeholder 9"/>
          <p:cNvSpPr>
            <a:spLocks noGrp="1"/>
          </p:cNvSpPr>
          <p:nvPr>
            <p:ph type="body" sz="quarter" idx="3"/>
          </p:nvPr>
        </p:nvSpPr>
        <p:spPr/>
        <p:txBody>
          <a:bodyPr/>
          <a:lstStyle/>
          <a:p>
            <a:pPr algn="ctr"/>
            <a:r>
              <a:rPr lang="en-US" dirty="0" smtClean="0"/>
              <a:t>PURCHASED FINAL</a:t>
            </a:r>
            <a:endParaRPr lang="en-US" dirty="0"/>
          </a:p>
        </p:txBody>
      </p:sp>
      <p:sp>
        <p:nvSpPr>
          <p:cNvPr id="11" name="Content Placeholder 10"/>
          <p:cNvSpPr>
            <a:spLocks noGrp="1"/>
          </p:cNvSpPr>
          <p:nvPr>
            <p:ph sz="quarter" idx="4"/>
          </p:nvPr>
        </p:nvSpPr>
        <p:spPr/>
        <p:txBody>
          <a:bodyPr/>
          <a:lstStyle/>
          <a:p>
            <a:pPr marL="0" indent="0">
              <a:buNone/>
            </a:pPr>
            <a:r>
              <a:rPr lang="en-US" sz="4000" dirty="0" smtClean="0"/>
              <a:t>4)   6</a:t>
            </a:r>
            <a:r>
              <a:rPr lang="en-US" sz="4000" baseline="30000" dirty="0" smtClean="0"/>
              <a:t>th</a:t>
            </a:r>
            <a:r>
              <a:rPr lang="en-US" sz="4000" dirty="0" smtClean="0"/>
              <a:t> – 100%</a:t>
            </a:r>
          </a:p>
          <a:p>
            <a:pPr marL="0" indent="0">
              <a:buNone/>
            </a:pPr>
            <a:r>
              <a:rPr lang="en-US" sz="4000" dirty="0" smtClean="0"/>
              <a:t>3)   3</a:t>
            </a:r>
            <a:r>
              <a:rPr lang="en-US" sz="4000" baseline="30000" dirty="0" smtClean="0"/>
              <a:t>rd</a:t>
            </a:r>
            <a:r>
              <a:rPr lang="en-US" sz="4000" dirty="0" smtClean="0"/>
              <a:t> – 100%</a:t>
            </a:r>
          </a:p>
          <a:p>
            <a:pPr marL="0" indent="0">
              <a:buNone/>
            </a:pPr>
            <a:r>
              <a:rPr lang="en-US" sz="4000" dirty="0" smtClean="0"/>
              <a:t>2)   5</a:t>
            </a:r>
            <a:r>
              <a:rPr lang="en-US" sz="4000" baseline="30000" dirty="0" smtClean="0"/>
              <a:t>th</a:t>
            </a:r>
            <a:r>
              <a:rPr lang="en-US" sz="4000" dirty="0" smtClean="0"/>
              <a:t> – 100%</a:t>
            </a:r>
          </a:p>
          <a:p>
            <a:pPr marL="0" indent="0">
              <a:buNone/>
            </a:pPr>
            <a:r>
              <a:rPr lang="en-US" sz="4000" dirty="0" smtClean="0"/>
              <a:t>1)   4</a:t>
            </a:r>
            <a:r>
              <a:rPr lang="en-US" sz="4000" baseline="30000" dirty="0" smtClean="0"/>
              <a:t>th</a:t>
            </a:r>
            <a:r>
              <a:rPr lang="en-US" sz="4000" dirty="0" smtClean="0"/>
              <a:t> – 100%</a:t>
            </a:r>
            <a:endParaRPr lang="en-US" sz="4000" dirty="0"/>
          </a:p>
        </p:txBody>
      </p:sp>
    </p:spTree>
    <p:extLst>
      <p:ext uri="{BB962C8B-B14F-4D97-AF65-F5344CB8AC3E}">
        <p14:creationId xmlns:p14="http://schemas.microsoft.com/office/powerpoint/2010/main" val="1724096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May 8,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Analyze the 2</a:t>
            </a:r>
            <a:r>
              <a:rPr lang="en-US" sz="2400" baseline="30000" dirty="0" smtClean="0"/>
              <a:t>nd</a:t>
            </a:r>
            <a:r>
              <a:rPr lang="en-US" sz="2400" dirty="0"/>
              <a:t> </a:t>
            </a:r>
            <a:r>
              <a:rPr lang="en-US" sz="2400" dirty="0" smtClean="0"/>
              <a:t>and 4</a:t>
            </a:r>
            <a:r>
              <a:rPr lang="en-US" sz="2400" baseline="30000" dirty="0" smtClean="0"/>
              <a:t>th</a:t>
            </a:r>
            <a:r>
              <a:rPr lang="en-US" sz="2400" dirty="0" smtClean="0"/>
              <a:t> Amendments of the Constitution.</a:t>
            </a:r>
          </a:p>
          <a:p>
            <a:pPr marL="0" indent="0">
              <a:spcBef>
                <a:spcPct val="0"/>
              </a:spcBef>
              <a:buFont typeface="Arial" charset="0"/>
              <a:buNone/>
              <a:defRPr/>
            </a:pPr>
            <a:endParaRPr lang="en-US" sz="2000" b="1" dirty="0" smtClean="0">
              <a:solidFill>
                <a:srgbClr val="FF0000"/>
              </a:solidFill>
            </a:endParaRPr>
          </a:p>
          <a:p>
            <a:pPr marL="609600" indent="-609600">
              <a:spcBef>
                <a:spcPct val="0"/>
              </a:spcBef>
              <a:buFontTx/>
              <a:buNone/>
              <a:defRPr/>
            </a:pPr>
            <a:r>
              <a:rPr lang="en-US" sz="2800" b="1" dirty="0" smtClean="0">
                <a:solidFill>
                  <a:srgbClr val="FF0000"/>
                </a:solidFill>
              </a:rPr>
              <a:t>AGENDA: 3</a:t>
            </a:r>
            <a:r>
              <a:rPr lang="en-US" sz="2800" b="1" baseline="30000" dirty="0" smtClean="0">
                <a:solidFill>
                  <a:srgbClr val="FF0000"/>
                </a:solidFill>
              </a:rPr>
              <a:t>rd</a:t>
            </a:r>
            <a:r>
              <a:rPr lang="en-US" sz="2800" b="1" dirty="0" smtClean="0">
                <a:solidFill>
                  <a:srgbClr val="FF0000"/>
                </a:solidFill>
              </a:rPr>
              <a:t> PERIOD ONLY</a:t>
            </a:r>
            <a:endParaRPr lang="en-US" sz="2400" dirty="0" smtClean="0"/>
          </a:p>
          <a:p>
            <a:pPr marL="609600" indent="-609600">
              <a:spcBef>
                <a:spcPct val="0"/>
              </a:spcBef>
              <a:buFontTx/>
              <a:buAutoNum type="arabicParenR"/>
              <a:defRPr/>
            </a:pPr>
            <a:r>
              <a:rPr lang="en-US" sz="2400" dirty="0" smtClean="0"/>
              <a:t>WARM-UP: Tax Day</a:t>
            </a:r>
            <a:endParaRPr lang="en-US" sz="2400" dirty="0" smtClean="0">
              <a:solidFill>
                <a:prstClr val="black"/>
              </a:solidFill>
            </a:endParaRPr>
          </a:p>
          <a:p>
            <a:pPr marL="609600" indent="-609600">
              <a:spcBef>
                <a:spcPct val="0"/>
              </a:spcBef>
              <a:buFontTx/>
              <a:buAutoNum type="arabicParenR"/>
              <a:defRPr/>
            </a:pPr>
            <a:r>
              <a:rPr lang="en-US" sz="2400" dirty="0" smtClean="0">
                <a:solidFill>
                  <a:prstClr val="black"/>
                </a:solidFill>
              </a:rPr>
              <a:t>Finish PRESENATIONS: 1</a:t>
            </a:r>
            <a:r>
              <a:rPr lang="en-US" sz="2400" baseline="30000" dirty="0" smtClean="0">
                <a:solidFill>
                  <a:prstClr val="black"/>
                </a:solidFill>
              </a:rPr>
              <a:t>st</a:t>
            </a:r>
            <a:r>
              <a:rPr lang="en-US" sz="2400" dirty="0" smtClean="0">
                <a:solidFill>
                  <a:prstClr val="black"/>
                </a:solidFill>
              </a:rPr>
              <a:t> Amendment Court Cases</a:t>
            </a:r>
          </a:p>
          <a:p>
            <a:pPr marL="609600" indent="-609600">
              <a:spcBef>
                <a:spcPct val="0"/>
              </a:spcBef>
              <a:buFontTx/>
              <a:buAutoNum type="arabicParenR"/>
              <a:defRPr/>
            </a:pPr>
            <a:r>
              <a:rPr lang="en-US" sz="2400" dirty="0" smtClean="0">
                <a:solidFill>
                  <a:prstClr val="black"/>
                </a:solidFill>
              </a:rPr>
              <a:t>CONCEPT: 2</a:t>
            </a:r>
            <a:r>
              <a:rPr lang="en-US" sz="2400" baseline="30000" dirty="0" smtClean="0">
                <a:solidFill>
                  <a:prstClr val="black"/>
                </a:solidFill>
              </a:rPr>
              <a:t>nd</a:t>
            </a:r>
            <a:r>
              <a:rPr lang="en-US" sz="2400" dirty="0" smtClean="0">
                <a:solidFill>
                  <a:prstClr val="black"/>
                </a:solidFill>
              </a:rPr>
              <a:t> &amp; 4</a:t>
            </a:r>
            <a:r>
              <a:rPr lang="en-US" sz="2400" baseline="30000" dirty="0" smtClean="0">
                <a:solidFill>
                  <a:prstClr val="black"/>
                </a:solidFill>
              </a:rPr>
              <a:t>th</a:t>
            </a:r>
            <a:r>
              <a:rPr lang="en-US" sz="2400" dirty="0" smtClean="0">
                <a:solidFill>
                  <a:prstClr val="black"/>
                </a:solidFill>
              </a:rPr>
              <a:t> Amendment Rights</a:t>
            </a:r>
          </a:p>
          <a:p>
            <a:pPr marL="609600" indent="-609600">
              <a:spcBef>
                <a:spcPct val="0"/>
              </a:spcBef>
              <a:buFontTx/>
              <a:buAutoNum type="arabicParenR"/>
              <a:defRPr/>
            </a:pPr>
            <a:r>
              <a:rPr lang="en-US" sz="2400" dirty="0" smtClean="0">
                <a:solidFill>
                  <a:prstClr val="black"/>
                </a:solidFill>
              </a:rPr>
              <a:t>ASSIGNMENT: Workbook P. 92</a:t>
            </a: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*****FINAL PROJECTS DUE MAY 22*****</a:t>
            </a:r>
            <a:endParaRPr lang="en-US" sz="12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20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r>
              <a:rPr lang="en-US" sz="1050" dirty="0" smtClean="0">
                <a:solidFill>
                  <a:srgbClr val="000000"/>
                </a:solidFill>
              </a:rPr>
              <a:t>)</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	***5 minutes***</a:t>
            </a:r>
          </a:p>
          <a:p>
            <a:pPr marL="0" lvl="0" indent="0">
              <a:lnSpc>
                <a:spcPct val="120000"/>
              </a:lnSpc>
              <a:spcBef>
                <a:spcPct val="0"/>
              </a:spcBef>
              <a:buNone/>
              <a:defRPr/>
            </a:pPr>
            <a:r>
              <a:rPr lang="en-US" sz="17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700" dirty="0">
                <a:solidFill>
                  <a:prstClr val="black"/>
                </a:solidFill>
              </a:rPr>
              <a:t>Ask your Section Leader if you received any restroom bonuses</a:t>
            </a:r>
          </a:p>
          <a:p>
            <a:pPr marL="857250" lvl="1" indent="-457200">
              <a:lnSpc>
                <a:spcPct val="120000"/>
              </a:lnSpc>
              <a:spcBef>
                <a:spcPct val="0"/>
              </a:spcBef>
              <a:buFont typeface="Wingdings" panose="05000000000000000000" pitchFamily="2" charset="2"/>
              <a:buChar char="Ø"/>
              <a:defRPr/>
            </a:pPr>
            <a:r>
              <a:rPr lang="en-US" sz="17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7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7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700" dirty="0">
                <a:solidFill>
                  <a:srgbClr val="00B050"/>
                </a:solidFill>
              </a:rPr>
              <a:t>Gross Total </a:t>
            </a:r>
            <a:r>
              <a:rPr lang="en-US" sz="1700" b="1" i="1" dirty="0">
                <a:solidFill>
                  <a:srgbClr val="00B050"/>
                </a:solidFill>
                <a:effectLst>
                  <a:outerShdw blurRad="38100" dist="38100" dir="2700000" algn="tl">
                    <a:srgbClr val="000000">
                      <a:alpha val="43137"/>
                    </a:srgbClr>
                  </a:outerShdw>
                </a:effectLst>
              </a:rPr>
              <a:t>Less than $45.00 </a:t>
            </a:r>
            <a:r>
              <a:rPr lang="en-US" sz="1700" b="1" dirty="0">
                <a:solidFill>
                  <a:prstClr val="black"/>
                </a:solidFill>
                <a:effectLst>
                  <a:outerShdw blurRad="38100" dist="38100" dir="2700000" algn="tl">
                    <a:srgbClr val="000000">
                      <a:alpha val="43137"/>
                    </a:srgbClr>
                  </a:outerShdw>
                </a:effectLst>
              </a:rPr>
              <a:t>================</a:t>
            </a:r>
            <a:r>
              <a:rPr lang="en-US" sz="17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700" b="1" u="sng" dirty="0">
                <a:solidFill>
                  <a:srgbClr val="FF0000"/>
                </a:solidFill>
              </a:rPr>
              <a:t>28%</a:t>
            </a:r>
            <a:r>
              <a:rPr lang="en-US" sz="1700" dirty="0">
                <a:solidFill>
                  <a:srgbClr val="FF0000"/>
                </a:solidFill>
              </a:rPr>
              <a:t> tax rate (X 0.28)</a:t>
            </a:r>
          </a:p>
          <a:p>
            <a:pPr marL="1257300" lvl="2" indent="-457200">
              <a:lnSpc>
                <a:spcPct val="120000"/>
              </a:lnSpc>
              <a:spcBef>
                <a:spcPct val="0"/>
              </a:spcBef>
              <a:buFont typeface="Wingdings" panose="05000000000000000000" pitchFamily="2" charset="2"/>
              <a:buChar char="Ø"/>
              <a:defRPr/>
            </a:pPr>
            <a:r>
              <a:rPr lang="en-US" sz="1700" dirty="0">
                <a:solidFill>
                  <a:srgbClr val="00B050"/>
                </a:solidFill>
              </a:rPr>
              <a:t>Gross Total </a:t>
            </a:r>
            <a:r>
              <a:rPr lang="en-US" sz="1700" b="1" i="1" dirty="0">
                <a:solidFill>
                  <a:srgbClr val="00B050"/>
                </a:solidFill>
                <a:effectLst>
                  <a:outerShdw blurRad="38100" dist="38100" dir="2700000" algn="tl">
                    <a:srgbClr val="000000">
                      <a:alpha val="43137"/>
                    </a:srgbClr>
                  </a:outerShdw>
                </a:effectLst>
              </a:rPr>
              <a:t>$45 through $55.00 </a:t>
            </a:r>
            <a:r>
              <a:rPr lang="en-US" sz="1700" b="1" dirty="0">
                <a:solidFill>
                  <a:prstClr val="black"/>
                </a:solidFill>
                <a:effectLst>
                  <a:outerShdw blurRad="38100" dist="38100" dir="2700000" algn="tl">
                    <a:srgbClr val="000000">
                      <a:alpha val="43137"/>
                    </a:srgbClr>
                  </a:outerShdw>
                </a:effectLst>
              </a:rPr>
              <a:t>==============</a:t>
            </a:r>
            <a:r>
              <a:rPr lang="en-US" sz="17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700" b="1" u="sng" dirty="0">
                <a:solidFill>
                  <a:srgbClr val="FF0000"/>
                </a:solidFill>
                <a:sym typeface="Wingdings" panose="05000000000000000000" pitchFamily="2" charset="2"/>
              </a:rPr>
              <a:t>33</a:t>
            </a:r>
            <a:r>
              <a:rPr lang="en-US" sz="1700" b="1" u="sng" dirty="0">
                <a:solidFill>
                  <a:srgbClr val="FF0000"/>
                </a:solidFill>
              </a:rPr>
              <a:t>%</a:t>
            </a:r>
            <a:r>
              <a:rPr lang="en-US" sz="1700" dirty="0">
                <a:solidFill>
                  <a:srgbClr val="FF0000"/>
                </a:solidFill>
              </a:rPr>
              <a:t> tax rate (X 0.33)</a:t>
            </a:r>
          </a:p>
          <a:p>
            <a:pPr marL="1257300" lvl="2" indent="-457200">
              <a:lnSpc>
                <a:spcPct val="120000"/>
              </a:lnSpc>
              <a:spcBef>
                <a:spcPct val="0"/>
              </a:spcBef>
              <a:buFont typeface="Wingdings" panose="05000000000000000000" pitchFamily="2" charset="2"/>
              <a:buChar char="Ø"/>
              <a:defRPr/>
            </a:pPr>
            <a:r>
              <a:rPr lang="en-US" sz="1700" dirty="0">
                <a:solidFill>
                  <a:srgbClr val="00B050"/>
                </a:solidFill>
              </a:rPr>
              <a:t>Gross Total </a:t>
            </a:r>
            <a:r>
              <a:rPr lang="en-US" sz="1700" b="1" i="1" dirty="0">
                <a:solidFill>
                  <a:srgbClr val="00B050"/>
                </a:solidFill>
                <a:effectLst>
                  <a:outerShdw blurRad="38100" dist="38100" dir="2700000" algn="tl">
                    <a:srgbClr val="000000">
                      <a:alpha val="43137"/>
                    </a:srgbClr>
                  </a:outerShdw>
                </a:effectLst>
              </a:rPr>
              <a:t>More than $55.00</a:t>
            </a:r>
            <a:r>
              <a:rPr lang="en-US" sz="1700" b="1" dirty="0">
                <a:solidFill>
                  <a:srgbClr val="00B050"/>
                </a:solidFill>
                <a:effectLst>
                  <a:outerShdw blurRad="38100" dist="38100" dir="2700000" algn="tl">
                    <a:srgbClr val="000000">
                      <a:alpha val="43137"/>
                    </a:srgbClr>
                  </a:outerShdw>
                </a:effectLst>
              </a:rPr>
              <a:t> </a:t>
            </a:r>
            <a:r>
              <a:rPr lang="en-US" sz="1700" b="1" dirty="0">
                <a:solidFill>
                  <a:prstClr val="black"/>
                </a:solidFill>
                <a:effectLst>
                  <a:outerShdw blurRad="38100" dist="38100" dir="2700000" algn="tl">
                    <a:srgbClr val="000000">
                      <a:alpha val="43137"/>
                    </a:srgbClr>
                  </a:outerShdw>
                </a:effectLst>
              </a:rPr>
              <a:t>================</a:t>
            </a:r>
            <a:r>
              <a:rPr lang="en-US" sz="17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700" b="1" u="sng" dirty="0">
                <a:solidFill>
                  <a:srgbClr val="FF0000"/>
                </a:solidFill>
              </a:rPr>
              <a:t>38%</a:t>
            </a:r>
            <a:r>
              <a:rPr lang="en-US" sz="1700" b="1" dirty="0">
                <a:solidFill>
                  <a:srgbClr val="FF0000"/>
                </a:solidFill>
              </a:rPr>
              <a:t> </a:t>
            </a:r>
            <a:r>
              <a:rPr lang="en-US" sz="1700" dirty="0">
                <a:solidFill>
                  <a:srgbClr val="FF0000"/>
                </a:solidFill>
              </a:rPr>
              <a:t>tax rate (X 0.38)</a:t>
            </a:r>
          </a:p>
          <a:p>
            <a:pPr marL="457200" lvl="0" indent="-457200">
              <a:lnSpc>
                <a:spcPct val="120000"/>
              </a:lnSpc>
              <a:spcBef>
                <a:spcPct val="0"/>
              </a:spcBef>
              <a:buFont typeface="+mj-lt"/>
              <a:buAutoNum type="arabicPeriod"/>
              <a:defRPr/>
            </a:pPr>
            <a:r>
              <a:rPr lang="en-US" sz="17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700" dirty="0">
                <a:solidFill>
                  <a:prstClr val="black"/>
                </a:solidFill>
              </a:rPr>
              <a:t>Your net pay for the week = your Weekly </a:t>
            </a:r>
            <a:r>
              <a:rPr lang="en-US" sz="1700" dirty="0" smtClean="0">
                <a:solidFill>
                  <a:prstClr val="black"/>
                </a:solidFill>
              </a:rPr>
              <a:t>Deposit</a:t>
            </a:r>
            <a:endParaRPr lang="en-US" sz="1700" dirty="0">
              <a:solidFill>
                <a:prstClr val="black"/>
              </a:solidFill>
            </a:endParaRPr>
          </a:p>
        </p:txBody>
      </p:sp>
    </p:spTree>
    <p:extLst>
      <p:ext uri="{BB962C8B-B14F-4D97-AF65-F5344CB8AC3E}">
        <p14:creationId xmlns:p14="http://schemas.microsoft.com/office/powerpoint/2010/main" val="2498176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Friday May 8,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2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Analyze the 2</a:t>
            </a:r>
            <a:r>
              <a:rPr lang="en-US" sz="2400" baseline="30000" dirty="0" smtClean="0"/>
              <a:t>nd</a:t>
            </a:r>
            <a:r>
              <a:rPr lang="en-US" sz="2400" dirty="0"/>
              <a:t> </a:t>
            </a:r>
            <a:r>
              <a:rPr lang="en-US" sz="2400" dirty="0" smtClean="0"/>
              <a:t>and 4</a:t>
            </a:r>
            <a:r>
              <a:rPr lang="en-US" sz="2400" baseline="30000" dirty="0" smtClean="0"/>
              <a:t>th</a:t>
            </a:r>
            <a:r>
              <a:rPr lang="en-US" sz="2400" dirty="0" smtClean="0"/>
              <a:t> Amendments of the Constitution.</a:t>
            </a:r>
          </a:p>
          <a:p>
            <a:pPr marL="0" indent="0">
              <a:spcBef>
                <a:spcPct val="0"/>
              </a:spcBef>
              <a:buFont typeface="Arial" charset="0"/>
              <a:buNone/>
              <a:defRPr/>
            </a:pPr>
            <a:endParaRPr lang="en-US" sz="2000" b="1" dirty="0" smtClean="0">
              <a:solidFill>
                <a:srgbClr val="FF0000"/>
              </a:solidFill>
            </a:endParaRPr>
          </a:p>
          <a:p>
            <a:pPr marL="609600" indent="-609600">
              <a:spcBef>
                <a:spcPct val="0"/>
              </a:spcBef>
              <a:buFontTx/>
              <a:buNone/>
              <a:defRPr/>
            </a:pPr>
            <a:r>
              <a:rPr lang="en-US" sz="2800" b="1" dirty="0" smtClean="0">
                <a:solidFill>
                  <a:srgbClr val="FF0000"/>
                </a:solidFill>
              </a:rPr>
              <a:t>AGENDA: 4</a:t>
            </a:r>
            <a:r>
              <a:rPr lang="en-US" sz="2800" b="1" baseline="30000" dirty="0" smtClean="0">
                <a:solidFill>
                  <a:srgbClr val="FF0000"/>
                </a:solidFill>
              </a:rPr>
              <a:t>th</a:t>
            </a:r>
            <a:r>
              <a:rPr lang="en-US" sz="2800" b="1" dirty="0" smtClean="0">
                <a:solidFill>
                  <a:srgbClr val="FF0000"/>
                </a:solidFill>
              </a:rPr>
              <a:t> &amp; 6</a:t>
            </a:r>
            <a:r>
              <a:rPr lang="en-US" sz="2800" b="1" baseline="30000" dirty="0" smtClean="0">
                <a:solidFill>
                  <a:srgbClr val="FF0000"/>
                </a:solidFill>
              </a:rPr>
              <a:t>th</a:t>
            </a:r>
            <a:r>
              <a:rPr lang="en-US" sz="2800" b="1" dirty="0" smtClean="0">
                <a:solidFill>
                  <a:srgbClr val="FF0000"/>
                </a:solidFill>
              </a:rPr>
              <a:t> PERIODS ONLY</a:t>
            </a:r>
            <a:endParaRPr lang="en-US" sz="2400" dirty="0" smtClean="0"/>
          </a:p>
          <a:p>
            <a:pPr marL="609600" indent="-609600">
              <a:spcBef>
                <a:spcPct val="0"/>
              </a:spcBef>
              <a:buFontTx/>
              <a:buAutoNum type="arabicParenR"/>
              <a:defRPr/>
            </a:pPr>
            <a:r>
              <a:rPr lang="en-US" sz="2400" dirty="0" smtClean="0"/>
              <a:t>WARM-UP: Tax Day</a:t>
            </a:r>
            <a:endParaRPr lang="en-US" sz="2400" dirty="0" smtClean="0">
              <a:solidFill>
                <a:prstClr val="black"/>
              </a:solidFill>
            </a:endParaRPr>
          </a:p>
          <a:p>
            <a:pPr marL="609600" indent="-609600">
              <a:spcBef>
                <a:spcPct val="0"/>
              </a:spcBef>
              <a:buFontTx/>
              <a:buAutoNum type="arabicParenR"/>
              <a:defRPr/>
            </a:pPr>
            <a:r>
              <a:rPr lang="en-US" sz="2400" dirty="0" smtClean="0">
                <a:solidFill>
                  <a:prstClr val="black"/>
                </a:solidFill>
              </a:rPr>
              <a:t>Finish PRESENATIONS: 1</a:t>
            </a:r>
            <a:r>
              <a:rPr lang="en-US" sz="2400" baseline="30000" dirty="0" smtClean="0">
                <a:solidFill>
                  <a:prstClr val="black"/>
                </a:solidFill>
              </a:rPr>
              <a:t>st</a:t>
            </a:r>
            <a:r>
              <a:rPr lang="en-US" sz="2400" dirty="0" smtClean="0">
                <a:solidFill>
                  <a:prstClr val="black"/>
                </a:solidFill>
              </a:rPr>
              <a:t> Amendment Court Cases</a:t>
            </a:r>
          </a:p>
          <a:p>
            <a:pPr marL="609600" indent="-609600">
              <a:spcBef>
                <a:spcPct val="0"/>
              </a:spcBef>
              <a:buFontTx/>
              <a:buAutoNum type="arabicParenR"/>
              <a:defRPr/>
            </a:pPr>
            <a:r>
              <a:rPr lang="en-US" sz="2400" dirty="0" smtClean="0">
                <a:solidFill>
                  <a:prstClr val="black"/>
                </a:solidFill>
              </a:rPr>
              <a:t>CONCEPT: 2</a:t>
            </a:r>
            <a:r>
              <a:rPr lang="en-US" sz="2400" baseline="30000" dirty="0" smtClean="0">
                <a:solidFill>
                  <a:prstClr val="black"/>
                </a:solidFill>
              </a:rPr>
              <a:t>nd</a:t>
            </a:r>
            <a:r>
              <a:rPr lang="en-US" sz="2400" dirty="0" smtClean="0">
                <a:solidFill>
                  <a:prstClr val="black"/>
                </a:solidFill>
              </a:rPr>
              <a:t> &amp; 4</a:t>
            </a:r>
            <a:r>
              <a:rPr lang="en-US" sz="2400" baseline="30000" dirty="0" smtClean="0">
                <a:solidFill>
                  <a:prstClr val="black"/>
                </a:solidFill>
              </a:rPr>
              <a:t>th</a:t>
            </a:r>
            <a:r>
              <a:rPr lang="en-US" sz="2400" dirty="0" smtClean="0">
                <a:solidFill>
                  <a:prstClr val="black"/>
                </a:solidFill>
              </a:rPr>
              <a:t> Amendment Rights</a:t>
            </a:r>
          </a:p>
          <a:p>
            <a:pPr marL="609600" indent="-609600">
              <a:spcBef>
                <a:spcPct val="0"/>
              </a:spcBef>
              <a:buFontTx/>
              <a:buAutoNum type="arabicParenR"/>
              <a:defRPr/>
            </a:pPr>
            <a:r>
              <a:rPr lang="en-US" sz="2400" dirty="0" smtClean="0">
                <a:solidFill>
                  <a:prstClr val="black"/>
                </a:solidFill>
              </a:rPr>
              <a:t>ASSIGNMENT: Workbook P. 92</a:t>
            </a:r>
          </a:p>
          <a:p>
            <a:pPr marL="0" indent="0" algn="ctr">
              <a:spcBef>
                <a:spcPct val="0"/>
              </a:spcBef>
              <a:buNone/>
              <a:defRPr/>
            </a:pPr>
            <a:r>
              <a:rPr lang="en-US" sz="2400" b="1" dirty="0" smtClean="0">
                <a:solidFill>
                  <a:prstClr val="black"/>
                </a:solidFill>
                <a:effectLst>
                  <a:outerShdw blurRad="38100" dist="38100" dir="2700000" algn="tl">
                    <a:srgbClr val="000000">
                      <a:alpha val="43137"/>
                    </a:srgbClr>
                  </a:outerShdw>
                </a:effectLst>
              </a:rPr>
              <a:t>*****FINAL PROJECTS DUE MAY 22*****</a:t>
            </a:r>
            <a:endParaRPr lang="en-US" sz="12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2000" b="1" dirty="0" smtClean="0"/>
          </a:p>
          <a:p>
            <a:pPr marL="609600" indent="-609600">
              <a:spcBef>
                <a:spcPct val="0"/>
              </a:spcBef>
              <a:buFont typeface="Arial" charset="0"/>
              <a:buNone/>
              <a:defRPr/>
            </a:pPr>
            <a:r>
              <a:rPr lang="en-US" sz="2800" b="1" dirty="0" smtClean="0">
                <a:solidFill>
                  <a:srgbClr val="1F497D"/>
                </a:solidFill>
              </a:rPr>
              <a:t>Tax Day WARM-UP</a:t>
            </a:r>
            <a:r>
              <a:rPr lang="en-US" sz="2800" dirty="0">
                <a:solidFill>
                  <a:srgbClr val="1F497D"/>
                </a:solidFill>
              </a:rPr>
              <a:t>: </a:t>
            </a:r>
            <a:r>
              <a:rPr lang="en-US" sz="1050" dirty="0">
                <a:solidFill>
                  <a:srgbClr val="000000"/>
                </a:solidFill>
              </a:rPr>
              <a:t>(Follow the directions below</a:t>
            </a:r>
            <a:r>
              <a:rPr lang="en-US" sz="1050" dirty="0" smtClean="0">
                <a:solidFill>
                  <a:srgbClr val="000000"/>
                </a:solidFill>
              </a:rPr>
              <a:t>)</a:t>
            </a:r>
            <a:endParaRPr lang="en-US" sz="2400" dirty="0" smtClean="0">
              <a:solidFill>
                <a:prstClr val="black"/>
              </a:solidFill>
            </a:endParaRPr>
          </a:p>
          <a:p>
            <a:pPr marL="0" indent="0" algn="ctr">
              <a:spcBef>
                <a:spcPct val="0"/>
              </a:spcBef>
              <a:buFont typeface="Arial" charset="0"/>
              <a:buNone/>
              <a:defRPr/>
            </a:pPr>
            <a:r>
              <a:rPr lang="en-US" sz="2400" dirty="0" smtClean="0">
                <a:solidFill>
                  <a:prstClr val="black"/>
                </a:solidFill>
              </a:rPr>
              <a:t>	***5 minutes***</a:t>
            </a:r>
          </a:p>
          <a:p>
            <a:pPr marL="0" lvl="0" indent="0">
              <a:lnSpc>
                <a:spcPct val="120000"/>
              </a:lnSpc>
              <a:spcBef>
                <a:spcPct val="0"/>
              </a:spcBef>
              <a:buNone/>
              <a:defRPr/>
            </a:pPr>
            <a:r>
              <a:rPr lang="en-US" sz="1500" dirty="0">
                <a:solidFill>
                  <a:prstClr val="black"/>
                </a:solidFill>
              </a:rPr>
              <a:t>Calculate your weekly taxes and make your Weekly Deposit.</a:t>
            </a:r>
          </a:p>
          <a:p>
            <a:pPr marL="457200" lvl="0" indent="-457200">
              <a:lnSpc>
                <a:spcPct val="120000"/>
              </a:lnSpc>
              <a:spcBef>
                <a:spcPct val="0"/>
              </a:spcBef>
              <a:buFont typeface="+mj-lt"/>
              <a:buAutoNum type="arabicPeriod"/>
              <a:defRPr/>
            </a:pPr>
            <a:r>
              <a:rPr lang="en-US" sz="1500" dirty="0">
                <a:solidFill>
                  <a:prstClr val="black"/>
                </a:solidFill>
              </a:rPr>
              <a:t>Ask your Section Leader if you received any restroom bonuses</a:t>
            </a:r>
          </a:p>
          <a:p>
            <a:pPr marL="857250" lvl="1" indent="-457200">
              <a:lnSpc>
                <a:spcPct val="120000"/>
              </a:lnSpc>
              <a:spcBef>
                <a:spcPct val="0"/>
              </a:spcBef>
              <a:buFont typeface="Wingdings" panose="05000000000000000000" pitchFamily="2" charset="2"/>
              <a:buChar char="Ø"/>
              <a:defRPr/>
            </a:pPr>
            <a:r>
              <a:rPr lang="en-US" sz="1500" dirty="0">
                <a:solidFill>
                  <a:prstClr val="black"/>
                </a:solidFill>
              </a:rPr>
              <a:t>If so, add it to your pay for that day on your Weekly Time Sheet</a:t>
            </a:r>
          </a:p>
          <a:p>
            <a:pPr marL="457200" lvl="0" indent="-457200">
              <a:lnSpc>
                <a:spcPct val="120000"/>
              </a:lnSpc>
              <a:spcBef>
                <a:spcPct val="0"/>
              </a:spcBef>
              <a:buFont typeface="+mj-lt"/>
              <a:buAutoNum type="arabicPeriod"/>
              <a:defRPr/>
            </a:pPr>
            <a:r>
              <a:rPr lang="en-US" sz="1500" dirty="0">
                <a:solidFill>
                  <a:prstClr val="black"/>
                </a:solidFill>
              </a:rPr>
              <a:t>Add up your daily pay from the week to get your Gross Total</a:t>
            </a:r>
          </a:p>
          <a:p>
            <a:pPr marL="457200" lvl="0" indent="-457200">
              <a:lnSpc>
                <a:spcPct val="120000"/>
              </a:lnSpc>
              <a:spcBef>
                <a:spcPct val="0"/>
              </a:spcBef>
              <a:buFont typeface="+mj-lt"/>
              <a:buAutoNum type="arabicPeriod"/>
              <a:defRPr/>
            </a:pPr>
            <a:r>
              <a:rPr lang="en-US" sz="1500" dirty="0">
                <a:solidFill>
                  <a:prstClr val="black"/>
                </a:solidFill>
              </a:rPr>
              <a:t>Calculate your taxes using the TAX BRACKETS below:</a:t>
            </a:r>
          </a:p>
          <a:p>
            <a:pPr marL="1257300" lvl="2" indent="-457200">
              <a:lnSpc>
                <a:spcPct val="120000"/>
              </a:lnSpc>
              <a:spcBef>
                <a:spcPct val="0"/>
              </a:spcBef>
              <a:buFont typeface="Wingdings" panose="05000000000000000000" pitchFamily="2" charset="2"/>
              <a:buChar char="Ø"/>
              <a:defRPr/>
            </a:pPr>
            <a:r>
              <a:rPr lang="en-US" sz="1500" dirty="0">
                <a:solidFill>
                  <a:srgbClr val="00B050"/>
                </a:solidFill>
              </a:rPr>
              <a:t>Gross Total </a:t>
            </a:r>
            <a:r>
              <a:rPr lang="en-US" sz="1500" b="1" i="1" dirty="0">
                <a:solidFill>
                  <a:srgbClr val="00B050"/>
                </a:solidFill>
                <a:effectLst>
                  <a:outerShdw blurRad="38100" dist="38100" dir="2700000" algn="tl">
                    <a:srgbClr val="000000">
                      <a:alpha val="43137"/>
                    </a:srgbClr>
                  </a:outerShdw>
                </a:effectLst>
              </a:rPr>
              <a:t>Less than $40.00 </a:t>
            </a:r>
            <a:r>
              <a:rPr lang="en-US" sz="1500" b="1" dirty="0">
                <a:solidFill>
                  <a:prstClr val="black"/>
                </a:solidFill>
                <a:effectLst>
                  <a:outerShdw blurRad="38100" dist="38100" dir="2700000" algn="tl">
                    <a:srgbClr val="000000">
                      <a:alpha val="43137"/>
                    </a:srgbClr>
                  </a:outerShdw>
                </a:effectLst>
              </a:rPr>
              <a:t>================</a:t>
            </a:r>
            <a:r>
              <a:rPr lang="en-US" sz="15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500" b="1" u="sng" dirty="0">
                <a:solidFill>
                  <a:srgbClr val="FF0000"/>
                </a:solidFill>
                <a:sym typeface="Wingdings" panose="05000000000000000000" pitchFamily="2" charset="2"/>
              </a:rPr>
              <a:t>10</a:t>
            </a:r>
            <a:r>
              <a:rPr lang="en-US" sz="1500" b="1" u="sng" dirty="0">
                <a:solidFill>
                  <a:srgbClr val="FF0000"/>
                </a:solidFill>
              </a:rPr>
              <a:t>%</a:t>
            </a:r>
            <a:r>
              <a:rPr lang="en-US" sz="1500" dirty="0">
                <a:solidFill>
                  <a:srgbClr val="FF0000"/>
                </a:solidFill>
              </a:rPr>
              <a:t> tax rate (X 0.10)</a:t>
            </a:r>
          </a:p>
          <a:p>
            <a:pPr marL="1257300" lvl="2" indent="-457200">
              <a:lnSpc>
                <a:spcPct val="120000"/>
              </a:lnSpc>
              <a:spcBef>
                <a:spcPct val="0"/>
              </a:spcBef>
              <a:buFont typeface="Wingdings" panose="05000000000000000000" pitchFamily="2" charset="2"/>
              <a:buChar char="Ø"/>
              <a:defRPr/>
            </a:pPr>
            <a:r>
              <a:rPr lang="en-US" sz="1500" dirty="0">
                <a:solidFill>
                  <a:srgbClr val="00B050"/>
                </a:solidFill>
              </a:rPr>
              <a:t>Gross Total </a:t>
            </a:r>
            <a:r>
              <a:rPr lang="en-US" sz="1500" b="1" i="1" dirty="0">
                <a:solidFill>
                  <a:srgbClr val="00B050"/>
                </a:solidFill>
                <a:effectLst>
                  <a:outerShdw blurRad="38100" dist="38100" dir="2700000" algn="tl">
                    <a:srgbClr val="000000">
                      <a:alpha val="43137"/>
                    </a:srgbClr>
                  </a:outerShdw>
                </a:effectLst>
              </a:rPr>
              <a:t>$40 through $60.00 </a:t>
            </a:r>
            <a:r>
              <a:rPr lang="en-US" sz="1500" b="1" dirty="0">
                <a:solidFill>
                  <a:prstClr val="black"/>
                </a:solidFill>
                <a:effectLst>
                  <a:outerShdw blurRad="38100" dist="38100" dir="2700000" algn="tl">
                    <a:srgbClr val="000000">
                      <a:alpha val="43137"/>
                    </a:srgbClr>
                  </a:outerShdw>
                </a:effectLst>
              </a:rPr>
              <a:t>==============</a:t>
            </a:r>
            <a:r>
              <a:rPr lang="en-US" sz="15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500" b="1" u="sng" dirty="0">
                <a:solidFill>
                  <a:srgbClr val="FF0000"/>
                </a:solidFill>
                <a:sym typeface="Wingdings" panose="05000000000000000000" pitchFamily="2" charset="2"/>
              </a:rPr>
              <a:t>20</a:t>
            </a:r>
            <a:r>
              <a:rPr lang="en-US" sz="1500" b="1" u="sng" dirty="0">
                <a:solidFill>
                  <a:srgbClr val="FF0000"/>
                </a:solidFill>
              </a:rPr>
              <a:t>%</a:t>
            </a:r>
            <a:r>
              <a:rPr lang="en-US" sz="1500" dirty="0">
                <a:solidFill>
                  <a:srgbClr val="FF0000"/>
                </a:solidFill>
              </a:rPr>
              <a:t> tax rate (X 0.20)</a:t>
            </a:r>
          </a:p>
          <a:p>
            <a:pPr marL="1257300" lvl="2" indent="-457200">
              <a:lnSpc>
                <a:spcPct val="120000"/>
              </a:lnSpc>
              <a:spcBef>
                <a:spcPct val="0"/>
              </a:spcBef>
              <a:buFont typeface="Wingdings" panose="05000000000000000000" pitchFamily="2" charset="2"/>
              <a:buChar char="Ø"/>
              <a:defRPr/>
            </a:pPr>
            <a:r>
              <a:rPr lang="en-US" sz="1500" dirty="0">
                <a:solidFill>
                  <a:srgbClr val="00B050"/>
                </a:solidFill>
              </a:rPr>
              <a:t>Gross Total </a:t>
            </a:r>
            <a:r>
              <a:rPr lang="en-US" sz="1500" b="1" i="1" dirty="0">
                <a:solidFill>
                  <a:srgbClr val="00B050"/>
                </a:solidFill>
                <a:effectLst>
                  <a:outerShdw blurRad="38100" dist="38100" dir="2700000" algn="tl">
                    <a:srgbClr val="000000">
                      <a:alpha val="43137"/>
                    </a:srgbClr>
                  </a:outerShdw>
                </a:effectLst>
              </a:rPr>
              <a:t>$60 through $70.00 </a:t>
            </a:r>
            <a:r>
              <a:rPr lang="en-US" sz="1500" b="1" dirty="0">
                <a:solidFill>
                  <a:prstClr val="black"/>
                </a:solidFill>
                <a:effectLst>
                  <a:outerShdw blurRad="38100" dist="38100" dir="2700000" algn="tl">
                    <a:srgbClr val="000000">
                      <a:alpha val="43137"/>
                    </a:srgbClr>
                  </a:outerShdw>
                </a:effectLst>
              </a:rPr>
              <a:t>==============</a:t>
            </a:r>
            <a:r>
              <a:rPr lang="en-US" sz="15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500" b="1" u="sng" dirty="0">
                <a:solidFill>
                  <a:srgbClr val="FF0000"/>
                </a:solidFill>
                <a:sym typeface="Wingdings" panose="05000000000000000000" pitchFamily="2" charset="2"/>
              </a:rPr>
              <a:t>30</a:t>
            </a:r>
            <a:r>
              <a:rPr lang="en-US" sz="1500" b="1" u="sng" dirty="0">
                <a:solidFill>
                  <a:srgbClr val="FF0000"/>
                </a:solidFill>
              </a:rPr>
              <a:t>%</a:t>
            </a:r>
            <a:r>
              <a:rPr lang="en-US" sz="1500" dirty="0">
                <a:solidFill>
                  <a:srgbClr val="FF0000"/>
                </a:solidFill>
              </a:rPr>
              <a:t> tax rate (X 0.30)</a:t>
            </a:r>
          </a:p>
          <a:p>
            <a:pPr marL="1257300" lvl="2" indent="-457200">
              <a:lnSpc>
                <a:spcPct val="120000"/>
              </a:lnSpc>
              <a:spcBef>
                <a:spcPct val="0"/>
              </a:spcBef>
              <a:buFont typeface="Wingdings" panose="05000000000000000000" pitchFamily="2" charset="2"/>
              <a:buChar char="Ø"/>
              <a:defRPr/>
            </a:pPr>
            <a:r>
              <a:rPr lang="en-US" sz="1500" dirty="0">
                <a:solidFill>
                  <a:srgbClr val="00B050"/>
                </a:solidFill>
              </a:rPr>
              <a:t>Gross Total </a:t>
            </a:r>
            <a:r>
              <a:rPr lang="en-US" sz="1500" b="1" i="1" dirty="0">
                <a:solidFill>
                  <a:srgbClr val="00B050"/>
                </a:solidFill>
                <a:effectLst>
                  <a:outerShdw blurRad="38100" dist="38100" dir="2700000" algn="tl">
                    <a:srgbClr val="000000">
                      <a:alpha val="43137"/>
                    </a:srgbClr>
                  </a:outerShdw>
                </a:effectLst>
              </a:rPr>
              <a:t>$70 through $80.00 </a:t>
            </a:r>
            <a:r>
              <a:rPr lang="en-US" sz="1500" b="1" dirty="0">
                <a:solidFill>
                  <a:prstClr val="black"/>
                </a:solidFill>
                <a:effectLst>
                  <a:outerShdw blurRad="38100" dist="38100" dir="2700000" algn="tl">
                    <a:srgbClr val="000000">
                      <a:alpha val="43137"/>
                    </a:srgbClr>
                  </a:outerShdw>
                </a:effectLst>
              </a:rPr>
              <a:t>==============</a:t>
            </a:r>
            <a:r>
              <a:rPr lang="en-US" sz="15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500" b="1" u="sng" dirty="0">
                <a:solidFill>
                  <a:srgbClr val="FF0000"/>
                </a:solidFill>
                <a:sym typeface="Wingdings" panose="05000000000000000000" pitchFamily="2" charset="2"/>
              </a:rPr>
              <a:t>40</a:t>
            </a:r>
            <a:r>
              <a:rPr lang="en-US" sz="1500" b="1" u="sng" dirty="0">
                <a:solidFill>
                  <a:srgbClr val="FF0000"/>
                </a:solidFill>
              </a:rPr>
              <a:t>%</a:t>
            </a:r>
            <a:r>
              <a:rPr lang="en-US" sz="1500" dirty="0">
                <a:solidFill>
                  <a:srgbClr val="FF0000"/>
                </a:solidFill>
              </a:rPr>
              <a:t> tax rate (X 0.40)</a:t>
            </a:r>
          </a:p>
          <a:p>
            <a:pPr marL="1257300" lvl="2" indent="-457200">
              <a:lnSpc>
                <a:spcPct val="120000"/>
              </a:lnSpc>
              <a:spcBef>
                <a:spcPct val="0"/>
              </a:spcBef>
              <a:buFont typeface="Wingdings" panose="05000000000000000000" pitchFamily="2" charset="2"/>
              <a:buChar char="Ø"/>
              <a:defRPr/>
            </a:pPr>
            <a:r>
              <a:rPr lang="en-US" sz="1500" dirty="0">
                <a:solidFill>
                  <a:srgbClr val="00B050"/>
                </a:solidFill>
              </a:rPr>
              <a:t>Gross Total </a:t>
            </a:r>
            <a:r>
              <a:rPr lang="en-US" sz="1500" b="1" i="1" dirty="0">
                <a:solidFill>
                  <a:srgbClr val="00B050"/>
                </a:solidFill>
                <a:effectLst>
                  <a:outerShdw blurRad="38100" dist="38100" dir="2700000" algn="tl">
                    <a:srgbClr val="000000">
                      <a:alpha val="43137"/>
                    </a:srgbClr>
                  </a:outerShdw>
                </a:effectLst>
              </a:rPr>
              <a:t>More than $80.00</a:t>
            </a:r>
            <a:r>
              <a:rPr lang="en-US" sz="1500" b="1" dirty="0">
                <a:solidFill>
                  <a:srgbClr val="00B050"/>
                </a:solidFill>
                <a:effectLst>
                  <a:outerShdw blurRad="38100" dist="38100" dir="2700000" algn="tl">
                    <a:srgbClr val="000000">
                      <a:alpha val="43137"/>
                    </a:srgbClr>
                  </a:outerShdw>
                </a:effectLst>
              </a:rPr>
              <a:t> </a:t>
            </a:r>
            <a:r>
              <a:rPr lang="en-US" sz="1500" b="1" dirty="0">
                <a:solidFill>
                  <a:prstClr val="black"/>
                </a:solidFill>
                <a:effectLst>
                  <a:outerShdw blurRad="38100" dist="38100" dir="2700000" algn="tl">
                    <a:srgbClr val="000000">
                      <a:alpha val="43137"/>
                    </a:srgbClr>
                  </a:outerShdw>
                </a:effectLst>
              </a:rPr>
              <a:t>================</a:t>
            </a:r>
            <a:r>
              <a:rPr lang="en-US" sz="1500" b="1" dirty="0">
                <a:solidFill>
                  <a:prstClr val="black"/>
                </a:solidFill>
                <a:effectLst>
                  <a:outerShdw blurRad="38100" dist="38100" dir="2700000" algn="tl">
                    <a:srgbClr val="000000">
                      <a:alpha val="43137"/>
                    </a:srgbClr>
                  </a:outerShdw>
                </a:effectLst>
                <a:sym typeface="Wingdings" panose="05000000000000000000" pitchFamily="2" charset="2"/>
              </a:rPr>
              <a:t></a:t>
            </a:r>
            <a:r>
              <a:rPr lang="en-US" sz="1500" b="1" u="sng" dirty="0">
                <a:solidFill>
                  <a:srgbClr val="FF0000"/>
                </a:solidFill>
                <a:sym typeface="Wingdings" panose="05000000000000000000" pitchFamily="2" charset="2"/>
              </a:rPr>
              <a:t>50</a:t>
            </a:r>
            <a:r>
              <a:rPr lang="en-US" sz="1500" b="1" u="sng" dirty="0">
                <a:solidFill>
                  <a:srgbClr val="FF0000"/>
                </a:solidFill>
              </a:rPr>
              <a:t>%</a:t>
            </a:r>
            <a:r>
              <a:rPr lang="en-US" sz="1500" b="1" dirty="0">
                <a:solidFill>
                  <a:srgbClr val="FF0000"/>
                </a:solidFill>
              </a:rPr>
              <a:t> </a:t>
            </a:r>
            <a:r>
              <a:rPr lang="en-US" sz="1500" dirty="0">
                <a:solidFill>
                  <a:srgbClr val="FF0000"/>
                </a:solidFill>
              </a:rPr>
              <a:t>tax rate (X 0.50)</a:t>
            </a:r>
          </a:p>
          <a:p>
            <a:pPr marL="457200" lvl="0" indent="-457200">
              <a:lnSpc>
                <a:spcPct val="120000"/>
              </a:lnSpc>
              <a:spcBef>
                <a:spcPct val="0"/>
              </a:spcBef>
              <a:buFont typeface="+mj-lt"/>
              <a:buAutoNum type="arabicPeriod"/>
              <a:defRPr/>
            </a:pPr>
            <a:r>
              <a:rPr lang="en-US" sz="1500" dirty="0">
                <a:solidFill>
                  <a:prstClr val="black"/>
                </a:solidFill>
              </a:rPr>
              <a:t>Subtract your taxes from your gross to get your net pay</a:t>
            </a:r>
          </a:p>
          <a:p>
            <a:pPr marL="457200" lvl="0" indent="-457200">
              <a:lnSpc>
                <a:spcPct val="120000"/>
              </a:lnSpc>
              <a:spcBef>
                <a:spcPct val="0"/>
              </a:spcBef>
              <a:buFont typeface="+mj-lt"/>
              <a:buAutoNum type="arabicPeriod"/>
              <a:defRPr/>
            </a:pPr>
            <a:r>
              <a:rPr lang="en-US" sz="1500" dirty="0">
                <a:solidFill>
                  <a:prstClr val="black"/>
                </a:solidFill>
              </a:rPr>
              <a:t>Your net pay for the week = your Weekly </a:t>
            </a:r>
            <a:r>
              <a:rPr lang="en-US" sz="1500" dirty="0" smtClean="0">
                <a:solidFill>
                  <a:prstClr val="black"/>
                </a:solidFill>
              </a:rPr>
              <a:t>Deposit</a:t>
            </a:r>
            <a:endParaRPr lang="en-US" sz="1500" dirty="0">
              <a:solidFill>
                <a:prstClr val="black"/>
              </a:solidFill>
            </a:endParaRPr>
          </a:p>
        </p:txBody>
      </p:sp>
    </p:spTree>
    <p:extLst>
      <p:ext uri="{BB962C8B-B14F-4D97-AF65-F5344CB8AC3E}">
        <p14:creationId xmlns:p14="http://schemas.microsoft.com/office/powerpoint/2010/main" val="2743875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75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1470025"/>
          </a:xfrm>
        </p:spPr>
        <p:txBody>
          <a:bodyPr/>
          <a:lstStyle/>
          <a:p>
            <a:r>
              <a:rPr lang="en-US" sz="5400" b="1" dirty="0" smtClean="0">
                <a:effectLst>
                  <a:outerShdw blurRad="38100" dist="38100" dir="2700000" algn="tl">
                    <a:srgbClr val="000000">
                      <a:alpha val="43137"/>
                    </a:srgbClr>
                  </a:outerShdw>
                </a:effectLst>
              </a:rPr>
              <a:t>RIGHTS &amp; </a:t>
            </a:r>
            <a:br>
              <a:rPr lang="en-US" sz="5400" b="1" dirty="0" smtClean="0">
                <a:effectLst>
                  <a:outerShdw blurRad="38100" dist="38100" dir="2700000" algn="tl">
                    <a:srgbClr val="000000">
                      <a:alpha val="43137"/>
                    </a:srgbClr>
                  </a:outerShdw>
                </a:effectLst>
              </a:rPr>
            </a:br>
            <a:r>
              <a:rPr lang="en-US" sz="5400" b="1" dirty="0" smtClean="0">
                <a:effectLst>
                  <a:outerShdw blurRad="38100" dist="38100" dir="2700000" algn="tl">
                    <a:srgbClr val="000000">
                      <a:alpha val="43137"/>
                    </a:srgbClr>
                  </a:outerShdw>
                </a:effectLst>
              </a:rPr>
              <a:t>AMENDMENTS:</a:t>
            </a:r>
            <a:br>
              <a:rPr lang="en-US" sz="5400" b="1" dirty="0" smtClean="0">
                <a:effectLst>
                  <a:outerShdw blurRad="38100" dist="38100" dir="2700000" algn="tl">
                    <a:srgbClr val="000000">
                      <a:alpha val="43137"/>
                    </a:srgbClr>
                  </a:outerShdw>
                </a:effectLst>
              </a:rPr>
            </a:br>
            <a:r>
              <a:rPr lang="en-US" sz="5400" b="1" dirty="0" smtClean="0">
                <a:effectLst>
                  <a:outerShdw blurRad="38100" dist="38100" dir="2700000" algn="tl">
                    <a:srgbClr val="000000">
                      <a:alpha val="43137"/>
                    </a:srgbClr>
                  </a:outerShdw>
                </a:effectLst>
              </a:rPr>
              <a:t>2</a:t>
            </a:r>
            <a:r>
              <a:rPr lang="en-US" sz="5400" b="1" baseline="30000" dirty="0" smtClean="0">
                <a:effectLst>
                  <a:outerShdw blurRad="38100" dist="38100" dir="2700000" algn="tl">
                    <a:srgbClr val="000000">
                      <a:alpha val="43137"/>
                    </a:srgbClr>
                  </a:outerShdw>
                </a:effectLst>
              </a:rPr>
              <a:t>nd</a:t>
            </a:r>
            <a:r>
              <a:rPr lang="en-US" sz="5400" b="1" dirty="0" smtClean="0">
                <a:effectLst>
                  <a:outerShdw blurRad="38100" dist="38100" dir="2700000" algn="tl">
                    <a:srgbClr val="000000">
                      <a:alpha val="43137"/>
                    </a:srgbClr>
                  </a:outerShdw>
                </a:effectLst>
              </a:rPr>
              <a:t> &amp; 4</a:t>
            </a:r>
            <a:r>
              <a:rPr lang="en-US" sz="5400" b="1" baseline="30000" dirty="0" smtClean="0">
                <a:effectLst>
                  <a:outerShdw blurRad="38100" dist="38100" dir="2700000" algn="tl">
                    <a:srgbClr val="000000">
                      <a:alpha val="43137"/>
                    </a:srgbClr>
                  </a:outerShdw>
                </a:effectLst>
              </a:rPr>
              <a:t>th</a:t>
            </a:r>
            <a:endParaRPr lang="en-US" sz="54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0" y="6248400"/>
            <a:ext cx="3124200" cy="609600"/>
          </a:xfrm>
        </p:spPr>
        <p:txBody>
          <a:bodyPr/>
          <a:lstStyle/>
          <a:p>
            <a:r>
              <a:rPr lang="en-US" dirty="0" smtClean="0"/>
              <a:t>CHAPTER 20</a:t>
            </a:r>
            <a:endParaRPr lang="en-US" dirty="0"/>
          </a:p>
        </p:txBody>
      </p:sp>
    </p:spTree>
    <p:extLst>
      <p:ext uri="{BB962C8B-B14F-4D97-AF65-F5344CB8AC3E}">
        <p14:creationId xmlns:p14="http://schemas.microsoft.com/office/powerpoint/2010/main" val="2844624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5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2</a:t>
            </a:r>
            <a:r>
              <a:rPr lang="en-US" b="1" baseline="30000" dirty="0" smtClean="0">
                <a:effectLst>
                  <a:outerShdw blurRad="38100" dist="38100" dir="2700000" algn="tl">
                    <a:srgbClr val="000000">
                      <a:alpha val="43137"/>
                    </a:srgbClr>
                  </a:outerShdw>
                </a:effectLst>
              </a:rPr>
              <a:t>nd</a:t>
            </a:r>
            <a:r>
              <a:rPr lang="en-US" b="1" dirty="0" smtClean="0">
                <a:effectLst>
                  <a:outerShdw blurRad="38100" dist="38100" dir="2700000" algn="tl">
                    <a:srgbClr val="000000">
                      <a:alpha val="43137"/>
                    </a:srgbClr>
                  </a:outerShdw>
                </a:effectLst>
              </a:rPr>
              <a:t> AMENDMENT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95400"/>
            <a:ext cx="9144000" cy="5562600"/>
          </a:xfrm>
        </p:spPr>
        <p:txBody>
          <a:bodyPr>
            <a:normAutofit/>
          </a:bodyPr>
          <a:lstStyle/>
          <a:p>
            <a:pPr>
              <a:buFont typeface="Wingdings" panose="05000000000000000000" pitchFamily="2" charset="2"/>
              <a:buChar char="Ø"/>
            </a:pPr>
            <a:r>
              <a:rPr lang="en-US" dirty="0"/>
              <a:t>A well regulated Militia, being necessary to the security of a free State, the right of the people to keep and bear Arms, shall not be </a:t>
            </a:r>
            <a:r>
              <a:rPr lang="en-US" dirty="0" smtClean="0"/>
              <a:t>infringed.</a:t>
            </a:r>
          </a:p>
          <a:p>
            <a:pPr marL="0" indent="0">
              <a:buNone/>
            </a:pPr>
            <a:endParaRPr lang="en-US" dirty="0" smtClean="0"/>
          </a:p>
        </p:txBody>
      </p:sp>
    </p:spTree>
    <p:extLst>
      <p:ext uri="{BB962C8B-B14F-4D97-AF65-F5344CB8AC3E}">
        <p14:creationId xmlns:p14="http://schemas.microsoft.com/office/powerpoint/2010/main" val="2650089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lstStyle/>
          <a:p>
            <a:pPr algn="ctr"/>
            <a:r>
              <a:rPr lang="en-US" altLang="en-US"/>
              <a:t>The Right to Keep and Bear Arms</a:t>
            </a:r>
          </a:p>
        </p:txBody>
      </p:sp>
      <p:sp>
        <p:nvSpPr>
          <p:cNvPr id="393291" name="Rectangle 75"/>
          <p:cNvSpPr>
            <a:spLocks noGrp="1" noChangeArrowheads="1"/>
          </p:cNvSpPr>
          <p:nvPr>
            <p:ph type="body" sz="half" idx="1"/>
          </p:nvPr>
        </p:nvSpPr>
        <p:spPr>
          <a:xfrm>
            <a:off x="304800" y="1046163"/>
            <a:ext cx="8610600" cy="2057400"/>
          </a:xfrm>
        </p:spPr>
        <p:txBody>
          <a:bodyPr/>
          <a:lstStyle/>
          <a:p>
            <a:pPr>
              <a:lnSpc>
                <a:spcPct val="110000"/>
              </a:lnSpc>
            </a:pPr>
            <a:r>
              <a:rPr lang="en-US" altLang="en-US">
                <a:solidFill>
                  <a:schemeClr val="tx1"/>
                </a:solidFill>
              </a:rPr>
              <a:t>The 2nd Amendment protects the right of each State to form and keep a militia. </a:t>
            </a:r>
          </a:p>
          <a:p>
            <a:pPr>
              <a:lnSpc>
                <a:spcPct val="110000"/>
              </a:lnSpc>
            </a:pPr>
            <a:r>
              <a:rPr lang="en-US" altLang="en-US">
                <a:solidFill>
                  <a:schemeClr val="tx1"/>
                </a:solidFill>
              </a:rPr>
              <a:t>Many believe that the 2nd Amendment also sets out an individual right to keep and bear arms.</a:t>
            </a:r>
          </a:p>
          <a:p>
            <a:pPr>
              <a:lnSpc>
                <a:spcPct val="110000"/>
              </a:lnSpc>
            </a:pPr>
            <a:r>
              <a:rPr lang="en-US" altLang="en-US">
                <a:solidFill>
                  <a:schemeClr val="tx1"/>
                </a:solidFill>
              </a:rPr>
              <a:t>The Supreme Court has only tried one important 2nd Amendment Case, </a:t>
            </a:r>
            <a:r>
              <a:rPr lang="en-US" altLang="en-US" i="1">
                <a:solidFill>
                  <a:schemeClr val="tx1"/>
                </a:solidFill>
              </a:rPr>
              <a:t>United States </a:t>
            </a:r>
            <a:r>
              <a:rPr lang="en-US" altLang="en-US">
                <a:solidFill>
                  <a:schemeClr val="tx1"/>
                </a:solidFill>
              </a:rPr>
              <a:t>v. </a:t>
            </a:r>
            <a:r>
              <a:rPr lang="en-US" altLang="en-US" i="1">
                <a:solidFill>
                  <a:schemeClr val="tx1"/>
                </a:solidFill>
              </a:rPr>
              <a:t>Miller</a:t>
            </a:r>
            <a:r>
              <a:rPr lang="en-US" altLang="en-US">
                <a:solidFill>
                  <a:schemeClr val="tx1"/>
                </a:solidFill>
              </a:rPr>
              <a:t>, 1939.  The case involved a section of the National Firearms Act of 1934 that forbid shipping sawed-off shotguns, silencers, and machine guns across State lines without informing the Treasury Department and paying a tax.  The Court upheld the provision.</a:t>
            </a:r>
          </a:p>
          <a:p>
            <a:pPr>
              <a:lnSpc>
                <a:spcPct val="110000"/>
              </a:lnSpc>
            </a:pPr>
            <a:r>
              <a:rPr lang="en-US" altLang="en-US">
                <a:solidFill>
                  <a:schemeClr val="tx1"/>
                </a:solidFill>
              </a:rPr>
              <a:t>The 2nd Amendment has as yet not been extended to each State under the 14th Amendment.  Therefore, the individual States have the right to regulate arms in their own ways.</a:t>
            </a:r>
            <a:endParaRPr lang="en-US" altLang="en-US" sz="1800">
              <a:solidFill>
                <a:schemeClr val="tx1"/>
              </a:solidFill>
            </a:endParaRPr>
          </a:p>
        </p:txBody>
      </p:sp>
    </p:spTree>
    <p:extLst>
      <p:ext uri="{BB962C8B-B14F-4D97-AF65-F5344CB8AC3E}">
        <p14:creationId xmlns:p14="http://schemas.microsoft.com/office/powerpoint/2010/main" val="375348852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3218"/>
                                        </p:tgtEl>
                                        <p:attrNameLst>
                                          <p:attrName>style.visibility</p:attrName>
                                        </p:attrNameLst>
                                      </p:cBhvr>
                                      <p:to>
                                        <p:strVal val="visible"/>
                                      </p:to>
                                    </p:set>
                                    <p:anim calcmode="lin" valueType="num">
                                      <p:cBhvr additive="base">
                                        <p:cTn id="7" dur="500" fill="hold"/>
                                        <p:tgtEl>
                                          <p:spTgt spid="393218"/>
                                        </p:tgtEl>
                                        <p:attrNameLst>
                                          <p:attrName>ppt_x</p:attrName>
                                        </p:attrNameLst>
                                      </p:cBhvr>
                                      <p:tavLst>
                                        <p:tav tm="0">
                                          <p:val>
                                            <p:strVal val="#ppt_x"/>
                                          </p:val>
                                        </p:tav>
                                        <p:tav tm="100000">
                                          <p:val>
                                            <p:strVal val="#ppt_x"/>
                                          </p:val>
                                        </p:tav>
                                      </p:tavLst>
                                    </p:anim>
                                    <p:anim calcmode="lin" valueType="num">
                                      <p:cBhvr additive="base">
                                        <p:cTn id="8" dur="500" fill="hold"/>
                                        <p:tgtEl>
                                          <p:spTgt spid="39321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393291">
                                            <p:txEl>
                                              <p:pRg st="0" end="0"/>
                                            </p:txEl>
                                          </p:spTgt>
                                        </p:tgtEl>
                                        <p:attrNameLst>
                                          <p:attrName>style.visibility</p:attrName>
                                        </p:attrNameLst>
                                      </p:cBhvr>
                                      <p:to>
                                        <p:strVal val="visible"/>
                                      </p:to>
                                    </p:set>
                                    <p:animEffect transition="in" filter="dissolve">
                                      <p:cBhvr>
                                        <p:cTn id="13" dur="500"/>
                                        <p:tgtEl>
                                          <p:spTgt spid="39329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93291">
                                            <p:txEl>
                                              <p:pRg st="1" end="1"/>
                                            </p:txEl>
                                          </p:spTgt>
                                        </p:tgtEl>
                                        <p:attrNameLst>
                                          <p:attrName>style.visibility</p:attrName>
                                        </p:attrNameLst>
                                      </p:cBhvr>
                                      <p:to>
                                        <p:strVal val="visible"/>
                                      </p:to>
                                    </p:set>
                                    <p:animEffect transition="in" filter="dissolve">
                                      <p:cBhvr>
                                        <p:cTn id="18" dur="500"/>
                                        <p:tgtEl>
                                          <p:spTgt spid="39329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93291">
                                            <p:txEl>
                                              <p:pRg st="2" end="2"/>
                                            </p:txEl>
                                          </p:spTgt>
                                        </p:tgtEl>
                                        <p:attrNameLst>
                                          <p:attrName>style.visibility</p:attrName>
                                        </p:attrNameLst>
                                      </p:cBhvr>
                                      <p:to>
                                        <p:strVal val="visible"/>
                                      </p:to>
                                    </p:set>
                                    <p:animEffect transition="in" filter="dissolve">
                                      <p:cBhvr>
                                        <p:cTn id="23" dur="500"/>
                                        <p:tgtEl>
                                          <p:spTgt spid="39329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93291">
                                            <p:txEl>
                                              <p:pRg st="3" end="3"/>
                                            </p:txEl>
                                          </p:spTgt>
                                        </p:tgtEl>
                                        <p:attrNameLst>
                                          <p:attrName>style.visibility</p:attrName>
                                        </p:attrNameLst>
                                      </p:cBhvr>
                                      <p:to>
                                        <p:strVal val="visible"/>
                                      </p:to>
                                    </p:set>
                                    <p:animEffect transition="in" filter="dissolve">
                                      <p:cBhvr>
                                        <p:cTn id="28" dur="500"/>
                                        <p:tgtEl>
                                          <p:spTgt spid="393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18" grpId="0" autoUpdateAnimBg="0"/>
      <p:bldP spid="39329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alphaModFix amt="25000"/>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effectLst>
                  <a:outerShdw blurRad="38100" dist="38100" dir="2700000" algn="tl">
                    <a:srgbClr val="000000">
                      <a:alpha val="43137"/>
                    </a:srgbClr>
                  </a:outerShdw>
                </a:effectLst>
              </a:rPr>
              <a:t>4</a:t>
            </a:r>
            <a:r>
              <a:rPr lang="en-US" b="1" baseline="30000" dirty="0" smtClean="0">
                <a:effectLst>
                  <a:outerShdw blurRad="38100" dist="38100" dir="2700000" algn="tl">
                    <a:srgbClr val="000000">
                      <a:alpha val="43137"/>
                    </a:srgbClr>
                  </a:outerShdw>
                </a:effectLst>
              </a:rPr>
              <a:t>th</a:t>
            </a:r>
            <a:r>
              <a:rPr lang="en-US" b="1" dirty="0" smtClean="0">
                <a:effectLst>
                  <a:outerShdw blurRad="38100" dist="38100" dir="2700000" algn="tl">
                    <a:srgbClr val="000000">
                      <a:alpha val="43137"/>
                    </a:srgbClr>
                  </a:outerShdw>
                </a:effectLst>
              </a:rPr>
              <a:t> AMENDMENT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95400"/>
            <a:ext cx="9144000" cy="5562600"/>
          </a:xfrm>
        </p:spPr>
        <p:txBody>
          <a:bodyPr>
            <a:normAutofit/>
          </a:bodyPr>
          <a:lstStyle/>
          <a:p>
            <a:pPr>
              <a:buFont typeface="Wingdings" panose="05000000000000000000" pitchFamily="2" charset="2"/>
              <a:buChar char="Ø"/>
            </a:pPr>
            <a:r>
              <a:rPr lang="en-US" dirty="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a:t>
            </a:r>
            <a:r>
              <a:rPr lang="en-US" dirty="0" smtClean="0"/>
              <a:t>seized.</a:t>
            </a:r>
          </a:p>
        </p:txBody>
      </p:sp>
    </p:spTree>
    <p:extLst>
      <p:ext uri="{BB962C8B-B14F-4D97-AF65-F5344CB8AC3E}">
        <p14:creationId xmlns:p14="http://schemas.microsoft.com/office/powerpoint/2010/main" val="580049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lstStyle/>
          <a:p>
            <a:pPr algn="ctr"/>
            <a:r>
              <a:rPr lang="en-US" altLang="en-US"/>
              <a:t>Security of Home and Person</a:t>
            </a:r>
          </a:p>
        </p:txBody>
      </p:sp>
      <p:sp>
        <p:nvSpPr>
          <p:cNvPr id="394243" name="Rectangle 3"/>
          <p:cNvSpPr>
            <a:spLocks noGrp="1" noChangeArrowheads="1"/>
          </p:cNvSpPr>
          <p:nvPr>
            <p:ph type="body" idx="1"/>
          </p:nvPr>
        </p:nvSpPr>
        <p:spPr>
          <a:xfrm>
            <a:off x="381000" y="1143000"/>
            <a:ext cx="8372475" cy="3281363"/>
          </a:xfrm>
        </p:spPr>
        <p:txBody>
          <a:bodyPr/>
          <a:lstStyle/>
          <a:p>
            <a:pPr algn="ctr">
              <a:lnSpc>
                <a:spcPct val="90000"/>
              </a:lnSpc>
              <a:buFontTx/>
              <a:buNone/>
            </a:pPr>
            <a:r>
              <a:rPr lang="en-US" altLang="en-US" sz="3600" dirty="0"/>
              <a:t>The 4th Amendment protects against </a:t>
            </a:r>
            <a:r>
              <a:rPr lang="en-US" altLang="en-US" sz="3600" b="1" dirty="0">
                <a:solidFill>
                  <a:schemeClr val="tx2"/>
                </a:solidFill>
              </a:rPr>
              <a:t>writs of assistance</a:t>
            </a:r>
            <a:r>
              <a:rPr lang="en-US" altLang="en-US" sz="3600" dirty="0"/>
              <a:t> (blanket search warrants) and “unreasonable searches and seizures.”  It is extended to the States through the 14th Amendment.</a:t>
            </a:r>
          </a:p>
          <a:p>
            <a:pPr>
              <a:lnSpc>
                <a:spcPct val="90000"/>
              </a:lnSpc>
              <a:buFontTx/>
              <a:buNone/>
            </a:pPr>
            <a:endParaRPr lang="en-US" altLang="en-US" sz="2400" dirty="0"/>
          </a:p>
        </p:txBody>
      </p:sp>
    </p:spTree>
    <p:extLst>
      <p:ext uri="{BB962C8B-B14F-4D97-AF65-F5344CB8AC3E}">
        <p14:creationId xmlns:p14="http://schemas.microsoft.com/office/powerpoint/2010/main" val="3125913412"/>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4242"/>
                                        </p:tgtEl>
                                        <p:attrNameLst>
                                          <p:attrName>style.visibility</p:attrName>
                                        </p:attrNameLst>
                                      </p:cBhvr>
                                      <p:to>
                                        <p:strVal val="visible"/>
                                      </p:to>
                                    </p:set>
                                    <p:anim calcmode="lin" valueType="num">
                                      <p:cBhvr additive="base">
                                        <p:cTn id="7" dur="500" fill="hold"/>
                                        <p:tgtEl>
                                          <p:spTgt spid="394242"/>
                                        </p:tgtEl>
                                        <p:attrNameLst>
                                          <p:attrName>ppt_x</p:attrName>
                                        </p:attrNameLst>
                                      </p:cBhvr>
                                      <p:tavLst>
                                        <p:tav tm="0">
                                          <p:val>
                                            <p:strVal val="#ppt_x"/>
                                          </p:val>
                                        </p:tav>
                                        <p:tav tm="100000">
                                          <p:val>
                                            <p:strVal val="#ppt_x"/>
                                          </p:val>
                                        </p:tav>
                                      </p:tavLst>
                                    </p:anim>
                                    <p:anim calcmode="lin" valueType="num">
                                      <p:cBhvr additive="base">
                                        <p:cTn id="8" dur="500" fill="hold"/>
                                        <p:tgtEl>
                                          <p:spTgt spid="39424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94243">
                                            <p:txEl>
                                              <p:pRg st="0" end="0"/>
                                            </p:txEl>
                                          </p:spTgt>
                                        </p:tgtEl>
                                        <p:attrNameLst>
                                          <p:attrName>style.visibility</p:attrName>
                                        </p:attrNameLst>
                                      </p:cBhvr>
                                      <p:to>
                                        <p:strVal val="visible"/>
                                      </p:to>
                                    </p:set>
                                    <p:anim calcmode="lin" valueType="num">
                                      <p:cBhvr additive="base">
                                        <p:cTn id="13" dur="500"/>
                                        <p:tgtEl>
                                          <p:spTgt spid="394243">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94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4242" grpId="0" autoUpdateAnimBg="0"/>
      <p:bldP spid="39424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p:txBody>
          <a:bodyPr/>
          <a:lstStyle/>
          <a:p>
            <a:pPr algn="ctr"/>
            <a:r>
              <a:rPr lang="en-US" altLang="en-US"/>
              <a:t>Aspects of the 4th Amendment</a:t>
            </a:r>
          </a:p>
        </p:txBody>
      </p:sp>
      <p:graphicFrame>
        <p:nvGraphicFramePr>
          <p:cNvPr id="438276" name="Object 4"/>
          <p:cNvGraphicFramePr>
            <a:graphicFrameLocks noGrp="1" noChangeAspect="1"/>
          </p:cNvGraphicFramePr>
          <p:nvPr>
            <p:ph type="tbl" idx="1"/>
          </p:nvPr>
        </p:nvGraphicFramePr>
        <p:xfrm>
          <a:off x="549275" y="1363663"/>
          <a:ext cx="9082088" cy="4614862"/>
        </p:xfrm>
        <a:graphic>
          <a:graphicData uri="http://schemas.openxmlformats.org/presentationml/2006/ole">
            <mc:AlternateContent xmlns:mc="http://schemas.openxmlformats.org/markup-compatibility/2006">
              <mc:Choice xmlns:v="urn:schemas-microsoft-com:vml" Requires="v">
                <p:oleObj spid="_x0000_s9223" name="Document" r:id="rId3" imgW="8385840" imgH="4262040" progId="Word.Document.8">
                  <p:embed/>
                </p:oleObj>
              </mc:Choice>
              <mc:Fallback>
                <p:oleObj name="Document" r:id="rId3" imgW="8385840" imgH="426204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275" y="1363663"/>
                        <a:ext cx="9082088" cy="4614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86882809"/>
      </p:ext>
    </p:extLst>
  </p:cSld>
  <p:clrMapOvr>
    <a:masterClrMapping/>
  </p:clrMapOvr>
  <p:transition spd="med">
    <p:dissolve/>
  </p:transition>
  <p:timing>
    <p:tnLst>
      <p:par>
        <p:cTn id="1" dur="indefinite" restart="never" nodeType="tmRoot"/>
      </p:par>
    </p:tnLst>
  </p:timing>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HTemplate">
  <a:themeElements>
    <a:clrScheme name="">
      <a:dk1>
        <a:srgbClr val="000000"/>
      </a:dk1>
      <a:lt1>
        <a:srgbClr val="006666"/>
      </a:lt1>
      <a:dk2>
        <a:srgbClr val="800000"/>
      </a:dk2>
      <a:lt2>
        <a:srgbClr val="4D4D4D"/>
      </a:lt2>
      <a:accent1>
        <a:srgbClr val="CC9900"/>
      </a:accent1>
      <a:accent2>
        <a:srgbClr val="800000"/>
      </a:accent2>
      <a:accent3>
        <a:srgbClr val="AAB8B8"/>
      </a:accent3>
      <a:accent4>
        <a:srgbClr val="000000"/>
      </a:accent4>
      <a:accent5>
        <a:srgbClr val="E2CAAA"/>
      </a:accent5>
      <a:accent6>
        <a:srgbClr val="730000"/>
      </a:accent6>
      <a:hlink>
        <a:srgbClr val="000099"/>
      </a:hlink>
      <a:folHlink>
        <a:srgbClr val="003300"/>
      </a:folHlink>
    </a:clrScheme>
    <a:fontScheme name="PHTemplate.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Tx/>
          <a:buSzTx/>
          <a:buFontTx/>
          <a:buChar char="•"/>
          <a:tabLst/>
          <a:defRPr kumimoji="1" lang="en-US" altLang="en-US" sz="3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HTemplate.PPT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PHTemplate.PPT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PHTemplate.PPT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PHTemplate.PPT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PHTemplate.PPT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PHTemplate.PPT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PHTemplate.PPT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8678</TotalTime>
  <Words>988</Words>
  <Application>Microsoft Office PowerPoint</Application>
  <PresentationFormat>On-screen Show (4:3)</PresentationFormat>
  <Paragraphs>211</Paragraphs>
  <Slides>14</Slides>
  <Notes>0</Notes>
  <HiddenSlides>1</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14</vt:i4>
      </vt:variant>
    </vt:vector>
  </HeadingPairs>
  <TitlesOfParts>
    <vt:vector size="19" baseType="lpstr">
      <vt:lpstr>14_TP030004031</vt:lpstr>
      <vt:lpstr>PHTemplate</vt:lpstr>
      <vt:lpstr>1_Office Theme</vt:lpstr>
      <vt:lpstr>Picture</vt:lpstr>
      <vt:lpstr>Document</vt:lpstr>
      <vt:lpstr>Friday May 8, 2015 Mr. Goblirsch – American Government</vt:lpstr>
      <vt:lpstr>Friday May 8, 2015 Mr. Goblirsch – American Government</vt:lpstr>
      <vt:lpstr>Friday May 8, 2015 Mr. Goblirsch – American Government</vt:lpstr>
      <vt:lpstr>RIGHTS &amp;  AMENDMENTS: 2nd &amp; 4th</vt:lpstr>
      <vt:lpstr>2nd AMENDMENT</vt:lpstr>
      <vt:lpstr>The Right to Keep and Bear Arms</vt:lpstr>
      <vt:lpstr>4th AMENDMENT</vt:lpstr>
      <vt:lpstr>Security of Home and Person</vt:lpstr>
      <vt:lpstr>Aspects of the 4th Amendment</vt:lpstr>
      <vt:lpstr>PowerPoint Presentation</vt:lpstr>
      <vt:lpstr>PowerPoint Presentation</vt:lpstr>
      <vt:lpstr>PowerPoint Presentation</vt:lpstr>
      <vt:lpstr>PowerPoint Presentation</vt:lpstr>
      <vt:lpstr>CLASS RANKINGS</vt:lpstr>
    </vt:vector>
  </TitlesOfParts>
  <Company>Manteca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September 30, 2013 Mr. Goblirsch – American Government</dc:title>
  <dc:creator>Windows User</dc:creator>
  <cp:lastModifiedBy>cgoblirsch</cp:lastModifiedBy>
  <cp:revision>231</cp:revision>
  <cp:lastPrinted>2015-05-01T14:29:22Z</cp:lastPrinted>
  <dcterms:created xsi:type="dcterms:W3CDTF">2013-09-30T13:16:32Z</dcterms:created>
  <dcterms:modified xsi:type="dcterms:W3CDTF">2015-05-08T21:32:32Z</dcterms:modified>
</cp:coreProperties>
</file>