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5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5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7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5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Tuesday May 12,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Analyze the </a:t>
            </a:r>
            <a:r>
              <a:rPr lang="en-US" sz="2400" dirty="0"/>
              <a:t>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Amendment </a:t>
            </a:r>
            <a:r>
              <a:rPr lang="en-US" sz="2400" dirty="0" smtClean="0"/>
              <a:t>of the Constitution.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</a:t>
            </a:r>
            <a:r>
              <a:rPr lang="en-US" sz="2400" dirty="0" smtClean="0"/>
              <a:t>: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Amendment Vocab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COURT CASES: 8</a:t>
            </a:r>
            <a:r>
              <a:rPr lang="en-US" sz="2400" baseline="30000" dirty="0" smtClean="0">
                <a:solidFill>
                  <a:prstClr val="black"/>
                </a:solidFill>
              </a:rPr>
              <a:t>th</a:t>
            </a:r>
            <a:r>
              <a:rPr lang="en-US" sz="2400" dirty="0" smtClean="0">
                <a:solidFill>
                  <a:prstClr val="black"/>
                </a:solidFill>
              </a:rPr>
              <a:t> Amendment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DISCUSSION: Court Case </a:t>
            </a:r>
            <a:r>
              <a:rPr lang="en-US" sz="2400" dirty="0" smtClean="0">
                <a:solidFill>
                  <a:prstClr val="black"/>
                </a:solidFill>
              </a:rPr>
              <a:t>Decisions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QUICK WRITE: Supreme Court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*Workbook P. 92 from Friday DUE TODAY*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***Supreme Court &amp; Rights Quiz THURSDAY***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PROJECTS DUE MAY 22*****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8</a:t>
            </a:r>
            <a:r>
              <a:rPr lang="en-US" sz="2800" b="1" baseline="30000" dirty="0" smtClean="0">
                <a:solidFill>
                  <a:srgbClr val="1F497D"/>
                </a:solidFill>
              </a:rPr>
              <a:t>th</a:t>
            </a:r>
            <a:r>
              <a:rPr lang="en-US" sz="2800" b="1" dirty="0" smtClean="0">
                <a:solidFill>
                  <a:srgbClr val="1F497D"/>
                </a:solidFill>
              </a:rPr>
              <a:t> Amendment Vocab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Define the terms below.</a:t>
            </a:r>
            <a:endParaRPr lang="en-US" sz="20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Bail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Preventative detention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Capital punishment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2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RIGHTS &amp; AMENDMENTS</a:t>
            </a:r>
            <a:endParaRPr lang="en-US" alt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altLang="en-US" smtClean="0"/>
              <a:t>8</a:t>
            </a:r>
            <a:r>
              <a:rPr lang="en-US" altLang="en-US" baseline="30000" smtClean="0"/>
              <a:t>th</a:t>
            </a:r>
            <a:r>
              <a:rPr lang="en-US" altLang="en-US" smtClean="0"/>
              <a:t> Amendment</a:t>
            </a:r>
          </a:p>
          <a:p>
            <a:pPr lvl="1"/>
            <a:r>
              <a:rPr lang="en-US" altLang="en-US" smtClean="0"/>
              <a:t>Constitution forbids “cruel and unusual punishment”</a:t>
            </a:r>
          </a:p>
          <a:p>
            <a:pPr lvl="1"/>
            <a:r>
              <a:rPr lang="en-US" altLang="en-US" smtClean="0"/>
              <a:t>Punishment must fit the crime</a:t>
            </a:r>
          </a:p>
          <a:p>
            <a:pPr lvl="2"/>
            <a:r>
              <a:rPr lang="en-US" altLang="en-US" smtClean="0"/>
              <a:t>Very controversial as it is the courts opinion that matters</a:t>
            </a:r>
          </a:p>
          <a:p>
            <a:pPr lvl="3"/>
            <a:r>
              <a:rPr lang="en-US" altLang="en-US" smtClean="0"/>
              <a:t>Death penalty</a:t>
            </a:r>
          </a:p>
          <a:p>
            <a:pPr lvl="3"/>
            <a:r>
              <a:rPr lang="en-US" altLang="en-US" smtClean="0"/>
              <a:t>3 strikes law</a:t>
            </a:r>
          </a:p>
        </p:txBody>
      </p:sp>
    </p:spTree>
    <p:extLst>
      <p:ext uri="{BB962C8B-B14F-4D97-AF65-F5344CB8AC3E}">
        <p14:creationId xmlns:p14="http://schemas.microsoft.com/office/powerpoint/2010/main" val="332741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b="1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COURT CASE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050034"/>
              </p:ext>
            </p:extLst>
          </p:nvPr>
        </p:nvGraphicFramePr>
        <p:xfrm>
          <a:off x="76200" y="1066800"/>
          <a:ext cx="8991600" cy="5714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7162800"/>
              </a:tblGrid>
              <a:tr h="49261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DIRECTIONS: Read</a:t>
                      </a:r>
                      <a:r>
                        <a:rPr lang="en-US" baseline="0" dirty="0" smtClean="0"/>
                        <a:t> your case and discuss it with your group.  Fill in the Chart.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268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 of</a:t>
                      </a:r>
                      <a:r>
                        <a:rPr lang="en-US" baseline="0" dirty="0" smtClean="0"/>
                        <a:t> the case in your own words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7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Members</a:t>
                      </a:r>
                      <a:r>
                        <a:rPr lang="en-US" baseline="0" dirty="0" smtClean="0"/>
                        <a:t> reasoning who </a:t>
                      </a:r>
                      <a:r>
                        <a:rPr lang="en-US" u="sng" baseline="0" dirty="0" smtClean="0"/>
                        <a:t>agree</a:t>
                      </a:r>
                      <a:r>
                        <a:rPr lang="en-US" baseline="0" dirty="0" smtClean="0"/>
                        <a:t> with the Supreme Court’s decision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7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Members</a:t>
                      </a:r>
                      <a:r>
                        <a:rPr lang="en-US" baseline="0" dirty="0" smtClean="0"/>
                        <a:t> reasoning who </a:t>
                      </a:r>
                      <a:r>
                        <a:rPr lang="en-US" u="sng" baseline="0" dirty="0" smtClean="0"/>
                        <a:t>disagree</a:t>
                      </a:r>
                      <a:r>
                        <a:rPr lang="en-US" baseline="0" dirty="0" smtClean="0"/>
                        <a:t> with the Supreme Court’s decision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5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11113"/>
            <a:ext cx="9144000" cy="1143000"/>
          </a:xfrm>
        </p:spPr>
        <p:txBody>
          <a:bodyPr/>
          <a:lstStyle/>
          <a:p>
            <a:r>
              <a:rPr lang="en-US" altLang="en-US" b="1" u="sng" smtClean="0"/>
              <a:t>QUICK WRITE: Supreme Court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5626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mtClean="0"/>
              <a:t>We have now covered all 3 branches of the American Government, and heard the decision and impact of many Supreme Court rulings.  </a:t>
            </a:r>
          </a:p>
          <a:p>
            <a:pPr marL="0" indent="0">
              <a:buFont typeface="Arial" charset="0"/>
              <a:buNone/>
            </a:pPr>
            <a:endParaRPr lang="en-US" altLang="en-US" smtClean="0"/>
          </a:p>
          <a:p>
            <a:pPr marL="0" indent="0">
              <a:buFont typeface="Arial" charset="0"/>
              <a:buNone/>
            </a:pPr>
            <a:r>
              <a:rPr lang="en-US" altLang="en-US" smtClean="0"/>
              <a:t>	The Supreme Court can at times almost be 	the “forgotten” branch of the government.  </a:t>
            </a:r>
          </a:p>
          <a:p>
            <a:pPr marL="0" indent="0">
              <a:buFont typeface="Arial" charset="0"/>
              <a:buNone/>
            </a:pPr>
            <a:endParaRPr lang="en-US" altLang="en-US" smtClean="0"/>
          </a:p>
          <a:p>
            <a:pPr marL="0" indent="0">
              <a:buFont typeface="Arial" charset="0"/>
              <a:buNone/>
            </a:pPr>
            <a:r>
              <a:rPr lang="en-US" altLang="en-US" smtClean="0"/>
              <a:t>How would you characterize the importance and role of the Supreme Court in comparison to that of the President and Congress.  Use examples to make your point.</a:t>
            </a:r>
          </a:p>
        </p:txBody>
      </p:sp>
    </p:spTree>
    <p:extLst>
      <p:ext uri="{BB962C8B-B14F-4D97-AF65-F5344CB8AC3E}">
        <p14:creationId xmlns:p14="http://schemas.microsoft.com/office/powerpoint/2010/main" val="28416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3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rd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228699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Brett &amp; Zach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Ashley &amp; Angelina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Maria &amp; Stephanie C.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Toni &amp; Sylvia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Andrea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Lilly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Kim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Stephanie W. &amp; Ivan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Christian H.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Lupe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Raul &amp; Jonathan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Juan &amp; Brian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Caitlyn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Justina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Ramon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Jose &amp; Armando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Kristian W.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Juli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Hector &amp; Alicia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Julian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Jasmien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3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4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47426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Jonathan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Ramon &amp; Jesus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Jasmine A.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Illene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Jennifer &amp; Chris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Lili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Casidy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Vanessa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Tino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Ashley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Savannah &amp; Perla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Lucy &amp; Jennifer 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Alicia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Maite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Jasmine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N. &amp; Diana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Cristian &amp; John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Elizabeth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Arvinder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Ricky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Jaskaran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Brandon &amp; Jose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Susana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Lesley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Rafael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7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5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856961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Andrew &amp; Gabby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Leo &amp; Tristan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Rafael R.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Esai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Caleb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Jose &amp; Ernesto P.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Victor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Elizabeth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Miranda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Hilsa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David &amp; Rudy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Alexis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Fatima &amp; Genesis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Hailey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Manuel &amp; Maria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Erasmo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Ernesto G.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Kyndall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Chris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Christian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Rafael A.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Alex &amp; Jesus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Cynthia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Kime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Izaiah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Oscar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Eduardo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7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6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884992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Gabby &amp; Stephanie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Julio P. &amp; Jose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Sam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Leo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Jennifer &amp; Priscilla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Andrea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Brayan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Fatima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Ricardo &amp; Efren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Cecilia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Megan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Jonathan &amp; Denice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Julio O. &amp; Hannah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Kim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Carrie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Giovanna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Edgar &amp; </a:t>
                      </a:r>
                    </a:p>
                    <a:p>
                      <a:pPr algn="l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Mariela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Prez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VP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Jorge &amp; Alvaro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Marco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Rolando &amp; Mario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7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9609</TotalTime>
  <Words>628</Words>
  <Application>Microsoft Office PowerPoint</Application>
  <PresentationFormat>On-screen Show (4:3)</PresentationFormat>
  <Paragraphs>154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14_TP030004031</vt:lpstr>
      <vt:lpstr>Tuesday May 12, 2015 Mr. Goblirsch – American Government</vt:lpstr>
      <vt:lpstr>RIGHTS &amp; AMENDMENTS</vt:lpstr>
      <vt:lpstr>8th AMENDMENT COURT CASE</vt:lpstr>
      <vt:lpstr>QUICK WRITE: Supreme Court</vt:lpstr>
      <vt:lpstr>PowerPoint Presentation</vt:lpstr>
      <vt:lpstr>PowerPoint Presentation</vt:lpstr>
      <vt:lpstr>PowerPoint Presentation</vt:lpstr>
      <vt:lpstr>PowerPoint Presentation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247</cp:revision>
  <cp:lastPrinted>2015-05-12T14:52:33Z</cp:lastPrinted>
  <dcterms:created xsi:type="dcterms:W3CDTF">2013-09-30T13:16:32Z</dcterms:created>
  <dcterms:modified xsi:type="dcterms:W3CDTF">2015-05-12T21:32:33Z</dcterms:modified>
</cp:coreProperties>
</file>