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1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7941-6F2F-4D72-B14A-A003F6FDCB1A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6CDD-CD37-4E88-99FF-43A4A4609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45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BA796-5B5B-4094-AE1D-3ACF4F5CF8C3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7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45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59DB-15AA-4E22-BAC7-771AEC7C4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Wednesday May 13,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the rights guaranteed by the Bill of Rights.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Supreme Court Quick Write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WORKSHEET: Know Your Rights </a:t>
            </a:r>
            <a:r>
              <a:rPr lang="en-US" sz="1400" dirty="0" smtClean="0">
                <a:solidFill>
                  <a:prstClr val="black"/>
                </a:solidFill>
              </a:rPr>
              <a:t>(use textbook Pgs. 771 - 773)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VIDEO: One Man Changes the </a:t>
            </a:r>
            <a:r>
              <a:rPr lang="en-US" sz="2400" dirty="0" smtClean="0">
                <a:solidFill>
                  <a:prstClr val="black"/>
                </a:solidFill>
              </a:rPr>
              <a:t>Constitution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STUDY GUIDE: Supreme Court &amp; Rights Quiz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***Supreme Court &amp; Rights Quiz TOMORROW***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*****FINAL PROJECTS DUE MAY 22*****</a:t>
            </a:r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Supreme Court Quick Write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***5 minutes***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Write a paragraph journal entry on the topic below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000" dirty="0"/>
              <a:t>We have now covered all 3 branches of the American Government, and heard the decision and impact of many Supreme Court </a:t>
            </a:r>
            <a:r>
              <a:rPr lang="en-US" altLang="en-US" sz="2000" dirty="0" smtClean="0"/>
              <a:t>rulings.  </a:t>
            </a:r>
            <a:endParaRPr lang="en-US" alt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altLang="en-US" sz="2000" dirty="0"/>
          </a:p>
          <a:p>
            <a:pPr marL="0" indent="0">
              <a:buNone/>
            </a:pPr>
            <a:r>
              <a:rPr lang="en-US" altLang="en-US" sz="2000" dirty="0" smtClean="0"/>
              <a:t>             </a:t>
            </a:r>
            <a:r>
              <a:rPr lang="en-US" altLang="en-US" sz="2000" dirty="0" smtClean="0"/>
              <a:t>	</a:t>
            </a:r>
            <a:r>
              <a:rPr lang="en-US" altLang="en-US" sz="2000" dirty="0" smtClean="0"/>
              <a:t>Some</a:t>
            </a:r>
            <a:r>
              <a:rPr lang="en-US" altLang="en-US" sz="2000" dirty="0" smtClean="0"/>
              <a:t>times people might view the Supreme Court as almost the </a:t>
            </a:r>
            <a:r>
              <a:rPr lang="en-US" altLang="en-US" sz="2000" dirty="0"/>
              <a:t>“forgotten</a:t>
            </a:r>
            <a:r>
              <a:rPr lang="en-US" altLang="en-US" sz="2000" dirty="0" smtClean="0"/>
              <a:t>” or “less 	important” </a:t>
            </a:r>
            <a:r>
              <a:rPr lang="en-US" altLang="en-US" sz="2000" dirty="0"/>
              <a:t>branch of </a:t>
            </a:r>
            <a:r>
              <a:rPr lang="en-US" altLang="en-US" sz="2000" dirty="0" smtClean="0"/>
              <a:t>the government</a:t>
            </a:r>
            <a:r>
              <a:rPr lang="en-US" altLang="en-US" sz="2000" dirty="0"/>
              <a:t>.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000" dirty="0"/>
              <a:t>How would you characterize the importance and role of the Supreme Court in comparison to that of the President and Congress.  Use examples to make your point</a:t>
            </a:r>
            <a:r>
              <a:rPr lang="en-US" altLang="en-US" sz="2000" dirty="0" smtClean="0"/>
              <a:t>.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2527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GUIDE: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Supreme Court &amp; Rights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1219200"/>
            <a:ext cx="4497388" cy="639762"/>
          </a:xfrm>
        </p:spPr>
        <p:txBody>
          <a:bodyPr/>
          <a:lstStyle/>
          <a:p>
            <a:r>
              <a:rPr lang="en-US" dirty="0" smtClean="0"/>
              <a:t>SUPREME COURT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0" y="1858962"/>
            <a:ext cx="4497388" cy="4999038"/>
          </a:xfrm>
        </p:spPr>
        <p:txBody>
          <a:bodyPr/>
          <a:lstStyle/>
          <a:p>
            <a:r>
              <a:rPr lang="en-US" dirty="0" smtClean="0"/>
              <a:t># of justices</a:t>
            </a:r>
          </a:p>
          <a:p>
            <a:r>
              <a:rPr lang="en-US" dirty="0" smtClean="0"/>
              <a:t>Length of term</a:t>
            </a:r>
          </a:p>
          <a:p>
            <a:r>
              <a:rPr lang="en-US" dirty="0" smtClean="0"/>
              <a:t>How do they become a justice</a:t>
            </a:r>
          </a:p>
          <a:p>
            <a:r>
              <a:rPr lang="en-US" dirty="0" smtClean="0"/>
              <a:t>Jurisdiction of Federal District &amp; Appeals courts</a:t>
            </a:r>
          </a:p>
          <a:p>
            <a:r>
              <a:rPr lang="en-US" dirty="0" smtClean="0"/>
              <a:t>Judicial review</a:t>
            </a:r>
          </a:p>
          <a:p>
            <a:r>
              <a:rPr lang="en-US" dirty="0" smtClean="0"/>
              <a:t>Procedures of the Supreme Court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495800" cy="639762"/>
          </a:xfrm>
        </p:spPr>
        <p:txBody>
          <a:bodyPr/>
          <a:lstStyle/>
          <a:p>
            <a:r>
              <a:rPr lang="en-US" dirty="0" smtClean="0"/>
              <a:t>RIGHTS/AMENDMENTS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8200" y="1858962"/>
            <a:ext cx="4495800" cy="4999038"/>
          </a:xfrm>
        </p:spPr>
        <p:txBody>
          <a:bodyPr/>
          <a:lstStyle/>
          <a:p>
            <a:r>
              <a:rPr lang="en-US" dirty="0" smtClean="0"/>
              <a:t>Total #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COURT CASES</a:t>
            </a:r>
            <a:endParaRPr lang="en-US" b="1" dirty="0"/>
          </a:p>
          <a:p>
            <a:r>
              <a:rPr lang="en-US" dirty="0" err="1" smtClean="0"/>
              <a:t>Schenck</a:t>
            </a:r>
            <a:r>
              <a:rPr lang="en-US" dirty="0" smtClean="0"/>
              <a:t> v. U.S.</a:t>
            </a:r>
          </a:p>
          <a:p>
            <a:r>
              <a:rPr lang="en-US" dirty="0" smtClean="0"/>
              <a:t>Miranda v. Arizona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173691"/>
      </p:ext>
    </p:extLst>
  </p:cSld>
  <p:clrMapOvr>
    <a:masterClrMapping/>
  </p:clrMapOvr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9644</TotalTime>
  <Words>141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14_TP030004031</vt:lpstr>
      <vt:lpstr>Wednesday May 13, 2015 Mr. Goblirsch – American Government</vt:lpstr>
      <vt:lpstr>STUDY GUIDE: Supreme Court &amp; Rights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September 30, 2013 Mr. Goblirsch – American Government</dc:title>
  <dc:creator>Windows User</dc:creator>
  <cp:lastModifiedBy>cgoblirsch</cp:lastModifiedBy>
  <cp:revision>251</cp:revision>
  <cp:lastPrinted>2015-05-13T14:18:53Z</cp:lastPrinted>
  <dcterms:created xsi:type="dcterms:W3CDTF">2013-09-30T13:16:32Z</dcterms:created>
  <dcterms:modified xsi:type="dcterms:W3CDTF">2015-05-13T14:18:55Z</dcterms:modified>
</cp:coreProperties>
</file>