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6" r:id="rId1"/>
    <p:sldMasterId id="2147483906" r:id="rId2"/>
  </p:sldMasterIdLst>
  <p:notesMasterIdLst>
    <p:notesMasterId r:id="rId17"/>
  </p:notesMasterIdLst>
  <p:handoutMasterIdLst>
    <p:handoutMasterId r:id="rId18"/>
  </p:handoutMasterIdLst>
  <p:sldIdLst>
    <p:sldId id="256" r:id="rId3"/>
    <p:sldId id="265" r:id="rId4"/>
    <p:sldId id="258" r:id="rId5"/>
    <p:sldId id="259" r:id="rId6"/>
    <p:sldId id="260" r:id="rId7"/>
    <p:sldId id="261" r:id="rId8"/>
    <p:sldId id="262" r:id="rId9"/>
    <p:sldId id="263" r:id="rId10"/>
    <p:sldId id="264" r:id="rId11"/>
    <p:sldId id="257" r:id="rId12"/>
    <p:sldId id="266" r:id="rId13"/>
    <p:sldId id="267" r:id="rId14"/>
    <p:sldId id="268" r:id="rId15"/>
    <p:sldId id="269" r:id="rId16"/>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8" autoAdjust="0"/>
  </p:normalViewPr>
  <p:slideViewPr>
    <p:cSldViewPr>
      <p:cViewPr varScale="1">
        <p:scale>
          <a:sx n="103" d="100"/>
          <a:sy n="103" d="100"/>
        </p:scale>
        <p:origin x="-204" y="-96"/>
      </p:cViewPr>
      <p:guideLst>
        <p:guide orient="horz" pos="2160"/>
        <p:guide pos="2880"/>
      </p:guideLst>
    </p:cSldViewPr>
  </p:slideViewPr>
  <p:outlineViewPr>
    <p:cViewPr>
      <p:scale>
        <a:sx n="33" d="100"/>
        <a:sy n="33" d="100"/>
      </p:scale>
      <p:origin x="12" y="215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9282" cy="350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0C687941-6F2F-4D72-B14A-A003F6FDCB1A}" type="datetimeFigureOut">
              <a:rPr lang="en-US" smtClean="0"/>
              <a:t>5/14/2015</a:t>
            </a:fld>
            <a:endParaRPr lang="en-US"/>
          </a:p>
        </p:txBody>
      </p:sp>
      <p:sp>
        <p:nvSpPr>
          <p:cNvPr id="4" name="Footer Placeholder 3"/>
          <p:cNvSpPr>
            <a:spLocks noGrp="1"/>
          </p:cNvSpPr>
          <p:nvPr>
            <p:ph type="ftr" sz="quarter" idx="2"/>
          </p:nvPr>
        </p:nvSpPr>
        <p:spPr>
          <a:xfrm>
            <a:off x="2" y="6658443"/>
            <a:ext cx="4029282" cy="35076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B0E96CDD-CD37-4E88-99FF-43A4A460958A}" type="slidenum">
              <a:rPr lang="en-US" smtClean="0"/>
              <a:t>‹#›</a:t>
            </a:fld>
            <a:endParaRPr lang="en-US"/>
          </a:p>
        </p:txBody>
      </p:sp>
    </p:spTree>
    <p:extLst>
      <p:ext uri="{BB962C8B-B14F-4D97-AF65-F5344CB8AC3E}">
        <p14:creationId xmlns:p14="http://schemas.microsoft.com/office/powerpoint/2010/main" val="4346216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0"/>
            <a:ext cx="4029075" cy="3508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745" y="0"/>
            <a:ext cx="4029075" cy="350838"/>
          </a:xfrm>
          <a:prstGeom prst="rect">
            <a:avLst/>
          </a:prstGeom>
        </p:spPr>
        <p:txBody>
          <a:bodyPr vert="horz" lIns="91440" tIns="45720" rIns="91440" bIns="45720" rtlCol="0"/>
          <a:lstStyle>
            <a:lvl1pPr algn="r">
              <a:defRPr sz="1200"/>
            </a:lvl1pPr>
          </a:lstStyle>
          <a:p>
            <a:fld id="{2B3BA796-5B5B-4094-AE1D-3ACF4F5CF8C3}" type="datetimeFigureOut">
              <a:rPr lang="en-US" smtClean="0"/>
              <a:t>5/14/2015</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275" y="3330577"/>
            <a:ext cx="7435850" cy="31543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6" y="6657975"/>
            <a:ext cx="4029075" cy="3508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745" y="6657975"/>
            <a:ext cx="4029075" cy="350838"/>
          </a:xfrm>
          <a:prstGeom prst="rect">
            <a:avLst/>
          </a:prstGeom>
        </p:spPr>
        <p:txBody>
          <a:bodyPr vert="horz" lIns="91440" tIns="45720" rIns="91440" bIns="45720" rtlCol="0" anchor="b"/>
          <a:lstStyle>
            <a:lvl1pPr algn="r">
              <a:defRPr sz="1200"/>
            </a:lvl1pPr>
          </a:lstStyle>
          <a:p>
            <a:fld id="{242659DB-15AA-4E22-BAC7-771AEC7C49AA}" type="slidenum">
              <a:rPr lang="en-US" smtClean="0"/>
              <a:t>‹#›</a:t>
            </a:fld>
            <a:endParaRPr lang="en-US"/>
          </a:p>
        </p:txBody>
      </p:sp>
    </p:spTree>
    <p:extLst>
      <p:ext uri="{BB962C8B-B14F-4D97-AF65-F5344CB8AC3E}">
        <p14:creationId xmlns:p14="http://schemas.microsoft.com/office/powerpoint/2010/main" val="2664649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469B914-499F-4E30-B66A-313BE553F442}" type="datetimeFigureOut">
              <a:rPr lang="en-US"/>
              <a:pPr>
                <a:defRPr/>
              </a:pPr>
              <a:t>5/14/2015</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D802B193-406F-4290-AC3D-96112A6769B2}" type="slidenum">
              <a:rPr lang="en-US"/>
              <a:pPr>
                <a:defRPr/>
              </a:pPr>
              <a:t>‹#›</a:t>
            </a:fld>
            <a:endParaRPr lang="en-US"/>
          </a:p>
        </p:txBody>
      </p:sp>
    </p:spTree>
    <p:extLst>
      <p:ext uri="{BB962C8B-B14F-4D97-AF65-F5344CB8AC3E}">
        <p14:creationId xmlns:p14="http://schemas.microsoft.com/office/powerpoint/2010/main" val="1207681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7E48102E-C648-4D0F-ACBA-D7CC99A12E24}" type="datetimeFigureOut">
              <a:rPr lang="en-US"/>
              <a:pPr>
                <a:defRPr/>
              </a:pPr>
              <a:t>5/14/2015</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2A44F84-4177-4974-8461-87895934AFD7}" type="slidenum">
              <a:rPr lang="en-US"/>
              <a:pPr>
                <a:defRPr/>
              </a:pPr>
              <a:t>‹#›</a:t>
            </a:fld>
            <a:endParaRPr lang="en-US"/>
          </a:p>
        </p:txBody>
      </p:sp>
    </p:spTree>
    <p:extLst>
      <p:ext uri="{BB962C8B-B14F-4D97-AF65-F5344CB8AC3E}">
        <p14:creationId xmlns:p14="http://schemas.microsoft.com/office/powerpoint/2010/main" val="1825526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67EA61B3-8916-4176-830E-99281ABB855E}" type="datetimeFigureOut">
              <a:rPr lang="en-US"/>
              <a:pPr>
                <a:defRPr/>
              </a:pPr>
              <a:t>5/14/2015</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B02591A8-71C9-427D-A848-F920478C0FE2}" type="slidenum">
              <a:rPr lang="en-US"/>
              <a:pPr>
                <a:defRPr/>
              </a:pPr>
              <a:t>‹#›</a:t>
            </a:fld>
            <a:endParaRPr lang="en-US"/>
          </a:p>
        </p:txBody>
      </p:sp>
    </p:spTree>
    <p:extLst>
      <p:ext uri="{BB962C8B-B14F-4D97-AF65-F5344CB8AC3E}">
        <p14:creationId xmlns:p14="http://schemas.microsoft.com/office/powerpoint/2010/main" val="3384506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371740" name="Rectangle 1052"/>
          <p:cNvSpPr>
            <a:spLocks noChangeArrowheads="1"/>
          </p:cNvSpPr>
          <p:nvPr/>
        </p:nvSpPr>
        <p:spPr bwMode="auto">
          <a:xfrm>
            <a:off x="3276600" y="0"/>
            <a:ext cx="2552700" cy="9017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1741" name="Rectangle 1053"/>
          <p:cNvSpPr>
            <a:spLocks noGrp="1" noChangeArrowheads="1"/>
          </p:cNvSpPr>
          <p:nvPr>
            <p:ph type="ctrTitle" sz="quarter"/>
          </p:nvPr>
        </p:nvSpPr>
        <p:spPr>
          <a:xfrm>
            <a:off x="838200" y="1219200"/>
            <a:ext cx="7543800" cy="1752600"/>
          </a:xfrm>
          <a:effectLst>
            <a:outerShdw dist="35921" dir="2700000" algn="ctr" rotWithShape="0">
              <a:srgbClr val="808080"/>
            </a:outerShdw>
          </a:effectLst>
          <a:extLst>
            <a:ext uri="{909E8E84-426E-40DD-AFC4-6F175D3DCCD1}">
              <a14:hiddenFill xmlns:a14="http://schemas.microsoft.com/office/drawing/2010/main">
                <a:solidFill>
                  <a:srgbClr val="FFCC00"/>
                </a:solidFill>
              </a14:hiddenFill>
            </a:ext>
          </a:extLst>
        </p:spPr>
        <p:txBody>
          <a:bodyPr/>
          <a:lstStyle>
            <a:lvl1pPr algn="ctr">
              <a:defRPr sz="4800"/>
            </a:lvl1pPr>
          </a:lstStyle>
          <a:p>
            <a:pPr lvl="0"/>
            <a:r>
              <a:rPr lang="en-US" altLang="en-US" noProof="0" smtClean="0"/>
              <a:t>Click to edit Master title style</a:t>
            </a:r>
          </a:p>
        </p:txBody>
      </p:sp>
      <p:sp>
        <p:nvSpPr>
          <p:cNvPr id="371742" name="Rectangle 1054"/>
          <p:cNvSpPr>
            <a:spLocks noGrp="1" noChangeArrowheads="1"/>
          </p:cNvSpPr>
          <p:nvPr>
            <p:ph type="subTitle" sz="quarter" idx="1"/>
          </p:nvPr>
        </p:nvSpPr>
        <p:spPr>
          <a:xfrm>
            <a:off x="838200" y="3048000"/>
            <a:ext cx="7543800" cy="838200"/>
          </a:xfr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0" indent="0" algn="ctr">
              <a:buFontTx/>
              <a:buNone/>
              <a:defRPr sz="3200" i="1"/>
            </a:lvl1pPr>
          </a:lstStyle>
          <a:p>
            <a:pPr lvl="0"/>
            <a:r>
              <a:rPr lang="en-US" altLang="en-US" noProof="0" smtClean="0"/>
              <a:t>Click to edit Master subtitle style</a:t>
            </a:r>
          </a:p>
        </p:txBody>
      </p:sp>
      <p:sp>
        <p:nvSpPr>
          <p:cNvPr id="371743" name="Rectangle 1055"/>
          <p:cNvSpPr>
            <a:spLocks noChangeArrowheads="1"/>
          </p:cNvSpPr>
          <p:nvPr/>
        </p:nvSpPr>
        <p:spPr bwMode="auto">
          <a:xfrm>
            <a:off x="0" y="6248400"/>
            <a:ext cx="9144000" cy="609600"/>
          </a:xfrm>
          <a:prstGeom prst="rect">
            <a:avLst/>
          </a:prstGeom>
          <a:solidFill>
            <a:schemeClr val="tx1"/>
          </a:solidFill>
          <a:ln>
            <a:noFill/>
          </a:ln>
          <a:effectLst/>
          <a:extLst>
            <a:ext uri="{91240B29-F687-4F45-9708-019B960494DF}">
              <a14:hiddenLine xmlns:a14="http://schemas.microsoft.com/office/drawing/2010/main" w="9525">
                <a:solidFill>
                  <a:srgbClr val="0B1E7D"/>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1746" name="Text Box 1058"/>
          <p:cNvSpPr txBox="1">
            <a:spLocks noChangeArrowheads="1"/>
          </p:cNvSpPr>
          <p:nvPr/>
        </p:nvSpPr>
        <p:spPr bwMode="auto">
          <a:xfrm>
            <a:off x="3646488" y="517525"/>
            <a:ext cx="1809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eaLnBrk="0" hangingPunct="0">
              <a:spcBef>
                <a:spcPct val="20000"/>
              </a:spcBef>
            </a:pPr>
            <a:r>
              <a:rPr lang="en-US" altLang="en-US" sz="1600" b="1" smtClean="0">
                <a:solidFill>
                  <a:srgbClr val="FFFFFF"/>
                </a:solidFill>
                <a:effectLst>
                  <a:outerShdw blurRad="38100" dist="38100" dir="2700000" algn="tl">
                    <a:srgbClr val="000000"/>
                  </a:outerShdw>
                </a:effectLst>
                <a:latin typeface="Arial" charset="0"/>
                <a:cs typeface="+mn-cs"/>
              </a:rPr>
              <a:t>Presentation Pro</a:t>
            </a:r>
            <a:endParaRPr lang="en-US" altLang="en-US" sz="3000" smtClean="0">
              <a:solidFill>
                <a:srgbClr val="000000"/>
              </a:solidFill>
              <a:latin typeface="Arial" charset="0"/>
              <a:cs typeface="+mn-cs"/>
            </a:endParaRPr>
          </a:p>
        </p:txBody>
      </p:sp>
      <p:pic>
        <p:nvPicPr>
          <p:cNvPr id="371747" name="Picture 1059" descr="C:\WINDOWS\DESKTOP\PHlogoforPresPro.bm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0550" y="6259513"/>
            <a:ext cx="933450" cy="6032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71748" name="Object 1060"/>
          <p:cNvGraphicFramePr>
            <a:graphicFrameLocks noChangeAspect="1"/>
          </p:cNvGraphicFramePr>
          <p:nvPr/>
        </p:nvGraphicFramePr>
        <p:xfrm>
          <a:off x="8216900" y="6265863"/>
          <a:ext cx="914400" cy="584200"/>
        </p:xfrm>
        <a:graphic>
          <a:graphicData uri="http://schemas.openxmlformats.org/presentationml/2006/ole">
            <mc:AlternateContent xmlns:mc="http://schemas.openxmlformats.org/markup-compatibility/2006">
              <mc:Choice xmlns:v="urn:schemas-microsoft-com:vml" Requires="v">
                <p:oleObj spid="_x0000_s2053" name="Picture" r:id="rId4" imgW="2331720" imgH="1490472" progId="Word.Picture.8">
                  <p:embed/>
                </p:oleObj>
              </mc:Choice>
              <mc:Fallback>
                <p:oleObj name="Picture" r:id="rId4" imgW="2331720" imgH="1490472"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16900" y="6265863"/>
                        <a:ext cx="914400" cy="584200"/>
                      </a:xfrm>
                      <a:prstGeom prst="rect">
                        <a:avLst/>
                      </a:prstGeom>
                      <a:noFill/>
                      <a:ln w="9525">
                        <a:solidFill>
                          <a:srgbClr val="3A066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71749" name="Rectangle 1061"/>
          <p:cNvSpPr>
            <a:spLocks noChangeArrowheads="1"/>
          </p:cNvSpPr>
          <p:nvPr/>
        </p:nvSpPr>
        <p:spPr bwMode="auto">
          <a:xfrm>
            <a:off x="8215313" y="6267450"/>
            <a:ext cx="898525" cy="569913"/>
          </a:xfrm>
          <a:prstGeom prst="rect">
            <a:avLst/>
          </a:prstGeom>
          <a:noFill/>
          <a:ln w="9525">
            <a:solidFill>
              <a:srgbClr val="3A066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Tree>
    <p:extLst>
      <p:ext uri="{BB962C8B-B14F-4D97-AF65-F5344CB8AC3E}">
        <p14:creationId xmlns:p14="http://schemas.microsoft.com/office/powerpoint/2010/main" val="3863996232"/>
      </p:ext>
    </p:extLst>
  </p:cSld>
  <p:clrMapOvr>
    <a:masterClrMapping/>
  </p:clrMapOvr>
  <p:transition spd="med">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06520537"/>
      </p:ext>
    </p:extLst>
  </p:cSld>
  <p:clrMapOvr>
    <a:masterClrMapping/>
  </p:clrMapOvr>
  <p:transition spd="med">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190185027"/>
      </p:ext>
    </p:extLst>
  </p:cSld>
  <p:clrMapOvr>
    <a:masterClrMapping/>
  </p:clrMapOvr>
  <p:transition spd="med">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990600"/>
            <a:ext cx="42291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990600"/>
            <a:ext cx="42291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37930055"/>
      </p:ext>
    </p:extLst>
  </p:cSld>
  <p:clrMapOvr>
    <a:masterClrMapping/>
  </p:clrMapOvr>
  <p:transition spd="med">
    <p:dissolv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45669668"/>
      </p:ext>
    </p:extLst>
  </p:cSld>
  <p:clrMapOvr>
    <a:masterClrMapping/>
  </p:clrMapOvr>
  <p:transition spd="med">
    <p:dissolv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42576616"/>
      </p:ext>
    </p:extLst>
  </p:cSld>
  <p:clrMapOvr>
    <a:masterClrMapping/>
  </p:clrMapOvr>
  <p:transition spd="med">
    <p:dissolv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059513"/>
      </p:ext>
    </p:extLst>
  </p:cSld>
  <p:clrMapOvr>
    <a:masterClrMapping/>
  </p:clrMapOvr>
  <p:transition spd="med">
    <p:dissolv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76044295"/>
      </p:ext>
    </p:extLst>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9D47A348-0167-4739-BFDD-FFC2F1606776}" type="datetimeFigureOut">
              <a:rPr lang="en-US"/>
              <a:pPr>
                <a:defRPr/>
              </a:pPr>
              <a:t>5/14/2015</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0048609B-2151-4F50-B99E-D9CDDA3035E5}" type="slidenum">
              <a:rPr lang="en-US"/>
              <a:pPr>
                <a:defRPr/>
              </a:pPr>
              <a:t>‹#›</a:t>
            </a:fld>
            <a:endParaRPr lang="en-US"/>
          </a:p>
        </p:txBody>
      </p:sp>
    </p:spTree>
    <p:extLst>
      <p:ext uri="{BB962C8B-B14F-4D97-AF65-F5344CB8AC3E}">
        <p14:creationId xmlns:p14="http://schemas.microsoft.com/office/powerpoint/2010/main" val="10191193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54291967"/>
      </p:ext>
    </p:extLst>
  </p:cSld>
  <p:clrMapOvr>
    <a:masterClrMapping/>
  </p:clrMapOvr>
  <p:transition spd="med">
    <p:dissolv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65649856"/>
      </p:ext>
    </p:extLst>
  </p:cSld>
  <p:clrMapOvr>
    <a:masterClrMapping/>
  </p:clrMapOvr>
  <p:transition spd="med">
    <p:dissolv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0"/>
            <a:ext cx="2152650" cy="52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0"/>
            <a:ext cx="630555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1074102"/>
      </p:ext>
    </p:extLst>
  </p:cSld>
  <p:clrMapOvr>
    <a:masterClrMapping/>
  </p:clrMapOvr>
  <p:transition spd="med">
    <p:dissolv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990600"/>
            <a:ext cx="86106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04800" y="3200400"/>
            <a:ext cx="86106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2679840"/>
      </p:ext>
    </p:extLst>
  </p:cSld>
  <p:clrMapOvr>
    <a:masterClrMapping/>
  </p:clrMapOvr>
  <p:transition spd="med">
    <p:dissolv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990600"/>
            <a:ext cx="86106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4800" y="3200400"/>
            <a:ext cx="86106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45702389"/>
      </p:ext>
    </p:extLst>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227E3742-A7BB-448E-86FC-80AC8CCADE74}" type="datetimeFigureOut">
              <a:rPr lang="en-US"/>
              <a:pPr>
                <a:defRPr/>
              </a:pPr>
              <a:t>5/14/2015</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9A4F932-B8CB-4DE1-8EFF-80E5A42E8597}" type="slidenum">
              <a:rPr lang="en-US"/>
              <a:pPr>
                <a:defRPr/>
              </a:pPr>
              <a:t>‹#›</a:t>
            </a:fld>
            <a:endParaRPr lang="en-US"/>
          </a:p>
        </p:txBody>
      </p:sp>
    </p:spTree>
    <p:extLst>
      <p:ext uri="{BB962C8B-B14F-4D97-AF65-F5344CB8AC3E}">
        <p14:creationId xmlns:p14="http://schemas.microsoft.com/office/powerpoint/2010/main" val="173317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B17EEEA-00A7-4EB1-B699-373CEF9BE67E}" type="datetimeFigureOut">
              <a:rPr lang="en-US"/>
              <a:pPr>
                <a:defRPr/>
              </a:pPr>
              <a:t>5/14/2015</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E7717DE8-8BDB-4E31-AB13-C815A880E75A}" type="slidenum">
              <a:rPr lang="en-US"/>
              <a:pPr>
                <a:defRPr/>
              </a:pPr>
              <a:t>‹#›</a:t>
            </a:fld>
            <a:endParaRPr lang="en-US"/>
          </a:p>
        </p:txBody>
      </p:sp>
    </p:spTree>
    <p:extLst>
      <p:ext uri="{BB962C8B-B14F-4D97-AF65-F5344CB8AC3E}">
        <p14:creationId xmlns:p14="http://schemas.microsoft.com/office/powerpoint/2010/main" val="2848450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15FB454-DDF0-415C-9DE3-0714F807C3E1}" type="datetimeFigureOut">
              <a:rPr lang="en-US"/>
              <a:pPr>
                <a:defRPr/>
              </a:pPr>
              <a:t>5/14/2015</a:t>
            </a:fld>
            <a:endParaRPr lang="en-US"/>
          </a:p>
        </p:txBody>
      </p:sp>
      <p:sp>
        <p:nvSpPr>
          <p:cNvPr id="8"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9"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B86434B-DFB1-4A09-9CDE-6B03B26BDD6F}" type="slidenum">
              <a:rPr lang="en-US"/>
              <a:pPr>
                <a:defRPr/>
              </a:pPr>
              <a:t>‹#›</a:t>
            </a:fld>
            <a:endParaRPr lang="en-US"/>
          </a:p>
        </p:txBody>
      </p:sp>
    </p:spTree>
    <p:extLst>
      <p:ext uri="{BB962C8B-B14F-4D97-AF65-F5344CB8AC3E}">
        <p14:creationId xmlns:p14="http://schemas.microsoft.com/office/powerpoint/2010/main" val="2460791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A035294-0DAF-420C-B329-10A31E145B62}" type="datetimeFigureOut">
              <a:rPr lang="en-US"/>
              <a:pPr>
                <a:defRPr/>
              </a:pPr>
              <a:t>5/14/2015</a:t>
            </a:fld>
            <a:endParaRPr lang="en-US"/>
          </a:p>
        </p:txBody>
      </p:sp>
      <p:sp>
        <p:nvSpPr>
          <p:cNvPr id="4"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5"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F596B8FC-CF67-4F30-AE67-5EF9C8AA470F}" type="slidenum">
              <a:rPr lang="en-US"/>
              <a:pPr>
                <a:defRPr/>
              </a:pPr>
              <a:t>‹#›</a:t>
            </a:fld>
            <a:endParaRPr lang="en-US"/>
          </a:p>
        </p:txBody>
      </p:sp>
    </p:spTree>
    <p:extLst>
      <p:ext uri="{BB962C8B-B14F-4D97-AF65-F5344CB8AC3E}">
        <p14:creationId xmlns:p14="http://schemas.microsoft.com/office/powerpoint/2010/main" val="3351812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EC5DAB9-2498-4181-B2A8-8D3122C13100}" type="datetimeFigureOut">
              <a:rPr lang="en-US"/>
              <a:pPr>
                <a:defRPr/>
              </a:pPr>
              <a:t>5/14/2015</a:t>
            </a:fld>
            <a:endParaRPr lang="en-US"/>
          </a:p>
        </p:txBody>
      </p:sp>
      <p:sp>
        <p:nvSpPr>
          <p:cNvPr id="3"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4"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9C1C27B4-2633-44F6-B37D-22E7CA516265}" type="slidenum">
              <a:rPr lang="en-US"/>
              <a:pPr>
                <a:defRPr/>
              </a:pPr>
              <a:t>‹#›</a:t>
            </a:fld>
            <a:endParaRPr lang="en-US"/>
          </a:p>
        </p:txBody>
      </p:sp>
    </p:spTree>
    <p:extLst>
      <p:ext uri="{BB962C8B-B14F-4D97-AF65-F5344CB8AC3E}">
        <p14:creationId xmlns:p14="http://schemas.microsoft.com/office/powerpoint/2010/main" val="1522275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E675799-3422-4686-97F0-3950EBDCDEA5}" type="datetimeFigureOut">
              <a:rPr lang="en-US"/>
              <a:pPr>
                <a:defRPr/>
              </a:pPr>
              <a:t>5/14/2015</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4A02DEC-315B-4E2C-BE67-54CEBE64C239}" type="slidenum">
              <a:rPr lang="en-US"/>
              <a:pPr>
                <a:defRPr/>
              </a:pPr>
              <a:t>‹#›</a:t>
            </a:fld>
            <a:endParaRPr lang="en-US"/>
          </a:p>
        </p:txBody>
      </p:sp>
    </p:spTree>
    <p:extLst>
      <p:ext uri="{BB962C8B-B14F-4D97-AF65-F5344CB8AC3E}">
        <p14:creationId xmlns:p14="http://schemas.microsoft.com/office/powerpoint/2010/main" val="1837921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79B1EB1-4EAD-46DE-B4EC-00F4CED1CEAB}" type="datetimeFigureOut">
              <a:rPr lang="en-US"/>
              <a:pPr>
                <a:defRPr/>
              </a:pPr>
              <a:t>5/14/2015</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A7C81B5-8784-4645-B266-FD96F85D05D3}" type="slidenum">
              <a:rPr lang="en-US"/>
              <a:pPr>
                <a:defRPr/>
              </a:pPr>
              <a:t>‹#›</a:t>
            </a:fld>
            <a:endParaRPr lang="en-US"/>
          </a:p>
        </p:txBody>
      </p:sp>
    </p:spTree>
    <p:extLst>
      <p:ext uri="{BB962C8B-B14F-4D97-AF65-F5344CB8AC3E}">
        <p14:creationId xmlns:p14="http://schemas.microsoft.com/office/powerpoint/2010/main" val="360356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oleObject" Target="../embeddings/oleObject1.bin"/><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4.png"/><Relationship Id="rId2" Type="http://schemas.openxmlformats.org/officeDocument/2006/relationships/slideLayout" Target="../slideLayouts/slideLayout13.xml"/><Relationship Id="rId16"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vmlDrawing" Target="../drawings/vmlDrawing1.vml"/><Relationship Id="rId10" Type="http://schemas.openxmlformats.org/officeDocument/2006/relationships/slideLayout" Target="../slideLayouts/slideLayout21.xml"/><Relationship Id="rId19" Type="http://schemas.openxmlformats.org/officeDocument/2006/relationships/image" Target="../media/image2.wmf"/><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FAF32870-3CE8-4FE9-BB66-69F840335EA6}" type="datetimeFigureOut">
              <a:rPr lang="en-US"/>
              <a:pPr>
                <a:defRPr/>
              </a:pPr>
              <a:t>5/14/2015</a:t>
            </a:fld>
            <a:endParaRPr lang="en-US"/>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endParaRPr lang="en-US"/>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7CE1198E-5052-417F-8C19-1C211290A22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Lst>
  <p:txStyles>
    <p:title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tile tx="0" ty="0" sx="100000" sy="100000" flip="none" algn="tl"/>
        </a:blipFill>
        <a:effectLst/>
      </p:bgPr>
    </p:bg>
    <p:spTree>
      <p:nvGrpSpPr>
        <p:cNvPr id="1" name=""/>
        <p:cNvGrpSpPr/>
        <p:nvPr/>
      </p:nvGrpSpPr>
      <p:grpSpPr>
        <a:xfrm>
          <a:off x="0" y="0"/>
          <a:ext cx="0" cy="0"/>
          <a:chOff x="0" y="0"/>
          <a:chExt cx="0" cy="0"/>
        </a:xfrm>
      </p:grpSpPr>
      <p:sp>
        <p:nvSpPr>
          <p:cNvPr id="370748" name="Rectangle 60"/>
          <p:cNvSpPr>
            <a:spLocks noGrp="1" noChangeArrowheads="1"/>
          </p:cNvSpPr>
          <p:nvPr>
            <p:ph type="body" idx="1"/>
          </p:nvPr>
        </p:nvSpPr>
        <p:spPr bwMode="auto">
          <a:xfrm>
            <a:off x="304800" y="990600"/>
            <a:ext cx="86106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81320" dir="2319588"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 </a:t>
            </a:r>
          </a:p>
          <a:p>
            <a:pPr lvl="3"/>
            <a:r>
              <a:rPr lang="en-US" altLang="en-US" smtClean="0"/>
              <a:t>Fourth level</a:t>
            </a:r>
          </a:p>
        </p:txBody>
      </p:sp>
      <p:sp>
        <p:nvSpPr>
          <p:cNvPr id="370749" name="Rectangle 61"/>
          <p:cNvSpPr>
            <a:spLocks noGrp="1" noChangeArrowheads="1"/>
          </p:cNvSpPr>
          <p:nvPr>
            <p:ph type="title"/>
          </p:nvPr>
        </p:nvSpPr>
        <p:spPr bwMode="auto">
          <a:xfrm>
            <a:off x="304800" y="0"/>
            <a:ext cx="83820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70750" name="Line 62"/>
          <p:cNvSpPr>
            <a:spLocks noChangeShapeType="1"/>
          </p:cNvSpPr>
          <p:nvPr/>
        </p:nvSpPr>
        <p:spPr bwMode="auto">
          <a:xfrm>
            <a:off x="0" y="838200"/>
            <a:ext cx="9144000" cy="0"/>
          </a:xfrm>
          <a:prstGeom prst="line">
            <a:avLst/>
          </a:prstGeom>
          <a:noFill/>
          <a:ln w="28575">
            <a:solidFill>
              <a:srgbClr val="9966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0751" name="Rectangle 63"/>
          <p:cNvSpPr>
            <a:spLocks noChangeArrowheads="1"/>
          </p:cNvSpPr>
          <p:nvPr/>
        </p:nvSpPr>
        <p:spPr bwMode="auto">
          <a:xfrm>
            <a:off x="0" y="6248400"/>
            <a:ext cx="9144000" cy="609600"/>
          </a:xfrm>
          <a:prstGeom prst="rect">
            <a:avLst/>
          </a:prstGeom>
          <a:solidFill>
            <a:schemeClr val="tx1"/>
          </a:solidFill>
          <a:ln>
            <a:noFill/>
          </a:ln>
          <a:effectLst/>
          <a:extLst>
            <a:ext uri="{91240B29-F687-4F45-9708-019B960494DF}">
              <a14:hiddenLine xmlns:a14="http://schemas.microsoft.com/office/drawing/2010/main" w="9525">
                <a:solidFill>
                  <a:srgbClr val="0B1E7D"/>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0752" name="AutoShape 64"/>
          <p:cNvSpPr>
            <a:spLocks noChangeArrowheads="1"/>
          </p:cNvSpPr>
          <p:nvPr/>
        </p:nvSpPr>
        <p:spPr bwMode="auto">
          <a:xfrm>
            <a:off x="2400300" y="6286500"/>
            <a:ext cx="539750" cy="539750"/>
          </a:xfrm>
          <a:prstGeom prst="bevel">
            <a:avLst>
              <a:gd name="adj" fmla="val 12500"/>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0753" name="Text Box 65"/>
          <p:cNvSpPr txBox="1">
            <a:spLocks noChangeArrowheads="1"/>
          </p:cNvSpPr>
          <p:nvPr/>
        </p:nvSpPr>
        <p:spPr bwMode="auto">
          <a:xfrm>
            <a:off x="2527300" y="6276975"/>
            <a:ext cx="2698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B2B2B2"/>
                </a:solidFill>
                <a:effectLst>
                  <a:outerShdw blurRad="38100" dist="38100" dir="2700000" algn="tl">
                    <a:srgbClr val="000000"/>
                  </a:outerShdw>
                </a:effectLst>
                <a:latin typeface="Arial" charset="0"/>
                <a:cs typeface="+mn-cs"/>
              </a:rPr>
              <a:t>1</a:t>
            </a:r>
            <a:endParaRPr lang="en-US" altLang="en-US" sz="3000" smtClean="0">
              <a:solidFill>
                <a:srgbClr val="B2B2B2"/>
              </a:solidFill>
              <a:effectLst>
                <a:outerShdw blurRad="38100" dist="38100" dir="2700000" algn="tl">
                  <a:srgbClr val="000000"/>
                </a:outerShdw>
              </a:effectLst>
              <a:latin typeface="Arial" charset="0"/>
              <a:cs typeface="+mn-cs"/>
            </a:endParaRPr>
          </a:p>
        </p:txBody>
      </p:sp>
      <p:sp>
        <p:nvSpPr>
          <p:cNvPr id="370754" name="AutoShape 66"/>
          <p:cNvSpPr>
            <a:spLocks noChangeArrowheads="1"/>
          </p:cNvSpPr>
          <p:nvPr/>
        </p:nvSpPr>
        <p:spPr bwMode="auto">
          <a:xfrm>
            <a:off x="2984500" y="6286500"/>
            <a:ext cx="539750" cy="539750"/>
          </a:xfrm>
          <a:prstGeom prst="bevel">
            <a:avLst>
              <a:gd name="adj" fmla="val 12500"/>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0755" name="Text Box 67"/>
          <p:cNvSpPr txBox="1">
            <a:spLocks noChangeArrowheads="1"/>
          </p:cNvSpPr>
          <p:nvPr/>
        </p:nvSpPr>
        <p:spPr bwMode="auto">
          <a:xfrm>
            <a:off x="3111500" y="6276975"/>
            <a:ext cx="2698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B2B2B2"/>
                </a:solidFill>
                <a:effectLst>
                  <a:outerShdw blurRad="38100" dist="38100" dir="2700000" algn="tl">
                    <a:srgbClr val="000000"/>
                  </a:outerShdw>
                </a:effectLst>
                <a:latin typeface="Arial" charset="0"/>
                <a:cs typeface="+mn-cs"/>
              </a:rPr>
              <a:t>2</a:t>
            </a:r>
            <a:endParaRPr lang="en-US" altLang="en-US" sz="3000" smtClean="0">
              <a:solidFill>
                <a:srgbClr val="B2B2B2"/>
              </a:solidFill>
              <a:effectLst>
                <a:outerShdw blurRad="38100" dist="38100" dir="2700000" algn="tl">
                  <a:srgbClr val="000000"/>
                </a:outerShdw>
              </a:effectLst>
              <a:latin typeface="Arial" charset="0"/>
              <a:cs typeface="+mn-cs"/>
            </a:endParaRPr>
          </a:p>
        </p:txBody>
      </p:sp>
      <p:sp>
        <p:nvSpPr>
          <p:cNvPr id="370756" name="AutoShape 68"/>
          <p:cNvSpPr>
            <a:spLocks noChangeArrowheads="1"/>
          </p:cNvSpPr>
          <p:nvPr/>
        </p:nvSpPr>
        <p:spPr bwMode="auto">
          <a:xfrm>
            <a:off x="3568700" y="6286500"/>
            <a:ext cx="539750" cy="539750"/>
          </a:xfrm>
          <a:prstGeom prst="bevel">
            <a:avLst>
              <a:gd name="adj" fmla="val 12500"/>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0757" name="Text Box 69"/>
          <p:cNvSpPr txBox="1">
            <a:spLocks noChangeArrowheads="1"/>
          </p:cNvSpPr>
          <p:nvPr/>
        </p:nvSpPr>
        <p:spPr bwMode="auto">
          <a:xfrm>
            <a:off x="3695700" y="6276975"/>
            <a:ext cx="2698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B2B2B2"/>
                </a:solidFill>
                <a:effectLst>
                  <a:outerShdw blurRad="38100" dist="38100" dir="2700000" algn="tl">
                    <a:srgbClr val="000000"/>
                  </a:outerShdw>
                </a:effectLst>
                <a:latin typeface="Arial" charset="0"/>
                <a:cs typeface="+mn-cs"/>
              </a:rPr>
              <a:t>3</a:t>
            </a:r>
            <a:endParaRPr lang="en-US" altLang="en-US" sz="3000" smtClean="0">
              <a:solidFill>
                <a:srgbClr val="B2B2B2"/>
              </a:solidFill>
              <a:effectLst>
                <a:outerShdw blurRad="38100" dist="38100" dir="2700000" algn="tl">
                  <a:srgbClr val="000000"/>
                </a:outerShdw>
              </a:effectLst>
              <a:latin typeface="Arial" charset="0"/>
              <a:cs typeface="+mn-cs"/>
            </a:endParaRPr>
          </a:p>
        </p:txBody>
      </p:sp>
      <p:sp>
        <p:nvSpPr>
          <p:cNvPr id="370758" name="Text Box 70"/>
          <p:cNvSpPr txBox="1">
            <a:spLocks noChangeArrowheads="1"/>
          </p:cNvSpPr>
          <p:nvPr/>
        </p:nvSpPr>
        <p:spPr bwMode="auto">
          <a:xfrm>
            <a:off x="1524000" y="6337300"/>
            <a:ext cx="83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r" eaLnBrk="0" hangingPunct="0">
              <a:spcBef>
                <a:spcPct val="50000"/>
              </a:spcBef>
            </a:pPr>
            <a:r>
              <a:rPr lang="en-US" altLang="en-US" sz="1200" b="1" smtClean="0">
                <a:solidFill>
                  <a:srgbClr val="FFFFCC"/>
                </a:solidFill>
                <a:effectLst>
                  <a:outerShdw blurRad="38100" dist="38100" dir="2700000" algn="tl">
                    <a:srgbClr val="000000"/>
                  </a:outerShdw>
                </a:effectLst>
                <a:latin typeface="Arial" charset="0"/>
                <a:cs typeface="+mn-cs"/>
              </a:rPr>
              <a:t>Go To Section:</a:t>
            </a:r>
            <a:endParaRPr lang="en-US" altLang="en-US" sz="3000" smtClean="0">
              <a:solidFill>
                <a:srgbClr val="FFFFCC"/>
              </a:solidFill>
              <a:effectLst>
                <a:outerShdw blurRad="38100" dist="38100" dir="2700000" algn="tl">
                  <a:srgbClr val="000000"/>
                </a:outerShdw>
              </a:effectLst>
              <a:latin typeface="Arial" charset="0"/>
              <a:cs typeface="+mn-cs"/>
            </a:endParaRPr>
          </a:p>
        </p:txBody>
      </p:sp>
      <p:sp>
        <p:nvSpPr>
          <p:cNvPr id="370761" name="AutoShape 73"/>
          <p:cNvSpPr>
            <a:spLocks noChangeArrowheads="1"/>
          </p:cNvSpPr>
          <p:nvPr/>
        </p:nvSpPr>
        <p:spPr bwMode="auto">
          <a:xfrm>
            <a:off x="4152900" y="6286500"/>
            <a:ext cx="539750" cy="539750"/>
          </a:xfrm>
          <a:prstGeom prst="bevel">
            <a:avLst>
              <a:gd name="adj" fmla="val 12500"/>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70762" name="Text Box 74"/>
          <p:cNvSpPr txBox="1">
            <a:spLocks noChangeArrowheads="1"/>
          </p:cNvSpPr>
          <p:nvPr/>
        </p:nvSpPr>
        <p:spPr bwMode="auto">
          <a:xfrm>
            <a:off x="4279900" y="6276975"/>
            <a:ext cx="2698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B2B2B2"/>
                </a:solidFill>
                <a:effectLst>
                  <a:outerShdw blurRad="38100" dist="38100" dir="2700000" algn="tl">
                    <a:srgbClr val="000000"/>
                  </a:outerShdw>
                </a:effectLst>
                <a:latin typeface="Arial" charset="0"/>
                <a:cs typeface="+mn-cs"/>
              </a:rPr>
              <a:t>4</a:t>
            </a:r>
            <a:endParaRPr lang="en-US" altLang="en-US" sz="3000" smtClean="0">
              <a:solidFill>
                <a:srgbClr val="B2B2B2"/>
              </a:solidFill>
              <a:effectLst>
                <a:outerShdw blurRad="38100" dist="38100" dir="2700000" algn="tl">
                  <a:srgbClr val="000000"/>
                </a:outerShdw>
              </a:effectLst>
              <a:latin typeface="Arial" charset="0"/>
              <a:cs typeface="+mn-cs"/>
            </a:endParaRPr>
          </a:p>
        </p:txBody>
      </p:sp>
      <p:pic>
        <p:nvPicPr>
          <p:cNvPr id="370772" name="Picture 84" descr="C:\WINDOWS\DESKTOP\PHlogoforPresPro.bmp"/>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8210550" y="6259513"/>
            <a:ext cx="933450" cy="6032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70773" name="Object 85"/>
          <p:cNvGraphicFramePr>
            <a:graphicFrameLocks noChangeAspect="1"/>
          </p:cNvGraphicFramePr>
          <p:nvPr/>
        </p:nvGraphicFramePr>
        <p:xfrm>
          <a:off x="8216900" y="6265863"/>
          <a:ext cx="914400" cy="584200"/>
        </p:xfrm>
        <a:graphic>
          <a:graphicData uri="http://schemas.openxmlformats.org/presentationml/2006/ole">
            <mc:AlternateContent xmlns:mc="http://schemas.openxmlformats.org/markup-compatibility/2006">
              <mc:Choice xmlns:v="urn:schemas-microsoft-com:vml" Requires="v">
                <p:oleObj spid="_x0000_s1029" name="Picture" r:id="rId18" imgW="2331720" imgH="1490472" progId="Word.Picture.8">
                  <p:embed/>
                </p:oleObj>
              </mc:Choice>
              <mc:Fallback>
                <p:oleObj name="Picture" r:id="rId18" imgW="2331720" imgH="1490472" progId="Word.Picture.8">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216900" y="6265863"/>
                        <a:ext cx="914400" cy="584200"/>
                      </a:xfrm>
                      <a:prstGeom prst="rect">
                        <a:avLst/>
                      </a:prstGeom>
                      <a:noFill/>
                      <a:ln w="9525">
                        <a:solidFill>
                          <a:srgbClr val="3A066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70774" name="Rectangle 86"/>
          <p:cNvSpPr>
            <a:spLocks noChangeArrowheads="1"/>
          </p:cNvSpPr>
          <p:nvPr/>
        </p:nvSpPr>
        <p:spPr bwMode="auto">
          <a:xfrm>
            <a:off x="8215313" y="6267450"/>
            <a:ext cx="898525" cy="569913"/>
          </a:xfrm>
          <a:prstGeom prst="rect">
            <a:avLst/>
          </a:prstGeom>
          <a:noFill/>
          <a:ln w="9525">
            <a:solidFill>
              <a:srgbClr val="3A066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Tree>
    <p:extLst>
      <p:ext uri="{BB962C8B-B14F-4D97-AF65-F5344CB8AC3E}">
        <p14:creationId xmlns:p14="http://schemas.microsoft.com/office/powerpoint/2010/main" val="867368318"/>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 id="2147483918" r:id="rId12"/>
    <p:sldLayoutId id="2147483919" r:id="rId13"/>
  </p:sldLayoutIdLst>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370749"/>
                                        </p:tgtEl>
                                        <p:attrNameLst>
                                          <p:attrName>style.visibility</p:attrName>
                                        </p:attrNameLst>
                                      </p:cBhvr>
                                      <p:to>
                                        <p:strVal val="visible"/>
                                      </p:to>
                                    </p:set>
                                    <p:anim calcmode="lin" valueType="num">
                                      <p:cBhvr additive="base">
                                        <p:cTn id="7" dur="500" fill="hold"/>
                                        <p:tgtEl>
                                          <p:spTgt spid="370749"/>
                                        </p:tgtEl>
                                        <p:attrNameLst>
                                          <p:attrName>ppt_x</p:attrName>
                                        </p:attrNameLst>
                                      </p:cBhvr>
                                      <p:tavLst>
                                        <p:tav tm="0">
                                          <p:val>
                                            <p:strVal val="#ppt_x"/>
                                          </p:val>
                                        </p:tav>
                                        <p:tav tm="100000">
                                          <p:val>
                                            <p:strVal val="#ppt_x"/>
                                          </p:val>
                                        </p:tav>
                                      </p:tavLst>
                                    </p:anim>
                                    <p:anim calcmode="lin" valueType="num">
                                      <p:cBhvr additive="base">
                                        <p:cTn id="8" dur="500" fill="hold"/>
                                        <p:tgtEl>
                                          <p:spTgt spid="370749"/>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70748">
                                            <p:txEl>
                                              <p:pRg st="0" end="0"/>
                                            </p:txEl>
                                          </p:spTgt>
                                        </p:tgtEl>
                                        <p:attrNameLst>
                                          <p:attrName>style.visibility</p:attrName>
                                        </p:attrNameLst>
                                      </p:cBhvr>
                                      <p:to>
                                        <p:strVal val="visible"/>
                                      </p:to>
                                    </p:set>
                                    <p:anim calcmode="lin" valueType="num">
                                      <p:cBhvr additive="base">
                                        <p:cTn id="13" dur="500" fill="hold"/>
                                        <p:tgtEl>
                                          <p:spTgt spid="370748">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7074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70748">
                                            <p:txEl>
                                              <p:pRg st="1" end="1"/>
                                            </p:txEl>
                                          </p:spTgt>
                                        </p:tgtEl>
                                        <p:attrNameLst>
                                          <p:attrName>style.visibility</p:attrName>
                                        </p:attrNameLst>
                                      </p:cBhvr>
                                      <p:to>
                                        <p:strVal val="visible"/>
                                      </p:to>
                                    </p:set>
                                    <p:anim calcmode="lin" valueType="num">
                                      <p:cBhvr additive="base">
                                        <p:cTn id="19" dur="500" fill="hold"/>
                                        <p:tgtEl>
                                          <p:spTgt spid="370748">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70748">
                                            <p:txEl>
                                              <p:pRg st="1" end="1"/>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70748">
                                            <p:txEl>
                                              <p:pRg st="2" end="2"/>
                                            </p:txEl>
                                          </p:spTgt>
                                        </p:tgtEl>
                                        <p:attrNameLst>
                                          <p:attrName>style.visibility</p:attrName>
                                        </p:attrNameLst>
                                      </p:cBhvr>
                                      <p:to>
                                        <p:strVal val="visible"/>
                                      </p:to>
                                    </p:set>
                                    <p:anim calcmode="lin" valueType="num">
                                      <p:cBhvr additive="base">
                                        <p:cTn id="23" dur="500" fill="hold"/>
                                        <p:tgtEl>
                                          <p:spTgt spid="370748">
                                            <p:txEl>
                                              <p:pRg st="2" end="2"/>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70748">
                                            <p:txEl>
                                              <p:pRg st="2" end="2"/>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370748">
                                            <p:txEl>
                                              <p:pRg st="3" end="3"/>
                                            </p:txEl>
                                          </p:spTgt>
                                        </p:tgtEl>
                                        <p:attrNameLst>
                                          <p:attrName>style.visibility</p:attrName>
                                        </p:attrNameLst>
                                      </p:cBhvr>
                                      <p:to>
                                        <p:strVal val="visible"/>
                                      </p:to>
                                    </p:set>
                                    <p:anim calcmode="lin" valueType="num">
                                      <p:cBhvr additive="base">
                                        <p:cTn id="27" dur="500" fill="hold"/>
                                        <p:tgtEl>
                                          <p:spTgt spid="370748">
                                            <p:txEl>
                                              <p:pRg st="3" end="3"/>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70748">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748" grpId="0" build="p" bldLvl="2" autoUpdateAnimBg="0">
        <p:tmplLst>
          <p:tmpl lvl="1">
            <p:tnLst>
              <p:par>
                <p:cTn presetID="2" presetClass="entr" presetSubtype="2" fill="hold" nodeType="clickEffect">
                  <p:stCondLst>
                    <p:cond delay="0"/>
                  </p:stCondLst>
                  <p:childTnLst>
                    <p:set>
                      <p:cBhvr>
                        <p:cTn dur="1" fill="hold">
                          <p:stCondLst>
                            <p:cond delay="0"/>
                          </p:stCondLst>
                        </p:cTn>
                        <p:tgtEl>
                          <p:spTgt spid="370748"/>
                        </p:tgtEl>
                        <p:attrNameLst>
                          <p:attrName>style.visibility</p:attrName>
                        </p:attrNameLst>
                      </p:cBhvr>
                      <p:to>
                        <p:strVal val="visible"/>
                      </p:to>
                    </p:set>
                    <p:anim calcmode="lin" valueType="num">
                      <p:cBhvr additive="base">
                        <p:cTn dur="500" fill="hold"/>
                        <p:tgtEl>
                          <p:spTgt spid="370748"/>
                        </p:tgtEl>
                        <p:attrNameLst>
                          <p:attrName>ppt_x</p:attrName>
                        </p:attrNameLst>
                      </p:cBhvr>
                      <p:tavLst>
                        <p:tav tm="0">
                          <p:val>
                            <p:strVal val="1+#ppt_w/2"/>
                          </p:val>
                        </p:tav>
                        <p:tav tm="100000">
                          <p:val>
                            <p:strVal val="#ppt_x"/>
                          </p:val>
                        </p:tav>
                      </p:tavLst>
                    </p:anim>
                    <p:anim calcmode="lin" valueType="num">
                      <p:cBhvr additive="base">
                        <p:cTn dur="500" fill="hold"/>
                        <p:tgtEl>
                          <p:spTgt spid="370748"/>
                        </p:tgtEl>
                        <p:attrNameLst>
                          <p:attrName>ppt_y</p:attrName>
                        </p:attrNameLst>
                      </p:cBhvr>
                      <p:tavLst>
                        <p:tav tm="0">
                          <p:val>
                            <p:strVal val="#ppt_y"/>
                          </p:val>
                        </p:tav>
                        <p:tav tm="100000">
                          <p:val>
                            <p:strVal val="#ppt_y"/>
                          </p:val>
                        </p:tav>
                      </p:tavLst>
                    </p:anim>
                  </p:childTnLst>
                </p:cTn>
              </p:par>
            </p:tnLst>
          </p:tmpl>
          <p:tmpl lvl="2">
            <p:tnLst>
              <p:par>
                <p:cTn presetID="2" presetClass="entr" presetSubtype="2" fill="hold" nodeType="clickEffect">
                  <p:stCondLst>
                    <p:cond delay="0"/>
                  </p:stCondLst>
                  <p:childTnLst>
                    <p:set>
                      <p:cBhvr>
                        <p:cTn dur="1" fill="hold">
                          <p:stCondLst>
                            <p:cond delay="0"/>
                          </p:stCondLst>
                        </p:cTn>
                        <p:tgtEl>
                          <p:spTgt spid="370748"/>
                        </p:tgtEl>
                        <p:attrNameLst>
                          <p:attrName>style.visibility</p:attrName>
                        </p:attrNameLst>
                      </p:cBhvr>
                      <p:to>
                        <p:strVal val="visible"/>
                      </p:to>
                    </p:set>
                    <p:anim calcmode="lin" valueType="num">
                      <p:cBhvr additive="base">
                        <p:cTn dur="500" fill="hold"/>
                        <p:tgtEl>
                          <p:spTgt spid="370748"/>
                        </p:tgtEl>
                        <p:attrNameLst>
                          <p:attrName>ppt_x</p:attrName>
                        </p:attrNameLst>
                      </p:cBhvr>
                      <p:tavLst>
                        <p:tav tm="0">
                          <p:val>
                            <p:strVal val="1+#ppt_w/2"/>
                          </p:val>
                        </p:tav>
                        <p:tav tm="100000">
                          <p:val>
                            <p:strVal val="#ppt_x"/>
                          </p:val>
                        </p:tav>
                      </p:tavLst>
                    </p:anim>
                    <p:anim calcmode="lin" valueType="num">
                      <p:cBhvr additive="base">
                        <p:cTn dur="500" fill="hold"/>
                        <p:tgtEl>
                          <p:spTgt spid="370748"/>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70748"/>
                        </p:tgtEl>
                        <p:attrNameLst>
                          <p:attrName>style.visibility</p:attrName>
                        </p:attrNameLst>
                      </p:cBhvr>
                      <p:to>
                        <p:strVal val="visible"/>
                      </p:to>
                    </p:set>
                    <p:anim calcmode="lin" valueType="num">
                      <p:cBhvr additive="base">
                        <p:cTn dur="500" fill="hold"/>
                        <p:tgtEl>
                          <p:spTgt spid="370748"/>
                        </p:tgtEl>
                        <p:attrNameLst>
                          <p:attrName>ppt_x</p:attrName>
                        </p:attrNameLst>
                      </p:cBhvr>
                      <p:tavLst>
                        <p:tav tm="0">
                          <p:val>
                            <p:strVal val="1+#ppt_w/2"/>
                          </p:val>
                        </p:tav>
                        <p:tav tm="100000">
                          <p:val>
                            <p:strVal val="#ppt_x"/>
                          </p:val>
                        </p:tav>
                      </p:tavLst>
                    </p:anim>
                    <p:anim calcmode="lin" valueType="num">
                      <p:cBhvr additive="base">
                        <p:cTn dur="500" fill="hold"/>
                        <p:tgtEl>
                          <p:spTgt spid="370748"/>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70748"/>
                        </p:tgtEl>
                        <p:attrNameLst>
                          <p:attrName>style.visibility</p:attrName>
                        </p:attrNameLst>
                      </p:cBhvr>
                      <p:to>
                        <p:strVal val="visible"/>
                      </p:to>
                    </p:set>
                    <p:anim calcmode="lin" valueType="num">
                      <p:cBhvr additive="base">
                        <p:cTn dur="500" fill="hold"/>
                        <p:tgtEl>
                          <p:spTgt spid="370748"/>
                        </p:tgtEl>
                        <p:attrNameLst>
                          <p:attrName>ppt_x</p:attrName>
                        </p:attrNameLst>
                      </p:cBhvr>
                      <p:tavLst>
                        <p:tav tm="0">
                          <p:val>
                            <p:strVal val="1+#ppt_w/2"/>
                          </p:val>
                        </p:tav>
                        <p:tav tm="100000">
                          <p:val>
                            <p:strVal val="#ppt_x"/>
                          </p:val>
                        </p:tav>
                      </p:tavLst>
                    </p:anim>
                    <p:anim calcmode="lin" valueType="num">
                      <p:cBhvr additive="base">
                        <p:cTn dur="500" fill="hold"/>
                        <p:tgtEl>
                          <p:spTgt spid="370748"/>
                        </p:tgtEl>
                        <p:attrNameLst>
                          <p:attrName>ppt_y</p:attrName>
                        </p:attrNameLst>
                      </p:cBhvr>
                      <p:tavLst>
                        <p:tav tm="0">
                          <p:val>
                            <p:strVal val="#ppt_y"/>
                          </p:val>
                        </p:tav>
                        <p:tav tm="100000">
                          <p:val>
                            <p:strVal val="#ppt_y"/>
                          </p:val>
                        </p:tav>
                      </p:tavLst>
                    </p:anim>
                  </p:childTnLst>
                </p:cTn>
              </p:par>
            </p:tnLst>
          </p:tmpl>
        </p:tmplLst>
      </p:bldP>
      <p:bldP spid="370749" grpId="0" autoUpdateAnimBg="0"/>
    </p:bldLst>
  </p:timing>
  <p:txStyles>
    <p:titleStyle>
      <a:lvl1pPr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mj-lt"/>
          <a:ea typeface="+mj-ea"/>
          <a:cs typeface="+mj-cs"/>
        </a:defRPr>
      </a:lvl1pPr>
      <a:lvl2pPr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2pPr>
      <a:lvl3pPr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3pPr>
      <a:lvl4pPr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4pPr>
      <a:lvl5pPr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5pPr>
      <a:lvl6pPr marL="457200"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6pPr>
      <a:lvl7pPr marL="914400"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7pPr>
      <a:lvl8pPr marL="1371600"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8pPr>
      <a:lvl9pPr marL="1828800"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9pPr>
    </p:titleStyle>
    <p:bodyStyle>
      <a:lvl1pPr marL="339725" indent="-339725" algn="l" rtl="0" eaLnBrk="0" fontAlgn="base" hangingPunct="0">
        <a:spcBef>
          <a:spcPct val="60000"/>
        </a:spcBef>
        <a:spcAft>
          <a:spcPct val="0"/>
        </a:spcAft>
        <a:buClr>
          <a:schemeClr val="tx1"/>
        </a:buClr>
        <a:buSzPct val="150000"/>
        <a:buChar char="•"/>
        <a:defRPr kumimoji="1" sz="2000">
          <a:solidFill>
            <a:srgbClr val="000000"/>
          </a:solidFill>
          <a:latin typeface="+mn-lt"/>
          <a:ea typeface="+mn-ea"/>
          <a:cs typeface="+mn-cs"/>
        </a:defRPr>
      </a:lvl1pPr>
      <a:lvl2pPr marL="679450" indent="-214313" algn="l" rtl="0" eaLnBrk="0" fontAlgn="base" hangingPunct="0">
        <a:spcBef>
          <a:spcPct val="40000"/>
        </a:spcBef>
        <a:spcAft>
          <a:spcPct val="0"/>
        </a:spcAft>
        <a:buClr>
          <a:schemeClr val="tx1"/>
        </a:buClr>
        <a:defRPr kumimoji="1">
          <a:solidFill>
            <a:srgbClr val="000000"/>
          </a:solidFill>
          <a:latin typeface="+mn-lt"/>
        </a:defRPr>
      </a:lvl2pPr>
      <a:lvl3pPr marL="1144588" indent="-231775" algn="l" rtl="0" eaLnBrk="0" fontAlgn="base" hangingPunct="0">
        <a:lnSpc>
          <a:spcPct val="95000"/>
        </a:lnSpc>
        <a:spcBef>
          <a:spcPct val="35000"/>
        </a:spcBef>
        <a:spcAft>
          <a:spcPct val="0"/>
        </a:spcAft>
        <a:buChar char="•"/>
        <a:defRPr kumimoji="1" sz="2000">
          <a:solidFill>
            <a:srgbClr val="000000"/>
          </a:solidFill>
          <a:latin typeface="+mn-lt"/>
        </a:defRPr>
      </a:lvl3pPr>
      <a:lvl4pPr marL="1592263" indent="-214313" algn="l" rtl="0" eaLnBrk="0" fontAlgn="base" hangingPunct="0">
        <a:lnSpc>
          <a:spcPct val="75000"/>
        </a:lnSpc>
        <a:spcBef>
          <a:spcPct val="30000"/>
        </a:spcBef>
        <a:spcAft>
          <a:spcPct val="0"/>
        </a:spcAft>
        <a:buChar char="–"/>
        <a:defRPr kumimoji="1">
          <a:solidFill>
            <a:srgbClr val="000000"/>
          </a:solidFill>
          <a:latin typeface="+mn-lt"/>
        </a:defRPr>
      </a:lvl4pPr>
      <a:lvl5pPr marL="2112963"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FFFFFF"/>
            </a:outerShdw>
          </a:effectLst>
          <a:latin typeface="+mn-lt"/>
        </a:defRPr>
      </a:lvl5pPr>
      <a:lvl6pPr marL="2570163"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FFFFFF"/>
            </a:outerShdw>
          </a:effectLst>
          <a:latin typeface="+mn-lt"/>
        </a:defRPr>
      </a:lvl6pPr>
      <a:lvl7pPr marL="3027363"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FFFFFF"/>
            </a:outerShdw>
          </a:effectLst>
          <a:latin typeface="+mn-lt"/>
        </a:defRPr>
      </a:lvl7pPr>
      <a:lvl8pPr marL="3484563"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FFFFFF"/>
            </a:outerShdw>
          </a:effectLst>
          <a:latin typeface="+mn-lt"/>
        </a:defRPr>
      </a:lvl8pPr>
      <a:lvl9pPr marL="3941763"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FFFFFF"/>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3.jpeg"/><Relationship Id="rId1" Type="http://schemas.openxmlformats.org/officeDocument/2006/relationships/slideLayout" Target="../slideLayouts/slideLayout13.xml"/><Relationship Id="rId6" Type="http://schemas.openxmlformats.org/officeDocument/2006/relationships/slide" Target="slide4.xml"/><Relationship Id="rId5" Type="http://schemas.openxmlformats.org/officeDocument/2006/relationships/slide" Target="slide14.xml"/><Relationship Id="rId4" Type="http://schemas.openxmlformats.org/officeDocument/2006/relationships/slide" Target="slide8.xml"/></Relationships>
</file>

<file path=ppt/slides/_rels/slide4.xml.rels><?xml version="1.0" encoding="UTF-8" standalone="yes"?>
<Relationships xmlns="http://schemas.openxmlformats.org/package/2006/relationships"><Relationship Id="rId3" Type="http://schemas.openxmlformats.org/officeDocument/2006/relationships/slide" Target="slide9.xml"/><Relationship Id="rId7"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15.xml"/><Relationship Id="rId6" Type="http://schemas.openxmlformats.org/officeDocument/2006/relationships/slide" Target="slide4.xml"/><Relationship Id="rId5" Type="http://schemas.openxmlformats.org/officeDocument/2006/relationships/slide" Target="slide14.xml"/><Relationship Id="rId4" Type="http://schemas.openxmlformats.org/officeDocument/2006/relationships/slide" Target="slide8.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9.xml"/><Relationship Id="rId1" Type="http://schemas.openxmlformats.org/officeDocument/2006/relationships/slideLayout" Target="../slideLayouts/slideLayout15.xml"/><Relationship Id="rId6" Type="http://schemas.openxmlformats.org/officeDocument/2006/relationships/slide" Target="slide4.xml"/><Relationship Id="rId5" Type="http://schemas.openxmlformats.org/officeDocument/2006/relationships/slide" Target="slide14.xml"/><Relationship Id="rId4" Type="http://schemas.openxmlformats.org/officeDocument/2006/relationships/slide" Target="slide8.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9.xml"/><Relationship Id="rId1" Type="http://schemas.openxmlformats.org/officeDocument/2006/relationships/slideLayout" Target="../slideLayouts/slideLayout15.xml"/><Relationship Id="rId6" Type="http://schemas.openxmlformats.org/officeDocument/2006/relationships/slide" Target="slide4.xml"/><Relationship Id="rId5" Type="http://schemas.openxmlformats.org/officeDocument/2006/relationships/slide" Target="slide14.xml"/><Relationship Id="rId4" Type="http://schemas.openxmlformats.org/officeDocument/2006/relationships/slide" Target="slide8.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9.xml"/><Relationship Id="rId1" Type="http://schemas.openxmlformats.org/officeDocument/2006/relationships/slideLayout" Target="../slideLayouts/slideLayout15.xml"/><Relationship Id="rId6" Type="http://schemas.openxmlformats.org/officeDocument/2006/relationships/slide" Target="slide4.xml"/><Relationship Id="rId5" Type="http://schemas.openxmlformats.org/officeDocument/2006/relationships/slide" Target="slide14.xm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9.xml"/><Relationship Id="rId1" Type="http://schemas.openxmlformats.org/officeDocument/2006/relationships/slideLayout" Target="../slideLayouts/slideLayout15.xml"/><Relationship Id="rId6" Type="http://schemas.openxmlformats.org/officeDocument/2006/relationships/slide" Target="slide4.xml"/><Relationship Id="rId5" Type="http://schemas.openxmlformats.org/officeDocument/2006/relationships/slide" Target="slide14.xml"/><Relationship Id="rId4" Type="http://schemas.openxmlformats.org/officeDocument/2006/relationships/slide" Target="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9.xml"/><Relationship Id="rId1" Type="http://schemas.openxmlformats.org/officeDocument/2006/relationships/slideLayout" Target="../slideLayouts/slideLayout15.xml"/><Relationship Id="rId6" Type="http://schemas.openxmlformats.org/officeDocument/2006/relationships/slide" Target="slide4.xml"/><Relationship Id="rId5" Type="http://schemas.openxmlformats.org/officeDocument/2006/relationships/slide" Target="slide14.xml"/><Relationship Id="rId4" Type="http://schemas.openxmlformats.org/officeDocument/2006/relationships/slide" Target="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5"/>
          <p:cNvSpPr>
            <a:spLocks noGrp="1"/>
          </p:cNvSpPr>
          <p:nvPr>
            <p:ph type="title" idx="4294967295"/>
          </p:nvPr>
        </p:nvSpPr>
        <p:spPr>
          <a:xfrm>
            <a:off x="0" y="0"/>
            <a:ext cx="9144000" cy="838200"/>
          </a:xfrm>
        </p:spPr>
        <p:txBody>
          <a:bodyPr/>
          <a:lstStyle/>
          <a:p>
            <a:pPr>
              <a:defRPr/>
            </a:pPr>
            <a:r>
              <a:rPr lang="en-US" altLang="en-US" b="1" dirty="0" smtClean="0">
                <a:solidFill>
                  <a:srgbClr val="FF0000"/>
                </a:solidFill>
              </a:rPr>
              <a:t>Thur</a:t>
            </a:r>
            <a:r>
              <a:rPr lang="en-US" altLang="en-US" b="1" dirty="0" smtClean="0">
                <a:solidFill>
                  <a:srgbClr val="FF0000"/>
                </a:solidFill>
              </a:rPr>
              <a:t>sday </a:t>
            </a:r>
            <a:r>
              <a:rPr lang="en-US" altLang="en-US" b="1" dirty="0" smtClean="0">
                <a:solidFill>
                  <a:srgbClr val="FF0000"/>
                </a:solidFill>
              </a:rPr>
              <a:t>May </a:t>
            </a:r>
            <a:r>
              <a:rPr lang="en-US" altLang="en-US" b="1" dirty="0" smtClean="0">
                <a:solidFill>
                  <a:srgbClr val="FF0000"/>
                </a:solidFill>
              </a:rPr>
              <a:t>14, </a:t>
            </a:r>
            <a:r>
              <a:rPr lang="en-US" altLang="en-US" b="1" dirty="0" smtClean="0">
                <a:solidFill>
                  <a:srgbClr val="FF0000"/>
                </a:solidFill>
              </a:rPr>
              <a:t>2015</a:t>
            </a:r>
            <a:r>
              <a:rPr lang="en-US" altLang="en-US" b="1" dirty="0" smtClean="0">
                <a:solidFill>
                  <a:schemeClr val="bg1">
                    <a:lumMod val="50000"/>
                  </a:schemeClr>
                </a:solidFill>
              </a:rPr>
              <a:t/>
            </a:r>
            <a:br>
              <a:rPr lang="en-US" altLang="en-US" b="1" dirty="0" smtClean="0">
                <a:solidFill>
                  <a:schemeClr val="bg1">
                    <a:lumMod val="50000"/>
                  </a:schemeClr>
                </a:solidFill>
              </a:rPr>
            </a:br>
            <a:r>
              <a:rPr lang="en-US" altLang="en-US" sz="2000" b="1" dirty="0" smtClean="0">
                <a:solidFill>
                  <a:schemeClr val="bg1">
                    <a:lumMod val="50000"/>
                  </a:schemeClr>
                </a:solidFill>
              </a:rPr>
              <a:t>Mr. Goblirsch – American Government</a:t>
            </a:r>
          </a:p>
        </p:txBody>
      </p:sp>
      <p:sp>
        <p:nvSpPr>
          <p:cNvPr id="20483" name="Content Placeholder 6"/>
          <p:cNvSpPr>
            <a:spLocks noGrp="1"/>
          </p:cNvSpPr>
          <p:nvPr>
            <p:ph idx="4294967295"/>
          </p:nvPr>
        </p:nvSpPr>
        <p:spPr>
          <a:xfrm>
            <a:off x="0" y="838200"/>
            <a:ext cx="9144000" cy="6019800"/>
          </a:xfrm>
        </p:spPr>
        <p:txBody>
          <a:bodyPr>
            <a:normAutofit/>
          </a:bodyPr>
          <a:lstStyle/>
          <a:p>
            <a:pPr marL="609600" indent="-609600">
              <a:spcBef>
                <a:spcPct val="0"/>
              </a:spcBef>
              <a:buFontTx/>
              <a:buNone/>
              <a:defRPr/>
            </a:pPr>
            <a:r>
              <a:rPr lang="en-US" sz="2800" b="1" dirty="0" smtClean="0">
                <a:solidFill>
                  <a:schemeClr val="tx2"/>
                </a:solidFill>
              </a:rPr>
              <a:t>OBJECTIVE – </a:t>
            </a:r>
            <a:r>
              <a:rPr lang="en-US" sz="2800" b="1" u="sng" dirty="0" smtClean="0">
                <a:solidFill>
                  <a:schemeClr val="tx2"/>
                </a:solidFill>
              </a:rPr>
              <a:t>S</a:t>
            </a:r>
            <a:r>
              <a:rPr lang="en-US" sz="2800" b="1" dirty="0" smtClean="0">
                <a:solidFill>
                  <a:schemeClr val="tx2"/>
                </a:solidFill>
              </a:rPr>
              <a:t>tudents </a:t>
            </a:r>
            <a:r>
              <a:rPr lang="en-US" sz="2800" b="1" u="sng" dirty="0" smtClean="0">
                <a:solidFill>
                  <a:schemeClr val="tx2"/>
                </a:solidFill>
              </a:rPr>
              <a:t>W</a:t>
            </a:r>
            <a:r>
              <a:rPr lang="en-US" sz="2800" b="1" dirty="0" smtClean="0">
                <a:solidFill>
                  <a:schemeClr val="tx2"/>
                </a:solidFill>
              </a:rPr>
              <a:t>ill </a:t>
            </a:r>
            <a:r>
              <a:rPr lang="en-US" sz="2800" b="1" u="sng" dirty="0" smtClean="0">
                <a:solidFill>
                  <a:schemeClr val="tx2"/>
                </a:solidFill>
              </a:rPr>
              <a:t>B</a:t>
            </a:r>
            <a:r>
              <a:rPr lang="en-US" sz="2800" b="1" dirty="0" smtClean="0">
                <a:solidFill>
                  <a:schemeClr val="tx2"/>
                </a:solidFill>
              </a:rPr>
              <a:t>e </a:t>
            </a:r>
            <a:r>
              <a:rPr lang="en-US" sz="2800" b="1" u="sng" dirty="0" smtClean="0">
                <a:solidFill>
                  <a:schemeClr val="tx2"/>
                </a:solidFill>
              </a:rPr>
              <a:t>A</a:t>
            </a:r>
            <a:r>
              <a:rPr lang="en-US" sz="2800" b="1" dirty="0" smtClean="0">
                <a:solidFill>
                  <a:schemeClr val="tx2"/>
                </a:solidFill>
              </a:rPr>
              <a:t>ble </a:t>
            </a:r>
            <a:r>
              <a:rPr lang="en-US" sz="2800" b="1" u="sng" dirty="0" smtClean="0">
                <a:solidFill>
                  <a:schemeClr val="tx2"/>
                </a:solidFill>
              </a:rPr>
              <a:t>T</a:t>
            </a:r>
            <a:r>
              <a:rPr lang="en-US" sz="2800" b="1" dirty="0" smtClean="0">
                <a:solidFill>
                  <a:schemeClr val="tx2"/>
                </a:solidFill>
              </a:rPr>
              <a:t>o – SWBAT:</a:t>
            </a:r>
            <a:endParaRPr lang="en-US" sz="2800" dirty="0"/>
          </a:p>
          <a:p>
            <a:pPr marL="609600" indent="-609600">
              <a:spcBef>
                <a:spcPct val="0"/>
              </a:spcBef>
              <a:buFontTx/>
              <a:buNone/>
              <a:defRPr/>
            </a:pPr>
            <a:r>
              <a:rPr lang="en-US" sz="2400" dirty="0" smtClean="0"/>
              <a:t> - </a:t>
            </a:r>
            <a:r>
              <a:rPr lang="en-US" sz="2400" dirty="0" smtClean="0"/>
              <a:t>Identify the impact of the American Civics Act passed in Arizona.</a:t>
            </a:r>
            <a:endParaRPr lang="en-US" sz="2400" dirty="0" smtClean="0"/>
          </a:p>
          <a:p>
            <a:pPr marL="0" indent="0">
              <a:spcBef>
                <a:spcPct val="0"/>
              </a:spcBef>
              <a:buFont typeface="Arial" charset="0"/>
              <a:buNone/>
              <a:defRPr/>
            </a:pPr>
            <a:endParaRPr lang="en-US" sz="2000" b="1" dirty="0" smtClean="0">
              <a:solidFill>
                <a:srgbClr val="FF0000"/>
              </a:solidFill>
            </a:endParaRPr>
          </a:p>
          <a:p>
            <a:pPr marL="609600" indent="-609600">
              <a:spcBef>
                <a:spcPct val="0"/>
              </a:spcBef>
              <a:buFontTx/>
              <a:buNone/>
              <a:defRPr/>
            </a:pPr>
            <a:r>
              <a:rPr lang="en-US" sz="2800" b="1" dirty="0" smtClean="0">
                <a:solidFill>
                  <a:srgbClr val="FF0000"/>
                </a:solidFill>
              </a:rPr>
              <a:t>AGENDA:</a:t>
            </a:r>
            <a:endParaRPr lang="en-US" sz="2400" dirty="0" smtClean="0"/>
          </a:p>
          <a:p>
            <a:pPr marL="609600" indent="-609600">
              <a:spcBef>
                <a:spcPct val="0"/>
              </a:spcBef>
              <a:buFontTx/>
              <a:buAutoNum type="arabicParenR"/>
              <a:defRPr/>
            </a:pPr>
            <a:r>
              <a:rPr lang="en-US" sz="2400" dirty="0" smtClean="0"/>
              <a:t>WARM-UP: </a:t>
            </a:r>
            <a:r>
              <a:rPr lang="en-US" sz="2400" dirty="0" smtClean="0"/>
              <a:t>Citizenship Vocab</a:t>
            </a:r>
            <a:endParaRPr lang="en-US" sz="2400" dirty="0" smtClean="0">
              <a:solidFill>
                <a:prstClr val="black"/>
              </a:solidFill>
            </a:endParaRPr>
          </a:p>
          <a:p>
            <a:pPr marL="609600" indent="-609600">
              <a:spcBef>
                <a:spcPct val="0"/>
              </a:spcBef>
              <a:buFontTx/>
              <a:buAutoNum type="arabicParenR"/>
              <a:defRPr/>
            </a:pPr>
            <a:r>
              <a:rPr lang="en-US" sz="2400" dirty="0" smtClean="0">
                <a:solidFill>
                  <a:prstClr val="black"/>
                </a:solidFill>
              </a:rPr>
              <a:t>ASSESSMENT: Judicial &amp; Rights Quiz</a:t>
            </a:r>
            <a:endParaRPr lang="en-US" sz="1400" dirty="0" smtClean="0">
              <a:solidFill>
                <a:prstClr val="black"/>
              </a:solidFill>
            </a:endParaRPr>
          </a:p>
          <a:p>
            <a:pPr marL="609600" indent="-609600">
              <a:spcBef>
                <a:spcPct val="0"/>
              </a:spcBef>
              <a:buFontTx/>
              <a:buAutoNum type="arabicParenR"/>
              <a:defRPr/>
            </a:pPr>
            <a:r>
              <a:rPr lang="en-US" sz="2400" dirty="0" smtClean="0">
                <a:solidFill>
                  <a:prstClr val="black"/>
                </a:solidFill>
              </a:rPr>
              <a:t>ARTICLE: Arizona American Civics Law</a:t>
            </a:r>
          </a:p>
          <a:p>
            <a:pPr marL="609600" indent="-609600">
              <a:spcBef>
                <a:spcPct val="0"/>
              </a:spcBef>
              <a:buFontTx/>
              <a:buAutoNum type="arabicParenR"/>
              <a:defRPr/>
            </a:pPr>
            <a:r>
              <a:rPr lang="en-US" sz="2400" dirty="0" smtClean="0">
                <a:solidFill>
                  <a:prstClr val="black"/>
                </a:solidFill>
              </a:rPr>
              <a:t>ASSIGNMENT: Workbook P. 98</a:t>
            </a:r>
            <a:endParaRPr lang="en-US" sz="2400" dirty="0" smtClean="0">
              <a:solidFill>
                <a:prstClr val="black"/>
              </a:solidFill>
            </a:endParaRPr>
          </a:p>
          <a:p>
            <a:pPr marL="0" indent="0" algn="ctr">
              <a:spcBef>
                <a:spcPct val="0"/>
              </a:spcBef>
              <a:buNone/>
              <a:defRPr/>
            </a:pPr>
            <a:r>
              <a:rPr lang="en-US" sz="2400" b="1" dirty="0" smtClean="0">
                <a:solidFill>
                  <a:prstClr val="black"/>
                </a:solidFill>
                <a:effectLst>
                  <a:outerShdw blurRad="38100" dist="38100" dir="2700000" algn="tl">
                    <a:srgbClr val="000000">
                      <a:alpha val="43137"/>
                    </a:srgbClr>
                  </a:outerShdw>
                </a:effectLst>
              </a:rPr>
              <a:t>***Supreme Court &amp; Rights Quiz </a:t>
            </a:r>
            <a:r>
              <a:rPr lang="en-US" sz="2400" b="1" dirty="0" smtClean="0">
                <a:solidFill>
                  <a:prstClr val="black"/>
                </a:solidFill>
                <a:effectLst>
                  <a:outerShdw blurRad="38100" dist="38100" dir="2700000" algn="tl">
                    <a:srgbClr val="000000">
                      <a:alpha val="43137"/>
                    </a:srgbClr>
                  </a:outerShdw>
                </a:effectLst>
              </a:rPr>
              <a:t>TODAY***</a:t>
            </a:r>
            <a:endParaRPr lang="en-US" sz="2400" b="1" dirty="0" smtClean="0">
              <a:solidFill>
                <a:prstClr val="black"/>
              </a:solidFill>
              <a:effectLst>
                <a:outerShdw blurRad="38100" dist="38100" dir="2700000" algn="tl">
                  <a:srgbClr val="000000">
                    <a:alpha val="43137"/>
                  </a:srgbClr>
                </a:outerShdw>
              </a:effectLst>
            </a:endParaRPr>
          </a:p>
          <a:p>
            <a:pPr marL="0" indent="0" algn="ctr">
              <a:spcBef>
                <a:spcPct val="0"/>
              </a:spcBef>
              <a:buNone/>
              <a:defRPr/>
            </a:pPr>
            <a:r>
              <a:rPr lang="en-US" sz="2400" b="1" dirty="0" smtClean="0">
                <a:solidFill>
                  <a:prstClr val="black"/>
                </a:solidFill>
                <a:effectLst>
                  <a:outerShdw blurRad="38100" dist="38100" dir="2700000" algn="tl">
                    <a:srgbClr val="000000">
                      <a:alpha val="43137"/>
                    </a:srgbClr>
                  </a:outerShdw>
                </a:effectLst>
              </a:rPr>
              <a:t>*****FINAL PROJECTS DUE MAY 22*****</a:t>
            </a:r>
            <a:endParaRPr lang="en-US" sz="1200" b="1" dirty="0" smtClean="0">
              <a:solidFill>
                <a:srgbClr val="FF0000"/>
              </a:solidFill>
              <a:effectLst>
                <a:outerShdw blurRad="38100" dist="38100" dir="2700000" algn="tl">
                  <a:srgbClr val="000000">
                    <a:alpha val="43137"/>
                  </a:srgbClr>
                </a:outerShdw>
              </a:effectLst>
            </a:endParaRPr>
          </a:p>
          <a:p>
            <a:pPr marL="0" indent="0">
              <a:spcBef>
                <a:spcPct val="0"/>
              </a:spcBef>
              <a:buFont typeface="Arial" charset="0"/>
              <a:buNone/>
              <a:defRPr/>
            </a:pPr>
            <a:endParaRPr lang="en-US" sz="2000" b="1" dirty="0" smtClean="0"/>
          </a:p>
          <a:p>
            <a:pPr marL="609600" indent="-609600">
              <a:spcBef>
                <a:spcPct val="0"/>
              </a:spcBef>
              <a:buFont typeface="Arial" charset="0"/>
              <a:buNone/>
              <a:defRPr/>
            </a:pPr>
            <a:r>
              <a:rPr lang="en-US" sz="2800" b="1" dirty="0" smtClean="0">
                <a:solidFill>
                  <a:srgbClr val="1F497D"/>
                </a:solidFill>
              </a:rPr>
              <a:t>Citizenship Vocab WARM-UP</a:t>
            </a:r>
            <a:r>
              <a:rPr lang="en-US" sz="2800" dirty="0">
                <a:solidFill>
                  <a:srgbClr val="1F497D"/>
                </a:solidFill>
              </a:rPr>
              <a:t>: </a:t>
            </a:r>
            <a:r>
              <a:rPr lang="en-US" sz="1050" dirty="0">
                <a:solidFill>
                  <a:srgbClr val="000000"/>
                </a:solidFill>
              </a:rPr>
              <a:t>(Follow the directions below</a:t>
            </a:r>
            <a:r>
              <a:rPr lang="en-US" sz="1050" dirty="0" smtClean="0">
                <a:solidFill>
                  <a:srgbClr val="000000"/>
                </a:solidFill>
              </a:rPr>
              <a:t>)</a:t>
            </a:r>
            <a:endParaRPr lang="en-US" sz="2400" dirty="0" smtClean="0">
              <a:solidFill>
                <a:prstClr val="black"/>
              </a:solidFill>
            </a:endParaRPr>
          </a:p>
          <a:p>
            <a:pPr marL="0" indent="0" algn="ctr">
              <a:spcBef>
                <a:spcPct val="0"/>
              </a:spcBef>
              <a:buFont typeface="Arial" charset="0"/>
              <a:buNone/>
              <a:defRPr/>
            </a:pPr>
            <a:r>
              <a:rPr lang="en-US" sz="2400" dirty="0" smtClean="0">
                <a:solidFill>
                  <a:prstClr val="black"/>
                </a:solidFill>
              </a:rPr>
              <a:t>	***5 minutes***</a:t>
            </a:r>
          </a:p>
          <a:p>
            <a:pPr marL="0" lvl="0" indent="0">
              <a:lnSpc>
                <a:spcPct val="120000"/>
              </a:lnSpc>
              <a:spcBef>
                <a:spcPct val="0"/>
              </a:spcBef>
              <a:buNone/>
              <a:defRPr/>
            </a:pPr>
            <a:r>
              <a:rPr lang="en-US" sz="2000" dirty="0" smtClean="0">
                <a:solidFill>
                  <a:prstClr val="black"/>
                </a:solidFill>
              </a:rPr>
              <a:t>Define the terms below.</a:t>
            </a:r>
            <a:endParaRPr lang="en-US" sz="2000" dirty="0">
              <a:solidFill>
                <a:prstClr val="black"/>
              </a:solidFill>
            </a:endParaRPr>
          </a:p>
          <a:p>
            <a:pPr marL="457200" indent="-457200">
              <a:buFont typeface="+mj-lt"/>
              <a:buAutoNum type="arabicParenR"/>
            </a:pPr>
            <a:r>
              <a:rPr lang="en-US" altLang="en-US" sz="2000" dirty="0" smtClean="0"/>
              <a:t>Citizen			3)   Jus soli</a:t>
            </a:r>
          </a:p>
          <a:p>
            <a:pPr marL="457200" indent="-457200">
              <a:buFont typeface="+mj-lt"/>
              <a:buAutoNum type="arabicParenR"/>
            </a:pPr>
            <a:r>
              <a:rPr lang="en-US" altLang="en-US" sz="2000" dirty="0" smtClean="0"/>
              <a:t>Alien			4)   Jus </a:t>
            </a:r>
            <a:r>
              <a:rPr lang="en-US" altLang="en-US" sz="2000" dirty="0" err="1" smtClean="0"/>
              <a:t>sanguinis</a:t>
            </a:r>
            <a:endParaRPr lang="en-US" altLang="en-US" sz="2000" dirty="0"/>
          </a:p>
        </p:txBody>
      </p:sp>
    </p:spTree>
    <p:extLst>
      <p:ext uri="{BB962C8B-B14F-4D97-AF65-F5344CB8AC3E}">
        <p14:creationId xmlns:p14="http://schemas.microsoft.com/office/powerpoint/2010/main" val="23252704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b="1" dirty="0" smtClean="0">
                <a:effectLst>
                  <a:outerShdw blurRad="38100" dist="38100" dir="2700000" algn="tl">
                    <a:srgbClr val="000000">
                      <a:alpha val="43137"/>
                    </a:srgbClr>
                  </a:outerShdw>
                </a:effectLst>
              </a:rPr>
              <a:t>STUDY GUIDE:</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Supreme Court &amp; Rights</a:t>
            </a:r>
            <a:endParaRPr lang="en-US" b="1" dirty="0">
              <a:effectLst>
                <a:outerShdw blurRad="38100" dist="38100" dir="2700000" algn="tl">
                  <a:srgbClr val="000000">
                    <a:alpha val="43137"/>
                  </a:srgbClr>
                </a:outerShdw>
              </a:effectLst>
            </a:endParaRPr>
          </a:p>
        </p:txBody>
      </p:sp>
      <p:sp>
        <p:nvSpPr>
          <p:cNvPr id="4" name="Text Placeholder 3"/>
          <p:cNvSpPr>
            <a:spLocks noGrp="1"/>
          </p:cNvSpPr>
          <p:nvPr>
            <p:ph type="body" idx="1"/>
          </p:nvPr>
        </p:nvSpPr>
        <p:spPr>
          <a:xfrm>
            <a:off x="0" y="1219200"/>
            <a:ext cx="4497388" cy="639762"/>
          </a:xfrm>
        </p:spPr>
        <p:txBody>
          <a:bodyPr/>
          <a:lstStyle/>
          <a:p>
            <a:r>
              <a:rPr lang="en-US" dirty="0" smtClean="0"/>
              <a:t>SUPREME COURT</a:t>
            </a:r>
            <a:endParaRPr lang="en-US" dirty="0"/>
          </a:p>
        </p:txBody>
      </p:sp>
      <p:sp>
        <p:nvSpPr>
          <p:cNvPr id="5" name="Content Placeholder 4"/>
          <p:cNvSpPr>
            <a:spLocks noGrp="1"/>
          </p:cNvSpPr>
          <p:nvPr>
            <p:ph sz="half" idx="2"/>
          </p:nvPr>
        </p:nvSpPr>
        <p:spPr>
          <a:xfrm>
            <a:off x="0" y="1858962"/>
            <a:ext cx="4497388" cy="4999038"/>
          </a:xfrm>
        </p:spPr>
        <p:txBody>
          <a:bodyPr/>
          <a:lstStyle/>
          <a:p>
            <a:r>
              <a:rPr lang="en-US" dirty="0" smtClean="0"/>
              <a:t># of justices</a:t>
            </a:r>
          </a:p>
          <a:p>
            <a:r>
              <a:rPr lang="en-US" dirty="0" smtClean="0"/>
              <a:t>Length of term</a:t>
            </a:r>
          </a:p>
          <a:p>
            <a:r>
              <a:rPr lang="en-US" dirty="0" smtClean="0"/>
              <a:t>How do they become a justice</a:t>
            </a:r>
          </a:p>
          <a:p>
            <a:r>
              <a:rPr lang="en-US" dirty="0" smtClean="0"/>
              <a:t>Jurisdiction of Federal District &amp; Appeals courts</a:t>
            </a:r>
          </a:p>
          <a:p>
            <a:r>
              <a:rPr lang="en-US" dirty="0" smtClean="0"/>
              <a:t>Judicial review</a:t>
            </a:r>
          </a:p>
          <a:p>
            <a:r>
              <a:rPr lang="en-US" dirty="0" smtClean="0"/>
              <a:t>Procedures of the Supreme Court</a:t>
            </a:r>
          </a:p>
          <a:p>
            <a:endParaRPr lang="en-US" dirty="0"/>
          </a:p>
        </p:txBody>
      </p:sp>
      <p:sp>
        <p:nvSpPr>
          <p:cNvPr id="6" name="Text Placeholder 5"/>
          <p:cNvSpPr>
            <a:spLocks noGrp="1"/>
          </p:cNvSpPr>
          <p:nvPr>
            <p:ph type="body" sz="quarter" idx="3"/>
          </p:nvPr>
        </p:nvSpPr>
        <p:spPr>
          <a:xfrm>
            <a:off x="4648200" y="1219200"/>
            <a:ext cx="4495800" cy="639762"/>
          </a:xfrm>
        </p:spPr>
        <p:txBody>
          <a:bodyPr/>
          <a:lstStyle/>
          <a:p>
            <a:r>
              <a:rPr lang="en-US" dirty="0" smtClean="0"/>
              <a:t>RIGHTS/AMENDMENTS</a:t>
            </a:r>
            <a:endParaRPr lang="en-US" dirty="0"/>
          </a:p>
        </p:txBody>
      </p:sp>
      <p:sp>
        <p:nvSpPr>
          <p:cNvPr id="7" name="Content Placeholder 6"/>
          <p:cNvSpPr>
            <a:spLocks noGrp="1"/>
          </p:cNvSpPr>
          <p:nvPr>
            <p:ph sz="quarter" idx="4"/>
          </p:nvPr>
        </p:nvSpPr>
        <p:spPr>
          <a:xfrm>
            <a:off x="4648200" y="1858962"/>
            <a:ext cx="4495800" cy="4999038"/>
          </a:xfrm>
        </p:spPr>
        <p:txBody>
          <a:bodyPr/>
          <a:lstStyle/>
          <a:p>
            <a:r>
              <a:rPr lang="en-US" dirty="0" smtClean="0"/>
              <a:t>Total #</a:t>
            </a:r>
          </a:p>
          <a:p>
            <a:r>
              <a:rPr lang="en-US" dirty="0" smtClean="0"/>
              <a:t>1</a:t>
            </a:r>
            <a:r>
              <a:rPr lang="en-US" baseline="30000" dirty="0" smtClean="0"/>
              <a:t>st</a:t>
            </a:r>
            <a:endParaRPr lang="en-US" dirty="0" smtClean="0"/>
          </a:p>
          <a:p>
            <a:r>
              <a:rPr lang="en-US" dirty="0" smtClean="0"/>
              <a:t>4</a:t>
            </a:r>
            <a:r>
              <a:rPr lang="en-US" baseline="30000" dirty="0" smtClean="0"/>
              <a:t>th</a:t>
            </a:r>
            <a:endParaRPr lang="en-US" dirty="0" smtClean="0"/>
          </a:p>
          <a:p>
            <a:r>
              <a:rPr lang="en-US" dirty="0" smtClean="0"/>
              <a:t>5</a:t>
            </a:r>
            <a:r>
              <a:rPr lang="en-US" baseline="30000" dirty="0" smtClean="0"/>
              <a:t>th</a:t>
            </a:r>
            <a:endParaRPr lang="en-US" dirty="0" smtClean="0"/>
          </a:p>
          <a:p>
            <a:r>
              <a:rPr lang="en-US" dirty="0" smtClean="0"/>
              <a:t>6</a:t>
            </a:r>
            <a:r>
              <a:rPr lang="en-US" baseline="30000" dirty="0" smtClean="0"/>
              <a:t>th</a:t>
            </a:r>
            <a:endParaRPr lang="en-US" dirty="0" smtClean="0"/>
          </a:p>
          <a:p>
            <a:r>
              <a:rPr lang="en-US" dirty="0" smtClean="0"/>
              <a:t>8</a:t>
            </a:r>
            <a:r>
              <a:rPr lang="en-US" baseline="30000" dirty="0" smtClean="0"/>
              <a:t>th</a:t>
            </a:r>
            <a:endParaRPr lang="en-US" dirty="0" smtClean="0"/>
          </a:p>
          <a:p>
            <a:pPr marL="0" indent="0">
              <a:buNone/>
            </a:pPr>
            <a:endParaRPr lang="en-US" dirty="0" smtClean="0"/>
          </a:p>
          <a:p>
            <a:pPr marL="0" indent="0">
              <a:buNone/>
            </a:pPr>
            <a:r>
              <a:rPr lang="en-US" b="1" dirty="0" smtClean="0"/>
              <a:t>COURT CASES</a:t>
            </a:r>
            <a:endParaRPr lang="en-US" b="1" dirty="0"/>
          </a:p>
          <a:p>
            <a:r>
              <a:rPr lang="en-US" dirty="0" err="1" smtClean="0"/>
              <a:t>Schenck</a:t>
            </a:r>
            <a:r>
              <a:rPr lang="en-US" dirty="0" smtClean="0"/>
              <a:t> v. U.S.</a:t>
            </a:r>
          </a:p>
          <a:p>
            <a:r>
              <a:rPr lang="en-US" dirty="0" smtClean="0"/>
              <a:t>Miranda v. Arizona</a:t>
            </a:r>
            <a:endParaRPr lang="en-US" dirty="0"/>
          </a:p>
        </p:txBody>
      </p:sp>
    </p:spTree>
    <p:extLst>
      <p:ext uri="{BB962C8B-B14F-4D97-AF65-F5344CB8AC3E}">
        <p14:creationId xmlns:p14="http://schemas.microsoft.com/office/powerpoint/2010/main" val="1108173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0" y="274638"/>
            <a:ext cx="91440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b="1" u="sng" dirty="0" smtClean="0">
                <a:solidFill>
                  <a:prstClr val="black"/>
                </a:solidFill>
              </a:rPr>
              <a:t>3</a:t>
            </a:r>
            <a:r>
              <a:rPr lang="en-US" altLang="en-US" b="1" u="sng" baseline="30000" dirty="0" smtClean="0">
                <a:solidFill>
                  <a:prstClr val="black"/>
                </a:solidFill>
              </a:rPr>
              <a:t>rd</a:t>
            </a:r>
            <a:r>
              <a:rPr lang="en-US" altLang="en-US" b="1" u="sng" dirty="0" smtClean="0">
                <a:solidFill>
                  <a:prstClr val="black"/>
                </a:solidFill>
              </a:rPr>
              <a:t> Period FINAL PROJECT</a:t>
            </a:r>
          </a:p>
          <a:p>
            <a:r>
              <a:rPr lang="en-US" altLang="en-US" b="1" u="sng" dirty="0" smtClean="0">
                <a:solidFill>
                  <a:prstClr val="black"/>
                </a:solidFill>
              </a:rPr>
              <a:t>PRESENATION SCHEDULE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14409975"/>
              </p:ext>
            </p:extLst>
          </p:nvPr>
        </p:nvGraphicFramePr>
        <p:xfrm>
          <a:off x="76200" y="1371600"/>
          <a:ext cx="8991600" cy="5410200"/>
        </p:xfrm>
        <a:graphic>
          <a:graphicData uri="http://schemas.openxmlformats.org/drawingml/2006/table">
            <a:tbl>
              <a:tblPr firstRow="1" bandRow="1">
                <a:tableStyleId>{5940675A-B579-460E-94D1-54222C63F5DA}</a:tableStyleId>
              </a:tblPr>
              <a:tblGrid>
                <a:gridCol w="2997200"/>
                <a:gridCol w="2997200"/>
                <a:gridCol w="2997200"/>
              </a:tblGrid>
              <a:tr h="676275">
                <a:tc>
                  <a:txBody>
                    <a:bodyPr/>
                    <a:lstStyle/>
                    <a:p>
                      <a:pPr algn="ctr"/>
                      <a:r>
                        <a:rPr lang="en-US" dirty="0" smtClean="0">
                          <a:solidFill>
                            <a:schemeClr val="bg1"/>
                          </a:solidFill>
                        </a:rPr>
                        <a:t>WEDNESDAY</a:t>
                      </a:r>
                    </a:p>
                    <a:p>
                      <a:pPr algn="ctr"/>
                      <a:r>
                        <a:rPr lang="en-US" dirty="0" smtClean="0">
                          <a:solidFill>
                            <a:schemeClr val="bg1"/>
                          </a:solidFill>
                        </a:rPr>
                        <a:t>May</a:t>
                      </a:r>
                      <a:r>
                        <a:rPr lang="en-US" baseline="0" dirty="0" smtClean="0">
                          <a:solidFill>
                            <a:schemeClr val="bg1"/>
                          </a:solidFill>
                        </a:rPr>
                        <a:t> 27</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THURSDAY</a:t>
                      </a:r>
                    </a:p>
                    <a:p>
                      <a:pPr algn="ctr"/>
                      <a:r>
                        <a:rPr lang="en-US" dirty="0" smtClean="0">
                          <a:solidFill>
                            <a:schemeClr val="bg1"/>
                          </a:solidFill>
                        </a:rPr>
                        <a:t>May</a:t>
                      </a:r>
                      <a:r>
                        <a:rPr lang="en-US" baseline="0" dirty="0" smtClean="0">
                          <a:solidFill>
                            <a:schemeClr val="bg1"/>
                          </a:solidFill>
                        </a:rPr>
                        <a:t> 28</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FRIDAY</a:t>
                      </a:r>
                      <a:endParaRPr lang="en-US" baseline="0" dirty="0" smtClean="0">
                        <a:solidFill>
                          <a:schemeClr val="bg1"/>
                        </a:solidFill>
                      </a:endParaRPr>
                    </a:p>
                    <a:p>
                      <a:pPr algn="ctr"/>
                      <a:r>
                        <a:rPr lang="en-US" baseline="0" dirty="0" smtClean="0">
                          <a:solidFill>
                            <a:schemeClr val="bg1"/>
                          </a:solidFill>
                        </a:rPr>
                        <a:t>May 29</a:t>
                      </a:r>
                      <a:r>
                        <a:rPr lang="en-US" baseline="30000" dirty="0" smtClean="0">
                          <a:solidFill>
                            <a:schemeClr val="bg1"/>
                          </a:solidFill>
                        </a:rPr>
                        <a:t>th</a:t>
                      </a:r>
                      <a:endParaRPr lang="en-US" dirty="0">
                        <a:solidFill>
                          <a:schemeClr val="bg1"/>
                        </a:solidFill>
                      </a:endParaRPr>
                    </a:p>
                  </a:txBody>
                  <a:tcPr>
                    <a:solidFill>
                      <a:schemeClr val="tx1"/>
                    </a:solidFill>
                  </a:tcPr>
                </a:tc>
              </a:tr>
              <a:tr h="676275">
                <a:tc>
                  <a:txBody>
                    <a:bodyPr/>
                    <a:lstStyle/>
                    <a:p>
                      <a:pPr algn="l"/>
                      <a:r>
                        <a:rPr lang="en-US" dirty="0" smtClean="0">
                          <a:solidFill>
                            <a:schemeClr val="tx1"/>
                          </a:solidFill>
                        </a:rPr>
                        <a:t>1</a:t>
                      </a:r>
                      <a:r>
                        <a:rPr lang="en-US" baseline="30000" dirty="0" smtClean="0">
                          <a:solidFill>
                            <a:schemeClr val="tx1"/>
                          </a:solidFill>
                        </a:rPr>
                        <a:t>st</a:t>
                      </a:r>
                      <a:r>
                        <a:rPr lang="en-US" baseline="0" dirty="0" smtClean="0">
                          <a:solidFill>
                            <a:schemeClr val="tx1"/>
                          </a:solidFill>
                        </a:rPr>
                        <a:t> – Brett &amp; Zach</a:t>
                      </a:r>
                      <a:endParaRPr lang="en-US" dirty="0">
                        <a:solidFill>
                          <a:schemeClr val="tx1"/>
                        </a:solidFill>
                      </a:endParaRPr>
                    </a:p>
                  </a:txBody>
                  <a:tcPr/>
                </a:tc>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Ashley &amp; Angelina</a:t>
                      </a:r>
                      <a:endParaRPr lang="en-US" dirty="0">
                        <a:solidFill>
                          <a:schemeClr val="tx1"/>
                        </a:solidFill>
                      </a:endParaRPr>
                    </a:p>
                  </a:txBody>
                  <a:tcPr/>
                </a:tc>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Maria &amp; Stephanie C.</a:t>
                      </a:r>
                      <a:endParaRPr lang="en-US" dirty="0">
                        <a:solidFill>
                          <a:schemeClr val="tx1"/>
                        </a:solidFill>
                      </a:endParaRPr>
                    </a:p>
                  </a:txBody>
                  <a:tcPr/>
                </a:tc>
              </a:tr>
              <a:tr h="676275">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 Maria</a:t>
                      </a:r>
                      <a:endParaRPr lang="en-US" dirty="0">
                        <a:solidFill>
                          <a:schemeClr val="tx1"/>
                        </a:solidFill>
                      </a:endParaRPr>
                    </a:p>
                  </a:txBody>
                  <a:tcPr/>
                </a:tc>
                <a:tc>
                  <a:txBody>
                    <a:bodyPr/>
                    <a:lstStyle/>
                    <a:p>
                      <a:pPr algn="l"/>
                      <a:r>
                        <a:rPr lang="en-US" dirty="0" smtClean="0">
                          <a:solidFill>
                            <a:schemeClr val="tx1"/>
                          </a:solidFill>
                        </a:rPr>
                        <a:t>2</a:t>
                      </a:r>
                      <a:r>
                        <a:rPr lang="en-US" baseline="30000" dirty="0" smtClean="0">
                          <a:solidFill>
                            <a:schemeClr val="tx1"/>
                          </a:solidFill>
                        </a:rPr>
                        <a:t>nd</a:t>
                      </a:r>
                      <a:r>
                        <a:rPr lang="en-US" baseline="0" dirty="0" smtClean="0">
                          <a:solidFill>
                            <a:schemeClr val="tx1"/>
                          </a:solidFill>
                        </a:rPr>
                        <a:t> – Toni &amp; Sylvia</a:t>
                      </a:r>
                      <a:endParaRPr lang="en-US" dirty="0">
                        <a:solidFill>
                          <a:schemeClr val="tx1"/>
                        </a:solidFill>
                      </a:endParaRPr>
                    </a:p>
                  </a:txBody>
                  <a:tcPr/>
                </a:tc>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 Andrea</a:t>
                      </a:r>
                      <a:endParaRPr lang="en-US" dirty="0">
                        <a:solidFill>
                          <a:schemeClr val="tx1"/>
                        </a:solidFill>
                      </a:endParaRPr>
                    </a:p>
                  </a:txBody>
                  <a:tcPr/>
                </a:tc>
              </a:tr>
              <a:tr h="676275">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Lilly</a:t>
                      </a:r>
                      <a:r>
                        <a:rPr lang="en-US" baseline="0" dirty="0" smtClean="0">
                          <a:solidFill>
                            <a:schemeClr val="tx1"/>
                          </a:solidFill>
                        </a:rPr>
                        <a:t> &amp; Kim</a:t>
                      </a:r>
                      <a:endParaRPr lang="en-US" dirty="0">
                        <a:solidFill>
                          <a:schemeClr val="tx1"/>
                        </a:solidFill>
                      </a:endParaRP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a:t>
                      </a:r>
                      <a:r>
                        <a:rPr lang="en-US" dirty="0" smtClean="0">
                          <a:solidFill>
                            <a:schemeClr val="tx1"/>
                          </a:solidFill>
                        </a:rPr>
                        <a:t>Ivan</a:t>
                      </a:r>
                      <a:endParaRPr lang="en-US" dirty="0">
                        <a:solidFill>
                          <a:schemeClr val="tx1"/>
                        </a:solidFill>
                      </a:endParaRP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Christian H.</a:t>
                      </a:r>
                      <a:r>
                        <a:rPr lang="en-US" baseline="0" dirty="0" smtClean="0">
                          <a:solidFill>
                            <a:schemeClr val="tx1"/>
                          </a:solidFill>
                        </a:rPr>
                        <a:t> &amp; Lupe</a:t>
                      </a:r>
                      <a:endParaRPr lang="en-US" dirty="0">
                        <a:solidFill>
                          <a:schemeClr val="tx1"/>
                        </a:solidFill>
                      </a:endParaRPr>
                    </a:p>
                  </a:txBody>
                  <a:tcPr/>
                </a:tc>
              </a:tr>
              <a:tr h="676275">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 Raul &amp; Jonathan</a:t>
                      </a:r>
                      <a:endParaRPr lang="en-US" dirty="0">
                        <a:solidFill>
                          <a:schemeClr val="tx1"/>
                        </a:solidFill>
                      </a:endParaRPr>
                    </a:p>
                  </a:txBody>
                  <a:tcPr/>
                </a:tc>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 Juan &amp; Brian</a:t>
                      </a:r>
                      <a:endParaRPr lang="en-US" dirty="0">
                        <a:solidFill>
                          <a:schemeClr val="tx1"/>
                        </a:solidFill>
                      </a:endParaRPr>
                    </a:p>
                  </a:txBody>
                  <a:tcPr/>
                </a:tc>
                <a:tc>
                  <a:txBody>
                    <a:bodyPr/>
                    <a:lstStyle/>
                    <a:p>
                      <a:pPr algn="l"/>
                      <a:r>
                        <a:rPr lang="en-US" dirty="0" smtClean="0">
                          <a:solidFill>
                            <a:schemeClr val="tx1"/>
                          </a:solidFill>
                        </a:rPr>
                        <a:t>4</a:t>
                      </a:r>
                      <a:r>
                        <a:rPr lang="en-US" baseline="30000" dirty="0" smtClean="0">
                          <a:solidFill>
                            <a:schemeClr val="tx1"/>
                          </a:solidFill>
                        </a:rPr>
                        <a:t>th</a:t>
                      </a:r>
                      <a:r>
                        <a:rPr lang="en-US" baseline="0" dirty="0" smtClean="0">
                          <a:solidFill>
                            <a:schemeClr val="tx1"/>
                          </a:solidFill>
                        </a:rPr>
                        <a:t> - Caitlyn</a:t>
                      </a:r>
                      <a:endParaRPr lang="en-US" dirty="0">
                        <a:solidFill>
                          <a:schemeClr val="tx1"/>
                        </a:solidFill>
                      </a:endParaRPr>
                    </a:p>
                  </a:txBody>
                  <a:tcPr/>
                </a:tc>
              </a:tr>
              <a:tr h="676275">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Justina</a:t>
                      </a:r>
                      <a:endParaRPr lang="en-US" dirty="0">
                        <a:solidFill>
                          <a:schemeClr val="tx1"/>
                        </a:solidFill>
                      </a:endParaRP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Ramon</a:t>
                      </a:r>
                      <a:endParaRPr lang="en-US" dirty="0">
                        <a:solidFill>
                          <a:schemeClr val="tx1"/>
                        </a:solidFill>
                      </a:endParaRP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Jose &amp; Armando</a:t>
                      </a:r>
                      <a:endParaRPr lang="en-US" dirty="0">
                        <a:solidFill>
                          <a:schemeClr val="tx1"/>
                        </a:solidFill>
                      </a:endParaRPr>
                    </a:p>
                  </a:txBody>
                  <a:tcPr/>
                </a:tc>
              </a:tr>
              <a:tr h="676275">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a:t>
                      </a:r>
                      <a:endParaRPr lang="en-US" dirty="0">
                        <a:solidFill>
                          <a:schemeClr val="tx1"/>
                        </a:solidFill>
                      </a:endParaRP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Kristian W.</a:t>
                      </a:r>
                      <a:endParaRPr lang="en-US" dirty="0">
                        <a:solidFill>
                          <a:schemeClr val="tx1"/>
                        </a:solidFill>
                      </a:endParaRP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a:t>
                      </a:r>
                      <a:r>
                        <a:rPr lang="en-US" dirty="0" err="1" smtClean="0">
                          <a:solidFill>
                            <a:schemeClr val="tx1"/>
                          </a:solidFill>
                        </a:rPr>
                        <a:t>Juli</a:t>
                      </a:r>
                      <a:endParaRPr lang="en-US" dirty="0">
                        <a:solidFill>
                          <a:schemeClr val="tx1"/>
                        </a:solidFill>
                      </a:endParaRPr>
                    </a:p>
                  </a:txBody>
                  <a:tcPr/>
                </a:tc>
              </a:tr>
              <a:tr h="676275">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Hector &amp; Alicia</a:t>
                      </a:r>
                      <a:endParaRPr lang="en-US" dirty="0">
                        <a:solidFill>
                          <a:schemeClr val="tx1"/>
                        </a:solidFill>
                      </a:endParaRP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a:t>
                      </a:r>
                      <a:r>
                        <a:rPr lang="en-US" dirty="0" smtClean="0">
                          <a:solidFill>
                            <a:schemeClr val="tx1"/>
                          </a:solidFill>
                        </a:rPr>
                        <a:t>– Stephanie W.</a:t>
                      </a:r>
                      <a:endParaRPr lang="en-US" dirty="0">
                        <a:solidFill>
                          <a:schemeClr val="tx1"/>
                        </a:solidFill>
                      </a:endParaRP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Julian &amp; </a:t>
                      </a:r>
                      <a:r>
                        <a:rPr lang="en-US" dirty="0" err="1" smtClean="0">
                          <a:solidFill>
                            <a:schemeClr val="tx1"/>
                          </a:solidFill>
                        </a:rPr>
                        <a:t>Jasmien</a:t>
                      </a:r>
                      <a:endParaRPr lang="en-US" dirty="0">
                        <a:solidFill>
                          <a:schemeClr val="tx1"/>
                        </a:solidFill>
                      </a:endParaRPr>
                    </a:p>
                  </a:txBody>
                  <a:tcPr/>
                </a:tc>
              </a:tr>
            </a:tbl>
          </a:graphicData>
        </a:graphic>
      </p:graphicFrame>
    </p:spTree>
    <p:extLst>
      <p:ext uri="{BB962C8B-B14F-4D97-AF65-F5344CB8AC3E}">
        <p14:creationId xmlns:p14="http://schemas.microsoft.com/office/powerpoint/2010/main" val="34786419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0" y="274638"/>
            <a:ext cx="91440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b="1" u="sng" dirty="0" smtClean="0">
                <a:solidFill>
                  <a:prstClr val="black"/>
                </a:solidFill>
              </a:rPr>
              <a:t>4</a:t>
            </a:r>
            <a:r>
              <a:rPr lang="en-US" altLang="en-US" b="1" u="sng" baseline="30000" dirty="0" smtClean="0">
                <a:solidFill>
                  <a:prstClr val="black"/>
                </a:solidFill>
              </a:rPr>
              <a:t>th</a:t>
            </a:r>
            <a:r>
              <a:rPr lang="en-US" altLang="en-US" b="1" u="sng" dirty="0" smtClean="0">
                <a:solidFill>
                  <a:prstClr val="black"/>
                </a:solidFill>
              </a:rPr>
              <a:t> Period FINAL PROJECT</a:t>
            </a:r>
          </a:p>
          <a:p>
            <a:r>
              <a:rPr lang="en-US" altLang="en-US" b="1" u="sng" dirty="0" smtClean="0">
                <a:solidFill>
                  <a:prstClr val="black"/>
                </a:solidFill>
              </a:rPr>
              <a:t>PRESENATION SCHEDULE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07086190"/>
              </p:ext>
            </p:extLst>
          </p:nvPr>
        </p:nvGraphicFramePr>
        <p:xfrm>
          <a:off x="76200" y="1371600"/>
          <a:ext cx="8991600" cy="5410200"/>
        </p:xfrm>
        <a:graphic>
          <a:graphicData uri="http://schemas.openxmlformats.org/drawingml/2006/table">
            <a:tbl>
              <a:tblPr firstRow="1" bandRow="1">
                <a:tableStyleId>{5940675A-B579-460E-94D1-54222C63F5DA}</a:tableStyleId>
              </a:tblPr>
              <a:tblGrid>
                <a:gridCol w="2997200"/>
                <a:gridCol w="2997200"/>
                <a:gridCol w="2997200"/>
              </a:tblGrid>
              <a:tr h="676275">
                <a:tc>
                  <a:txBody>
                    <a:bodyPr/>
                    <a:lstStyle/>
                    <a:p>
                      <a:pPr algn="ctr"/>
                      <a:r>
                        <a:rPr lang="en-US" dirty="0" smtClean="0">
                          <a:solidFill>
                            <a:schemeClr val="bg1"/>
                          </a:solidFill>
                        </a:rPr>
                        <a:t>WEDNESDAY</a:t>
                      </a:r>
                    </a:p>
                    <a:p>
                      <a:pPr algn="ctr"/>
                      <a:r>
                        <a:rPr lang="en-US" dirty="0" smtClean="0">
                          <a:solidFill>
                            <a:schemeClr val="bg1"/>
                          </a:solidFill>
                        </a:rPr>
                        <a:t>May</a:t>
                      </a:r>
                      <a:r>
                        <a:rPr lang="en-US" baseline="0" dirty="0" smtClean="0">
                          <a:solidFill>
                            <a:schemeClr val="bg1"/>
                          </a:solidFill>
                        </a:rPr>
                        <a:t> 27</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THURSDAY</a:t>
                      </a:r>
                    </a:p>
                    <a:p>
                      <a:pPr algn="ctr"/>
                      <a:r>
                        <a:rPr lang="en-US" dirty="0" smtClean="0">
                          <a:solidFill>
                            <a:schemeClr val="bg1"/>
                          </a:solidFill>
                        </a:rPr>
                        <a:t>May</a:t>
                      </a:r>
                      <a:r>
                        <a:rPr lang="en-US" baseline="0" dirty="0" smtClean="0">
                          <a:solidFill>
                            <a:schemeClr val="bg1"/>
                          </a:solidFill>
                        </a:rPr>
                        <a:t> 28</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FRIDAY</a:t>
                      </a:r>
                      <a:endParaRPr lang="en-US" baseline="0" dirty="0" smtClean="0">
                        <a:solidFill>
                          <a:schemeClr val="bg1"/>
                        </a:solidFill>
                      </a:endParaRPr>
                    </a:p>
                    <a:p>
                      <a:pPr algn="ctr"/>
                      <a:r>
                        <a:rPr lang="en-US" baseline="0" dirty="0" smtClean="0">
                          <a:solidFill>
                            <a:schemeClr val="bg1"/>
                          </a:solidFill>
                        </a:rPr>
                        <a:t>May 29</a:t>
                      </a:r>
                      <a:r>
                        <a:rPr lang="en-US" baseline="30000" dirty="0" smtClean="0">
                          <a:solidFill>
                            <a:schemeClr val="bg1"/>
                          </a:solidFill>
                        </a:rPr>
                        <a:t>th</a:t>
                      </a:r>
                      <a:endParaRPr lang="en-US" dirty="0">
                        <a:solidFill>
                          <a:schemeClr val="bg1"/>
                        </a:solidFill>
                      </a:endParaRPr>
                    </a:p>
                  </a:txBody>
                  <a:tcPr>
                    <a:solidFill>
                      <a:schemeClr val="tx1"/>
                    </a:solidFill>
                  </a:tcPr>
                </a:tc>
              </a:tr>
              <a:tr h="676275">
                <a:tc>
                  <a:txBody>
                    <a:bodyPr/>
                    <a:lstStyle/>
                    <a:p>
                      <a:pPr algn="l"/>
                      <a:r>
                        <a:rPr lang="en-US" dirty="0" smtClean="0">
                          <a:solidFill>
                            <a:schemeClr val="tx1"/>
                          </a:solidFill>
                        </a:rPr>
                        <a:t>1</a:t>
                      </a:r>
                      <a:r>
                        <a:rPr lang="en-US" baseline="30000" dirty="0" smtClean="0">
                          <a:solidFill>
                            <a:schemeClr val="tx1"/>
                          </a:solidFill>
                        </a:rPr>
                        <a:t>st</a:t>
                      </a:r>
                      <a:r>
                        <a:rPr lang="en-US" baseline="0" dirty="0" smtClean="0">
                          <a:solidFill>
                            <a:schemeClr val="tx1"/>
                          </a:solidFill>
                        </a:rPr>
                        <a:t> - Jonathan</a:t>
                      </a:r>
                      <a:endParaRPr lang="en-US" dirty="0">
                        <a:solidFill>
                          <a:schemeClr val="tx1"/>
                        </a:solidFill>
                      </a:endParaRPr>
                    </a:p>
                  </a:txBody>
                  <a:tcPr/>
                </a:tc>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a:t>
                      </a:r>
                      <a:endParaRPr lang="en-US" dirty="0">
                        <a:solidFill>
                          <a:schemeClr val="tx1"/>
                        </a:solidFill>
                      </a:endParaRPr>
                    </a:p>
                  </a:txBody>
                  <a:tcPr/>
                </a:tc>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Ramon &amp; Jesus</a:t>
                      </a:r>
                      <a:endParaRPr lang="en-US" dirty="0">
                        <a:solidFill>
                          <a:schemeClr val="tx1"/>
                        </a:solidFill>
                      </a:endParaRPr>
                    </a:p>
                  </a:txBody>
                  <a:tcPr/>
                </a:tc>
              </a:tr>
              <a:tr h="676275">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 Jasmine A. &amp; </a:t>
                      </a:r>
                      <a:r>
                        <a:rPr lang="en-US" dirty="0" err="1" smtClean="0">
                          <a:solidFill>
                            <a:schemeClr val="tx1"/>
                          </a:solidFill>
                        </a:rPr>
                        <a:t>Illene</a:t>
                      </a:r>
                      <a:endParaRPr lang="en-US" dirty="0">
                        <a:solidFill>
                          <a:schemeClr val="tx1"/>
                        </a:solidFill>
                      </a:endParaRPr>
                    </a:p>
                  </a:txBody>
                  <a:tcPr/>
                </a:tc>
                <a:tc>
                  <a:txBody>
                    <a:bodyPr/>
                    <a:lstStyle/>
                    <a:p>
                      <a:pPr algn="l"/>
                      <a:r>
                        <a:rPr lang="en-US" dirty="0" smtClean="0">
                          <a:solidFill>
                            <a:schemeClr val="tx1"/>
                          </a:solidFill>
                        </a:rPr>
                        <a:t>2</a:t>
                      </a:r>
                      <a:r>
                        <a:rPr lang="en-US" baseline="30000" dirty="0" smtClean="0">
                          <a:solidFill>
                            <a:schemeClr val="tx1"/>
                          </a:solidFill>
                        </a:rPr>
                        <a:t>nd</a:t>
                      </a:r>
                      <a:r>
                        <a:rPr lang="en-US" baseline="0" dirty="0" smtClean="0">
                          <a:solidFill>
                            <a:schemeClr val="tx1"/>
                          </a:solidFill>
                        </a:rPr>
                        <a:t> – Jennifer &amp; Chris</a:t>
                      </a:r>
                      <a:endParaRPr lang="en-US" dirty="0">
                        <a:solidFill>
                          <a:schemeClr val="tx1"/>
                        </a:solidFill>
                      </a:endParaRPr>
                    </a:p>
                  </a:txBody>
                  <a:tcPr/>
                </a:tc>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 </a:t>
                      </a:r>
                      <a:r>
                        <a:rPr lang="en-US" dirty="0" err="1" smtClean="0">
                          <a:solidFill>
                            <a:schemeClr val="tx1"/>
                          </a:solidFill>
                        </a:rPr>
                        <a:t>Lili</a:t>
                      </a:r>
                      <a:r>
                        <a:rPr lang="en-US" dirty="0" smtClean="0">
                          <a:solidFill>
                            <a:schemeClr val="tx1"/>
                          </a:solidFill>
                        </a:rPr>
                        <a:t> &amp; </a:t>
                      </a:r>
                      <a:r>
                        <a:rPr lang="en-US" dirty="0" err="1" smtClean="0">
                          <a:solidFill>
                            <a:schemeClr val="tx1"/>
                          </a:solidFill>
                        </a:rPr>
                        <a:t>Casidy</a:t>
                      </a:r>
                      <a:endParaRPr lang="en-US" dirty="0">
                        <a:solidFill>
                          <a:schemeClr val="tx1"/>
                        </a:solidFill>
                      </a:endParaRPr>
                    </a:p>
                  </a:txBody>
                  <a:tcPr/>
                </a:tc>
              </a:tr>
              <a:tr h="676275">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Vanessa</a:t>
                      </a:r>
                      <a:endParaRPr lang="en-US" dirty="0">
                        <a:solidFill>
                          <a:schemeClr val="tx1"/>
                        </a:solidFill>
                      </a:endParaRP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a:t>
                      </a:r>
                      <a:r>
                        <a:rPr lang="en-US" dirty="0" err="1" smtClean="0">
                          <a:solidFill>
                            <a:schemeClr val="tx1"/>
                          </a:solidFill>
                        </a:rPr>
                        <a:t>Tino</a:t>
                      </a:r>
                      <a:r>
                        <a:rPr lang="en-US" baseline="0" dirty="0" smtClean="0">
                          <a:solidFill>
                            <a:schemeClr val="tx1"/>
                          </a:solidFill>
                        </a:rPr>
                        <a:t> &amp; Ashley</a:t>
                      </a:r>
                      <a:endParaRPr lang="en-US" dirty="0">
                        <a:solidFill>
                          <a:schemeClr val="tx1"/>
                        </a:solidFill>
                      </a:endParaRP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Savannah &amp; Perla</a:t>
                      </a:r>
                      <a:endParaRPr lang="en-US" dirty="0">
                        <a:solidFill>
                          <a:schemeClr val="tx1"/>
                        </a:solidFill>
                      </a:endParaRPr>
                    </a:p>
                  </a:txBody>
                  <a:tcPr/>
                </a:tc>
              </a:tr>
              <a:tr h="676275">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 Lucy &amp; Jennifer L.</a:t>
                      </a:r>
                      <a:endParaRPr lang="en-US" dirty="0">
                        <a:solidFill>
                          <a:schemeClr val="tx1"/>
                        </a:solidFill>
                      </a:endParaRPr>
                    </a:p>
                  </a:txBody>
                  <a:tcPr/>
                </a:tc>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 Alicia</a:t>
                      </a:r>
                      <a:endParaRPr lang="en-US" dirty="0">
                        <a:solidFill>
                          <a:schemeClr val="tx1"/>
                        </a:solidFill>
                      </a:endParaRPr>
                    </a:p>
                  </a:txBody>
                  <a:tcPr/>
                </a:tc>
                <a:tc>
                  <a:txBody>
                    <a:bodyPr/>
                    <a:lstStyle/>
                    <a:p>
                      <a:pPr algn="l"/>
                      <a:r>
                        <a:rPr lang="en-US" dirty="0" smtClean="0">
                          <a:solidFill>
                            <a:schemeClr val="tx1"/>
                          </a:solidFill>
                        </a:rPr>
                        <a:t>4</a:t>
                      </a:r>
                      <a:r>
                        <a:rPr lang="en-US" baseline="30000" dirty="0" smtClean="0">
                          <a:solidFill>
                            <a:schemeClr val="tx1"/>
                          </a:solidFill>
                        </a:rPr>
                        <a:t>th</a:t>
                      </a:r>
                      <a:r>
                        <a:rPr lang="en-US" baseline="0" dirty="0" smtClean="0">
                          <a:solidFill>
                            <a:schemeClr val="tx1"/>
                          </a:solidFill>
                        </a:rPr>
                        <a:t> - </a:t>
                      </a:r>
                      <a:r>
                        <a:rPr lang="en-US" baseline="0" dirty="0" err="1" smtClean="0">
                          <a:solidFill>
                            <a:schemeClr val="tx1"/>
                          </a:solidFill>
                        </a:rPr>
                        <a:t>Maite</a:t>
                      </a:r>
                      <a:endParaRPr lang="en-US" dirty="0">
                        <a:solidFill>
                          <a:schemeClr val="tx1"/>
                        </a:solidFill>
                      </a:endParaRPr>
                    </a:p>
                  </a:txBody>
                  <a:tcPr/>
                </a:tc>
              </a:tr>
              <a:tr h="676275">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Jasmine</a:t>
                      </a:r>
                      <a:r>
                        <a:rPr lang="en-US" baseline="0" dirty="0" smtClean="0">
                          <a:solidFill>
                            <a:schemeClr val="tx1"/>
                          </a:solidFill>
                        </a:rPr>
                        <a:t> N. &amp; Diana</a:t>
                      </a:r>
                      <a:endParaRPr lang="en-US" dirty="0">
                        <a:solidFill>
                          <a:schemeClr val="tx1"/>
                        </a:solidFill>
                      </a:endParaRP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Cristian &amp; John</a:t>
                      </a:r>
                      <a:endParaRPr lang="en-US" dirty="0">
                        <a:solidFill>
                          <a:schemeClr val="tx1"/>
                        </a:solidFill>
                      </a:endParaRP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Elizabeth &amp; </a:t>
                      </a:r>
                      <a:r>
                        <a:rPr lang="en-US" dirty="0" err="1" smtClean="0">
                          <a:solidFill>
                            <a:schemeClr val="tx1"/>
                          </a:solidFill>
                        </a:rPr>
                        <a:t>Arvinder</a:t>
                      </a:r>
                      <a:endParaRPr lang="en-US" dirty="0">
                        <a:solidFill>
                          <a:schemeClr val="tx1"/>
                        </a:solidFill>
                      </a:endParaRPr>
                    </a:p>
                  </a:txBody>
                  <a:tcPr/>
                </a:tc>
              </a:tr>
              <a:tr h="676275">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Ricky &amp; </a:t>
                      </a:r>
                      <a:r>
                        <a:rPr lang="en-US" dirty="0" err="1" smtClean="0">
                          <a:solidFill>
                            <a:schemeClr val="tx1"/>
                          </a:solidFill>
                        </a:rPr>
                        <a:t>Jaskaran</a:t>
                      </a:r>
                      <a:endParaRPr lang="en-US" dirty="0">
                        <a:solidFill>
                          <a:schemeClr val="tx1"/>
                        </a:solidFill>
                      </a:endParaRP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Brandon &amp; Jose</a:t>
                      </a:r>
                      <a:endParaRPr lang="en-US" dirty="0">
                        <a:solidFill>
                          <a:schemeClr val="tx1"/>
                        </a:solidFill>
                      </a:endParaRP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Susana</a:t>
                      </a:r>
                      <a:endParaRPr lang="en-US" dirty="0">
                        <a:solidFill>
                          <a:schemeClr val="tx1"/>
                        </a:solidFill>
                      </a:endParaRPr>
                    </a:p>
                  </a:txBody>
                  <a:tcPr/>
                </a:tc>
              </a:tr>
              <a:tr h="676275">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Lesley</a:t>
                      </a:r>
                      <a:endParaRPr lang="en-US" dirty="0">
                        <a:solidFill>
                          <a:schemeClr val="tx1"/>
                        </a:solidFill>
                      </a:endParaRP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Rafael</a:t>
                      </a:r>
                      <a:endParaRPr lang="en-US" dirty="0">
                        <a:solidFill>
                          <a:schemeClr val="tx1"/>
                        </a:solidFill>
                      </a:endParaRP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a:t>
                      </a:r>
                      <a:endParaRPr lang="en-US" dirty="0">
                        <a:solidFill>
                          <a:schemeClr val="tx1"/>
                        </a:solidFill>
                      </a:endParaRPr>
                    </a:p>
                  </a:txBody>
                  <a:tcPr/>
                </a:tc>
              </a:tr>
            </a:tbl>
          </a:graphicData>
        </a:graphic>
      </p:graphicFrame>
    </p:spTree>
    <p:extLst>
      <p:ext uri="{BB962C8B-B14F-4D97-AF65-F5344CB8AC3E}">
        <p14:creationId xmlns:p14="http://schemas.microsoft.com/office/powerpoint/2010/main" val="12634965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0" y="274638"/>
            <a:ext cx="91440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b="1" u="sng" dirty="0" smtClean="0">
                <a:solidFill>
                  <a:prstClr val="black"/>
                </a:solidFill>
              </a:rPr>
              <a:t>5</a:t>
            </a:r>
            <a:r>
              <a:rPr lang="en-US" altLang="en-US" b="1" u="sng" baseline="30000" dirty="0" smtClean="0">
                <a:solidFill>
                  <a:prstClr val="black"/>
                </a:solidFill>
              </a:rPr>
              <a:t>th</a:t>
            </a:r>
            <a:r>
              <a:rPr lang="en-US" altLang="en-US" b="1" u="sng" dirty="0" smtClean="0">
                <a:solidFill>
                  <a:prstClr val="black"/>
                </a:solidFill>
              </a:rPr>
              <a:t> Period FINAL PROJECT</a:t>
            </a:r>
          </a:p>
          <a:p>
            <a:r>
              <a:rPr lang="en-US" altLang="en-US" b="1" u="sng" dirty="0" smtClean="0">
                <a:solidFill>
                  <a:prstClr val="black"/>
                </a:solidFill>
              </a:rPr>
              <a:t>PRESENATION SCHEDULE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72796942"/>
              </p:ext>
            </p:extLst>
          </p:nvPr>
        </p:nvGraphicFramePr>
        <p:xfrm>
          <a:off x="76200" y="1371600"/>
          <a:ext cx="8991600" cy="5410200"/>
        </p:xfrm>
        <a:graphic>
          <a:graphicData uri="http://schemas.openxmlformats.org/drawingml/2006/table">
            <a:tbl>
              <a:tblPr firstRow="1" bandRow="1">
                <a:tableStyleId>{5940675A-B579-460E-94D1-54222C63F5DA}</a:tableStyleId>
              </a:tblPr>
              <a:tblGrid>
                <a:gridCol w="2997200"/>
                <a:gridCol w="2997200"/>
                <a:gridCol w="2997200"/>
              </a:tblGrid>
              <a:tr h="676275">
                <a:tc>
                  <a:txBody>
                    <a:bodyPr/>
                    <a:lstStyle/>
                    <a:p>
                      <a:pPr algn="ctr"/>
                      <a:r>
                        <a:rPr lang="en-US" dirty="0" smtClean="0">
                          <a:solidFill>
                            <a:schemeClr val="bg1"/>
                          </a:solidFill>
                        </a:rPr>
                        <a:t>WEDNESDAY</a:t>
                      </a:r>
                    </a:p>
                    <a:p>
                      <a:pPr algn="ctr"/>
                      <a:r>
                        <a:rPr lang="en-US" dirty="0" smtClean="0">
                          <a:solidFill>
                            <a:schemeClr val="bg1"/>
                          </a:solidFill>
                        </a:rPr>
                        <a:t>May</a:t>
                      </a:r>
                      <a:r>
                        <a:rPr lang="en-US" baseline="0" dirty="0" smtClean="0">
                          <a:solidFill>
                            <a:schemeClr val="bg1"/>
                          </a:solidFill>
                        </a:rPr>
                        <a:t> 27</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THURSDAY</a:t>
                      </a:r>
                    </a:p>
                    <a:p>
                      <a:pPr algn="ctr"/>
                      <a:r>
                        <a:rPr lang="en-US" dirty="0" smtClean="0">
                          <a:solidFill>
                            <a:schemeClr val="bg1"/>
                          </a:solidFill>
                        </a:rPr>
                        <a:t>May</a:t>
                      </a:r>
                      <a:r>
                        <a:rPr lang="en-US" baseline="0" dirty="0" smtClean="0">
                          <a:solidFill>
                            <a:schemeClr val="bg1"/>
                          </a:solidFill>
                        </a:rPr>
                        <a:t> 28</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FRIDAY</a:t>
                      </a:r>
                      <a:endParaRPr lang="en-US" baseline="0" dirty="0" smtClean="0">
                        <a:solidFill>
                          <a:schemeClr val="bg1"/>
                        </a:solidFill>
                      </a:endParaRPr>
                    </a:p>
                    <a:p>
                      <a:pPr algn="ctr"/>
                      <a:r>
                        <a:rPr lang="en-US" baseline="0" dirty="0" smtClean="0">
                          <a:solidFill>
                            <a:schemeClr val="bg1"/>
                          </a:solidFill>
                        </a:rPr>
                        <a:t>May 29</a:t>
                      </a:r>
                      <a:r>
                        <a:rPr lang="en-US" baseline="30000" dirty="0" smtClean="0">
                          <a:solidFill>
                            <a:schemeClr val="bg1"/>
                          </a:solidFill>
                        </a:rPr>
                        <a:t>th</a:t>
                      </a:r>
                      <a:endParaRPr lang="en-US" dirty="0">
                        <a:solidFill>
                          <a:schemeClr val="bg1"/>
                        </a:solidFill>
                      </a:endParaRPr>
                    </a:p>
                  </a:txBody>
                  <a:tcPr>
                    <a:solidFill>
                      <a:schemeClr val="tx1"/>
                    </a:solidFill>
                  </a:tcPr>
                </a:tc>
              </a:tr>
              <a:tr h="676275">
                <a:tc>
                  <a:txBody>
                    <a:bodyPr/>
                    <a:lstStyle/>
                    <a:p>
                      <a:pPr algn="l"/>
                      <a:r>
                        <a:rPr lang="en-US" dirty="0" smtClean="0">
                          <a:solidFill>
                            <a:schemeClr val="tx1"/>
                          </a:solidFill>
                        </a:rPr>
                        <a:t>1</a:t>
                      </a:r>
                      <a:r>
                        <a:rPr lang="en-US" baseline="30000" dirty="0" smtClean="0">
                          <a:solidFill>
                            <a:schemeClr val="tx1"/>
                          </a:solidFill>
                        </a:rPr>
                        <a:t>st</a:t>
                      </a:r>
                      <a:r>
                        <a:rPr lang="en-US" baseline="0" dirty="0" smtClean="0">
                          <a:solidFill>
                            <a:schemeClr val="tx1"/>
                          </a:solidFill>
                        </a:rPr>
                        <a:t> - </a:t>
                      </a:r>
                      <a:endParaRPr lang="en-US" dirty="0">
                        <a:solidFill>
                          <a:schemeClr val="tx1"/>
                        </a:solidFill>
                      </a:endParaRPr>
                    </a:p>
                  </a:txBody>
                  <a:tcPr/>
                </a:tc>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Andrew &amp; Gabby</a:t>
                      </a:r>
                      <a:endParaRPr lang="en-US" dirty="0">
                        <a:solidFill>
                          <a:schemeClr val="tx1"/>
                        </a:solidFill>
                      </a:endParaRPr>
                    </a:p>
                  </a:txBody>
                  <a:tcPr/>
                </a:tc>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Leo &amp; Tristan</a:t>
                      </a:r>
                      <a:endParaRPr lang="en-US" dirty="0">
                        <a:solidFill>
                          <a:schemeClr val="tx1"/>
                        </a:solidFill>
                      </a:endParaRPr>
                    </a:p>
                  </a:txBody>
                  <a:tcPr/>
                </a:tc>
              </a:tr>
              <a:tr h="676275">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 Rafael R.</a:t>
                      </a:r>
                      <a:endParaRPr lang="en-US" dirty="0">
                        <a:solidFill>
                          <a:schemeClr val="tx1"/>
                        </a:solidFill>
                      </a:endParaRPr>
                    </a:p>
                  </a:txBody>
                  <a:tcPr/>
                </a:tc>
                <a:tc>
                  <a:txBody>
                    <a:bodyPr/>
                    <a:lstStyle/>
                    <a:p>
                      <a:pPr algn="l"/>
                      <a:r>
                        <a:rPr lang="en-US" dirty="0" smtClean="0">
                          <a:solidFill>
                            <a:schemeClr val="tx1"/>
                          </a:solidFill>
                        </a:rPr>
                        <a:t>2</a:t>
                      </a:r>
                      <a:r>
                        <a:rPr lang="en-US" baseline="30000" dirty="0" smtClean="0">
                          <a:solidFill>
                            <a:schemeClr val="tx1"/>
                          </a:solidFill>
                        </a:rPr>
                        <a:t>nd</a:t>
                      </a:r>
                      <a:r>
                        <a:rPr lang="en-US" baseline="0" dirty="0" smtClean="0">
                          <a:solidFill>
                            <a:schemeClr val="tx1"/>
                          </a:solidFill>
                        </a:rPr>
                        <a:t> – </a:t>
                      </a:r>
                      <a:r>
                        <a:rPr lang="en-US" baseline="0" dirty="0" err="1" smtClean="0">
                          <a:solidFill>
                            <a:schemeClr val="tx1"/>
                          </a:solidFill>
                        </a:rPr>
                        <a:t>Esai</a:t>
                      </a:r>
                      <a:r>
                        <a:rPr lang="en-US" baseline="0" dirty="0" smtClean="0">
                          <a:solidFill>
                            <a:schemeClr val="tx1"/>
                          </a:solidFill>
                        </a:rPr>
                        <a:t> &amp; Caleb</a:t>
                      </a:r>
                      <a:endParaRPr lang="en-US" dirty="0">
                        <a:solidFill>
                          <a:schemeClr val="tx1"/>
                        </a:solidFill>
                      </a:endParaRPr>
                    </a:p>
                  </a:txBody>
                  <a:tcPr/>
                </a:tc>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 Jose &amp; Ernesto P.</a:t>
                      </a:r>
                      <a:endParaRPr lang="en-US" dirty="0">
                        <a:solidFill>
                          <a:schemeClr val="tx1"/>
                        </a:solidFill>
                      </a:endParaRPr>
                    </a:p>
                  </a:txBody>
                  <a:tcPr/>
                </a:tc>
              </a:tr>
              <a:tr h="676275">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a:t>
                      </a:r>
                      <a:endParaRPr lang="en-US" dirty="0">
                        <a:solidFill>
                          <a:schemeClr val="tx1"/>
                        </a:solidFill>
                      </a:endParaRP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Victor</a:t>
                      </a:r>
                      <a:r>
                        <a:rPr lang="en-US" baseline="0" dirty="0" smtClean="0">
                          <a:solidFill>
                            <a:schemeClr val="tx1"/>
                          </a:solidFill>
                        </a:rPr>
                        <a:t> &amp; Elizabeth</a:t>
                      </a:r>
                      <a:endParaRPr lang="en-US" dirty="0">
                        <a:solidFill>
                          <a:schemeClr val="tx1"/>
                        </a:solidFill>
                      </a:endParaRP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Miranda &amp; </a:t>
                      </a:r>
                      <a:r>
                        <a:rPr lang="en-US" dirty="0" err="1" smtClean="0">
                          <a:solidFill>
                            <a:schemeClr val="tx1"/>
                          </a:solidFill>
                        </a:rPr>
                        <a:t>Hilsa</a:t>
                      </a:r>
                      <a:endParaRPr lang="en-US" dirty="0">
                        <a:solidFill>
                          <a:schemeClr val="tx1"/>
                        </a:solidFill>
                      </a:endParaRPr>
                    </a:p>
                  </a:txBody>
                  <a:tcPr/>
                </a:tc>
              </a:tr>
              <a:tr h="676275">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 David &amp; Rudy</a:t>
                      </a:r>
                      <a:endParaRPr lang="en-US" dirty="0">
                        <a:solidFill>
                          <a:schemeClr val="tx1"/>
                        </a:solidFill>
                      </a:endParaRPr>
                    </a:p>
                  </a:txBody>
                  <a:tcPr/>
                </a:tc>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 Alexis</a:t>
                      </a:r>
                      <a:endParaRPr lang="en-US" dirty="0">
                        <a:solidFill>
                          <a:schemeClr val="tx1"/>
                        </a:solidFill>
                      </a:endParaRPr>
                    </a:p>
                  </a:txBody>
                  <a:tcPr/>
                </a:tc>
                <a:tc>
                  <a:txBody>
                    <a:bodyPr/>
                    <a:lstStyle/>
                    <a:p>
                      <a:pPr algn="l"/>
                      <a:r>
                        <a:rPr lang="en-US" dirty="0" smtClean="0">
                          <a:solidFill>
                            <a:schemeClr val="tx1"/>
                          </a:solidFill>
                        </a:rPr>
                        <a:t>4</a:t>
                      </a:r>
                      <a:r>
                        <a:rPr lang="en-US" baseline="30000" dirty="0" smtClean="0">
                          <a:solidFill>
                            <a:schemeClr val="tx1"/>
                          </a:solidFill>
                        </a:rPr>
                        <a:t>th</a:t>
                      </a:r>
                      <a:r>
                        <a:rPr lang="en-US" baseline="0" dirty="0" smtClean="0">
                          <a:solidFill>
                            <a:schemeClr val="tx1"/>
                          </a:solidFill>
                        </a:rPr>
                        <a:t> – Fatima &amp; Genesis</a:t>
                      </a:r>
                      <a:endParaRPr lang="en-US" dirty="0">
                        <a:solidFill>
                          <a:schemeClr val="tx1"/>
                        </a:solidFill>
                      </a:endParaRPr>
                    </a:p>
                  </a:txBody>
                  <a:tcPr/>
                </a:tc>
              </a:tr>
              <a:tr h="676275">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Hailey</a:t>
                      </a:r>
                      <a:endParaRPr lang="en-US" dirty="0">
                        <a:solidFill>
                          <a:schemeClr val="tx1"/>
                        </a:solidFill>
                      </a:endParaRP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Manuel &amp; Maria</a:t>
                      </a:r>
                      <a:endParaRPr lang="en-US" dirty="0">
                        <a:solidFill>
                          <a:schemeClr val="tx1"/>
                        </a:solidFill>
                      </a:endParaRP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a:t>
                      </a:r>
                      <a:r>
                        <a:rPr lang="en-US" dirty="0" err="1" smtClean="0">
                          <a:solidFill>
                            <a:schemeClr val="tx1"/>
                          </a:solidFill>
                        </a:rPr>
                        <a:t>Erasmo</a:t>
                      </a:r>
                      <a:r>
                        <a:rPr lang="en-US" baseline="0" dirty="0" smtClean="0">
                          <a:solidFill>
                            <a:schemeClr val="tx1"/>
                          </a:solidFill>
                        </a:rPr>
                        <a:t> &amp; Ernesto G.</a:t>
                      </a:r>
                      <a:endParaRPr lang="en-US" dirty="0">
                        <a:solidFill>
                          <a:schemeClr val="tx1"/>
                        </a:solidFill>
                      </a:endParaRPr>
                    </a:p>
                  </a:txBody>
                  <a:tcPr/>
                </a:tc>
              </a:tr>
              <a:tr h="676275">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a:t>
                      </a:r>
                      <a:r>
                        <a:rPr lang="en-US" dirty="0" err="1" smtClean="0">
                          <a:solidFill>
                            <a:schemeClr val="tx1"/>
                          </a:solidFill>
                        </a:rPr>
                        <a:t>Kyndall</a:t>
                      </a:r>
                      <a:r>
                        <a:rPr lang="en-US" dirty="0" smtClean="0">
                          <a:solidFill>
                            <a:schemeClr val="tx1"/>
                          </a:solidFill>
                        </a:rPr>
                        <a:t> &amp; Chris</a:t>
                      </a:r>
                      <a:endParaRPr lang="en-US" dirty="0">
                        <a:solidFill>
                          <a:schemeClr val="tx1"/>
                        </a:solidFill>
                      </a:endParaRP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Christian</a:t>
                      </a:r>
                      <a:r>
                        <a:rPr lang="en-US" baseline="0" dirty="0" smtClean="0">
                          <a:solidFill>
                            <a:schemeClr val="tx1"/>
                          </a:solidFill>
                        </a:rPr>
                        <a:t> &amp; Rafael A.</a:t>
                      </a:r>
                      <a:endParaRPr lang="en-US" dirty="0">
                        <a:solidFill>
                          <a:schemeClr val="tx1"/>
                        </a:solidFill>
                      </a:endParaRP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Alex &amp; Jesus</a:t>
                      </a:r>
                      <a:endParaRPr lang="en-US" dirty="0">
                        <a:solidFill>
                          <a:schemeClr val="tx1"/>
                        </a:solidFill>
                      </a:endParaRPr>
                    </a:p>
                  </a:txBody>
                  <a:tcPr/>
                </a:tc>
              </a:tr>
              <a:tr h="676275">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Cynthia &amp; </a:t>
                      </a:r>
                      <a:r>
                        <a:rPr lang="en-US" dirty="0" err="1" smtClean="0">
                          <a:solidFill>
                            <a:schemeClr val="tx1"/>
                          </a:solidFill>
                        </a:rPr>
                        <a:t>Kime</a:t>
                      </a:r>
                      <a:endParaRPr lang="en-US" dirty="0">
                        <a:solidFill>
                          <a:schemeClr val="tx1"/>
                        </a:solidFill>
                      </a:endParaRP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Izaiah</a:t>
                      </a:r>
                      <a:r>
                        <a:rPr lang="en-US" baseline="0" dirty="0" smtClean="0">
                          <a:solidFill>
                            <a:schemeClr val="tx1"/>
                          </a:solidFill>
                        </a:rPr>
                        <a:t> &amp; Oscar</a:t>
                      </a:r>
                      <a:endParaRPr lang="en-US" dirty="0">
                        <a:solidFill>
                          <a:schemeClr val="tx1"/>
                        </a:solidFill>
                      </a:endParaRP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Eduardo </a:t>
                      </a:r>
                      <a:endParaRPr lang="en-US" dirty="0">
                        <a:solidFill>
                          <a:schemeClr val="tx1"/>
                        </a:solidFill>
                      </a:endParaRPr>
                    </a:p>
                  </a:txBody>
                  <a:tcPr/>
                </a:tc>
              </a:tr>
            </a:tbl>
          </a:graphicData>
        </a:graphic>
      </p:graphicFrame>
    </p:spTree>
    <p:extLst>
      <p:ext uri="{BB962C8B-B14F-4D97-AF65-F5344CB8AC3E}">
        <p14:creationId xmlns:p14="http://schemas.microsoft.com/office/powerpoint/2010/main" val="4207938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0" y="274638"/>
            <a:ext cx="91440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b="1" u="sng" dirty="0" smtClean="0">
                <a:solidFill>
                  <a:prstClr val="black"/>
                </a:solidFill>
              </a:rPr>
              <a:t>6</a:t>
            </a:r>
            <a:r>
              <a:rPr lang="en-US" altLang="en-US" b="1" u="sng" baseline="30000" dirty="0" smtClean="0">
                <a:solidFill>
                  <a:prstClr val="black"/>
                </a:solidFill>
              </a:rPr>
              <a:t>th</a:t>
            </a:r>
            <a:r>
              <a:rPr lang="en-US" altLang="en-US" b="1" u="sng" dirty="0" smtClean="0">
                <a:solidFill>
                  <a:prstClr val="black"/>
                </a:solidFill>
              </a:rPr>
              <a:t> Period FINAL PROJECT</a:t>
            </a:r>
          </a:p>
          <a:p>
            <a:r>
              <a:rPr lang="en-US" altLang="en-US" b="1" u="sng" dirty="0" smtClean="0">
                <a:solidFill>
                  <a:prstClr val="black"/>
                </a:solidFill>
              </a:rPr>
              <a:t>PRESENATION SCHEDULE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57307132"/>
              </p:ext>
            </p:extLst>
          </p:nvPr>
        </p:nvGraphicFramePr>
        <p:xfrm>
          <a:off x="76200" y="1371600"/>
          <a:ext cx="8991600" cy="5410200"/>
        </p:xfrm>
        <a:graphic>
          <a:graphicData uri="http://schemas.openxmlformats.org/drawingml/2006/table">
            <a:tbl>
              <a:tblPr firstRow="1" bandRow="1">
                <a:tableStyleId>{5940675A-B579-460E-94D1-54222C63F5DA}</a:tableStyleId>
              </a:tblPr>
              <a:tblGrid>
                <a:gridCol w="2997200"/>
                <a:gridCol w="2997200"/>
                <a:gridCol w="2997200"/>
              </a:tblGrid>
              <a:tr h="676275">
                <a:tc>
                  <a:txBody>
                    <a:bodyPr/>
                    <a:lstStyle/>
                    <a:p>
                      <a:pPr algn="ctr"/>
                      <a:r>
                        <a:rPr lang="en-US" dirty="0" smtClean="0">
                          <a:solidFill>
                            <a:schemeClr val="bg1"/>
                          </a:solidFill>
                        </a:rPr>
                        <a:t>WEDNESDAY</a:t>
                      </a:r>
                    </a:p>
                    <a:p>
                      <a:pPr algn="ctr"/>
                      <a:r>
                        <a:rPr lang="en-US" dirty="0" smtClean="0">
                          <a:solidFill>
                            <a:schemeClr val="bg1"/>
                          </a:solidFill>
                        </a:rPr>
                        <a:t>May</a:t>
                      </a:r>
                      <a:r>
                        <a:rPr lang="en-US" baseline="0" dirty="0" smtClean="0">
                          <a:solidFill>
                            <a:schemeClr val="bg1"/>
                          </a:solidFill>
                        </a:rPr>
                        <a:t> 27</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THURSDAY</a:t>
                      </a:r>
                    </a:p>
                    <a:p>
                      <a:pPr algn="ctr"/>
                      <a:r>
                        <a:rPr lang="en-US" dirty="0" smtClean="0">
                          <a:solidFill>
                            <a:schemeClr val="bg1"/>
                          </a:solidFill>
                        </a:rPr>
                        <a:t>May</a:t>
                      </a:r>
                      <a:r>
                        <a:rPr lang="en-US" baseline="0" dirty="0" smtClean="0">
                          <a:solidFill>
                            <a:schemeClr val="bg1"/>
                          </a:solidFill>
                        </a:rPr>
                        <a:t> 28</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FRIDAY</a:t>
                      </a:r>
                      <a:endParaRPr lang="en-US" baseline="0" dirty="0" smtClean="0">
                        <a:solidFill>
                          <a:schemeClr val="bg1"/>
                        </a:solidFill>
                      </a:endParaRPr>
                    </a:p>
                    <a:p>
                      <a:pPr algn="ctr"/>
                      <a:r>
                        <a:rPr lang="en-US" baseline="0" dirty="0" smtClean="0">
                          <a:solidFill>
                            <a:schemeClr val="bg1"/>
                          </a:solidFill>
                        </a:rPr>
                        <a:t>May 29</a:t>
                      </a:r>
                      <a:r>
                        <a:rPr lang="en-US" baseline="30000" dirty="0" smtClean="0">
                          <a:solidFill>
                            <a:schemeClr val="bg1"/>
                          </a:solidFill>
                        </a:rPr>
                        <a:t>th</a:t>
                      </a:r>
                      <a:endParaRPr lang="en-US" dirty="0">
                        <a:solidFill>
                          <a:schemeClr val="bg1"/>
                        </a:solidFill>
                      </a:endParaRPr>
                    </a:p>
                  </a:txBody>
                  <a:tcPr>
                    <a:solidFill>
                      <a:schemeClr val="tx1"/>
                    </a:solidFill>
                  </a:tcPr>
                </a:tc>
              </a:tr>
              <a:tr h="676275">
                <a:tc>
                  <a:txBody>
                    <a:bodyPr/>
                    <a:lstStyle/>
                    <a:p>
                      <a:pPr algn="l"/>
                      <a:r>
                        <a:rPr lang="en-US" dirty="0" smtClean="0">
                          <a:solidFill>
                            <a:schemeClr val="tx1"/>
                          </a:solidFill>
                        </a:rPr>
                        <a:t>1</a:t>
                      </a:r>
                      <a:r>
                        <a:rPr lang="en-US" baseline="30000" dirty="0" smtClean="0">
                          <a:solidFill>
                            <a:schemeClr val="tx1"/>
                          </a:solidFill>
                        </a:rPr>
                        <a:t>st</a:t>
                      </a:r>
                      <a:r>
                        <a:rPr lang="en-US" baseline="0" dirty="0" smtClean="0">
                          <a:solidFill>
                            <a:schemeClr val="tx1"/>
                          </a:solidFill>
                        </a:rPr>
                        <a:t> – Gabby &amp; Stephanie</a:t>
                      </a:r>
                      <a:endParaRPr lang="en-US" dirty="0">
                        <a:solidFill>
                          <a:schemeClr val="tx1"/>
                        </a:solidFill>
                      </a:endParaRPr>
                    </a:p>
                  </a:txBody>
                  <a:tcPr/>
                </a:tc>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Julio P. &amp; Jose</a:t>
                      </a:r>
                      <a:endParaRPr lang="en-US" dirty="0">
                        <a:solidFill>
                          <a:schemeClr val="tx1"/>
                        </a:solidFill>
                      </a:endParaRPr>
                    </a:p>
                  </a:txBody>
                  <a:tcPr/>
                </a:tc>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Sam</a:t>
                      </a:r>
                      <a:endParaRPr lang="en-US" dirty="0">
                        <a:solidFill>
                          <a:schemeClr val="tx1"/>
                        </a:solidFill>
                      </a:endParaRPr>
                    </a:p>
                  </a:txBody>
                  <a:tcPr/>
                </a:tc>
              </a:tr>
              <a:tr h="676275">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 Josh</a:t>
                      </a:r>
                      <a:r>
                        <a:rPr lang="en-US" baseline="0" dirty="0" smtClean="0">
                          <a:solidFill>
                            <a:schemeClr val="tx1"/>
                          </a:solidFill>
                        </a:rPr>
                        <a:t> &amp; Leo</a:t>
                      </a:r>
                      <a:endParaRPr lang="en-US" dirty="0">
                        <a:solidFill>
                          <a:schemeClr val="tx1"/>
                        </a:solidFill>
                      </a:endParaRPr>
                    </a:p>
                  </a:txBody>
                  <a:tcPr/>
                </a:tc>
                <a:tc>
                  <a:txBody>
                    <a:bodyPr/>
                    <a:lstStyle/>
                    <a:p>
                      <a:pPr algn="l"/>
                      <a:r>
                        <a:rPr lang="en-US" dirty="0" smtClean="0">
                          <a:solidFill>
                            <a:schemeClr val="tx1"/>
                          </a:solidFill>
                        </a:rPr>
                        <a:t>2</a:t>
                      </a:r>
                      <a:r>
                        <a:rPr lang="en-US" baseline="30000" dirty="0" smtClean="0">
                          <a:solidFill>
                            <a:schemeClr val="tx1"/>
                          </a:solidFill>
                        </a:rPr>
                        <a:t>nd</a:t>
                      </a:r>
                      <a:r>
                        <a:rPr lang="en-US" baseline="0" dirty="0" smtClean="0">
                          <a:solidFill>
                            <a:schemeClr val="tx1"/>
                          </a:solidFill>
                        </a:rPr>
                        <a:t> -</a:t>
                      </a:r>
                      <a:endParaRPr lang="en-US" dirty="0">
                        <a:solidFill>
                          <a:schemeClr val="tx1"/>
                        </a:solidFill>
                      </a:endParaRPr>
                    </a:p>
                  </a:txBody>
                  <a:tcPr/>
                </a:tc>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 Jennifer &amp; Priscilla</a:t>
                      </a:r>
                      <a:endParaRPr lang="en-US" dirty="0">
                        <a:solidFill>
                          <a:schemeClr val="tx1"/>
                        </a:solidFill>
                      </a:endParaRPr>
                    </a:p>
                  </a:txBody>
                  <a:tcPr/>
                </a:tc>
              </a:tr>
              <a:tr h="676275">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Andrea</a:t>
                      </a:r>
                      <a:endParaRPr lang="en-US" dirty="0">
                        <a:solidFill>
                          <a:schemeClr val="tx1"/>
                        </a:solidFill>
                      </a:endParaRP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Brayan</a:t>
                      </a:r>
                      <a:r>
                        <a:rPr lang="en-US" baseline="0" dirty="0" smtClean="0">
                          <a:solidFill>
                            <a:schemeClr val="tx1"/>
                          </a:solidFill>
                        </a:rPr>
                        <a:t> &amp; Fatima</a:t>
                      </a:r>
                      <a:endParaRPr lang="en-US" dirty="0">
                        <a:solidFill>
                          <a:schemeClr val="tx1"/>
                        </a:solidFill>
                      </a:endParaRP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Ricardo &amp; Efren</a:t>
                      </a:r>
                      <a:endParaRPr lang="en-US" dirty="0">
                        <a:solidFill>
                          <a:schemeClr val="tx1"/>
                        </a:solidFill>
                      </a:endParaRPr>
                    </a:p>
                  </a:txBody>
                  <a:tcPr/>
                </a:tc>
              </a:tr>
              <a:tr h="676275">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 Cecilia</a:t>
                      </a:r>
                      <a:r>
                        <a:rPr lang="en-US" baseline="0" dirty="0" smtClean="0">
                          <a:solidFill>
                            <a:schemeClr val="tx1"/>
                          </a:solidFill>
                        </a:rPr>
                        <a:t> &amp; Megan</a:t>
                      </a:r>
                      <a:endParaRPr lang="en-US" dirty="0">
                        <a:solidFill>
                          <a:schemeClr val="tx1"/>
                        </a:solidFill>
                      </a:endParaRPr>
                    </a:p>
                  </a:txBody>
                  <a:tcPr/>
                </a:tc>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 Jonathan &amp; Denice</a:t>
                      </a:r>
                      <a:endParaRPr lang="en-US" dirty="0">
                        <a:solidFill>
                          <a:schemeClr val="tx1"/>
                        </a:solidFill>
                      </a:endParaRPr>
                    </a:p>
                  </a:txBody>
                  <a:tcPr/>
                </a:tc>
                <a:tc>
                  <a:txBody>
                    <a:bodyPr/>
                    <a:lstStyle/>
                    <a:p>
                      <a:pPr algn="l"/>
                      <a:r>
                        <a:rPr lang="en-US" dirty="0" smtClean="0">
                          <a:solidFill>
                            <a:schemeClr val="tx1"/>
                          </a:solidFill>
                        </a:rPr>
                        <a:t>4</a:t>
                      </a:r>
                      <a:r>
                        <a:rPr lang="en-US" baseline="30000" dirty="0" smtClean="0">
                          <a:solidFill>
                            <a:schemeClr val="tx1"/>
                          </a:solidFill>
                        </a:rPr>
                        <a:t>th</a:t>
                      </a:r>
                      <a:r>
                        <a:rPr lang="en-US" baseline="0" dirty="0" smtClean="0">
                          <a:solidFill>
                            <a:schemeClr val="tx1"/>
                          </a:solidFill>
                        </a:rPr>
                        <a:t> – Julio O. &amp; Hannah</a:t>
                      </a:r>
                      <a:endParaRPr lang="en-US" dirty="0">
                        <a:solidFill>
                          <a:schemeClr val="tx1"/>
                        </a:solidFill>
                      </a:endParaRPr>
                    </a:p>
                  </a:txBody>
                  <a:tcPr/>
                </a:tc>
              </a:tr>
              <a:tr h="676275">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a:t>
                      </a:r>
                      <a:endParaRPr lang="en-US" dirty="0">
                        <a:solidFill>
                          <a:schemeClr val="tx1"/>
                        </a:solidFill>
                      </a:endParaRP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Kim</a:t>
                      </a:r>
                      <a:endParaRPr lang="en-US" dirty="0">
                        <a:solidFill>
                          <a:schemeClr val="tx1"/>
                        </a:solidFill>
                      </a:endParaRP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Carrie</a:t>
                      </a:r>
                      <a:endParaRPr lang="en-US" dirty="0">
                        <a:solidFill>
                          <a:schemeClr val="tx1"/>
                        </a:solidFill>
                      </a:endParaRPr>
                    </a:p>
                  </a:txBody>
                  <a:tcPr/>
                </a:tc>
              </a:tr>
              <a:tr h="676275">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a:t>
                      </a:r>
                      <a:endParaRPr lang="en-US" dirty="0">
                        <a:solidFill>
                          <a:schemeClr val="tx1"/>
                        </a:solidFill>
                      </a:endParaRP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Giovanna</a:t>
                      </a:r>
                      <a:r>
                        <a:rPr lang="en-US" baseline="0" dirty="0" smtClean="0">
                          <a:solidFill>
                            <a:schemeClr val="tx1"/>
                          </a:solidFill>
                        </a:rPr>
                        <a:t>, Edgar &amp; </a:t>
                      </a:r>
                    </a:p>
                    <a:p>
                      <a:pPr algn="l"/>
                      <a:r>
                        <a:rPr lang="en-US" baseline="0" dirty="0" smtClean="0">
                          <a:solidFill>
                            <a:schemeClr val="tx1"/>
                          </a:solidFill>
                        </a:rPr>
                        <a:t>        Mariela</a:t>
                      </a:r>
                      <a:endParaRPr lang="en-US" dirty="0">
                        <a:solidFill>
                          <a:schemeClr val="tx1"/>
                        </a:solidFill>
                      </a:endParaRP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a:t>
                      </a:r>
                      <a:r>
                        <a:rPr lang="en-US" dirty="0" err="1" smtClean="0">
                          <a:solidFill>
                            <a:schemeClr val="tx1"/>
                          </a:solidFill>
                        </a:rPr>
                        <a:t>Prez</a:t>
                      </a:r>
                      <a:r>
                        <a:rPr lang="en-US" baseline="0" dirty="0" smtClean="0">
                          <a:solidFill>
                            <a:schemeClr val="tx1"/>
                          </a:solidFill>
                        </a:rPr>
                        <a:t> &amp; VP</a:t>
                      </a:r>
                      <a:endParaRPr lang="en-US" dirty="0">
                        <a:solidFill>
                          <a:schemeClr val="tx1"/>
                        </a:solidFill>
                      </a:endParaRPr>
                    </a:p>
                  </a:txBody>
                  <a:tcPr/>
                </a:tc>
              </a:tr>
              <a:tr h="676275">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Jorge &amp; Alvaro</a:t>
                      </a:r>
                      <a:endParaRPr lang="en-US" dirty="0">
                        <a:solidFill>
                          <a:schemeClr val="tx1"/>
                        </a:solidFill>
                      </a:endParaRP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Marco</a:t>
                      </a:r>
                      <a:endParaRPr lang="en-US" dirty="0">
                        <a:solidFill>
                          <a:schemeClr val="tx1"/>
                        </a:solidFill>
                      </a:endParaRP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Rolando &amp; Mario</a:t>
                      </a:r>
                      <a:endParaRPr lang="en-US" dirty="0">
                        <a:solidFill>
                          <a:schemeClr val="tx1"/>
                        </a:solidFill>
                      </a:endParaRPr>
                    </a:p>
                  </a:txBody>
                  <a:tcPr/>
                </a:tc>
              </a:tr>
            </a:tbl>
          </a:graphicData>
        </a:graphic>
      </p:graphicFrame>
    </p:spTree>
    <p:extLst>
      <p:ext uri="{BB962C8B-B14F-4D97-AF65-F5344CB8AC3E}">
        <p14:creationId xmlns:p14="http://schemas.microsoft.com/office/powerpoint/2010/main" val="4074676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b="1" u="sng" dirty="0" smtClean="0">
                <a:effectLst>
                  <a:outerShdw blurRad="38100" dist="38100" dir="2700000" algn="tl">
                    <a:srgbClr val="000000">
                      <a:alpha val="43137"/>
                    </a:srgbClr>
                  </a:outerShdw>
                </a:effectLst>
              </a:rPr>
              <a:t>ARTICLE:</a:t>
            </a:r>
            <a:br>
              <a:rPr lang="en-US" b="1" u="sng" dirty="0" smtClean="0">
                <a:effectLst>
                  <a:outerShdw blurRad="38100" dist="38100" dir="2700000" algn="tl">
                    <a:srgbClr val="000000">
                      <a:alpha val="43137"/>
                    </a:srgbClr>
                  </a:outerShdw>
                </a:effectLst>
              </a:rPr>
            </a:br>
            <a:r>
              <a:rPr lang="en-US" b="1" u="sng" dirty="0" smtClean="0">
                <a:effectLst>
                  <a:outerShdw blurRad="38100" dist="38100" dir="2700000" algn="tl">
                    <a:srgbClr val="000000">
                      <a:alpha val="43137"/>
                    </a:srgbClr>
                  </a:outerShdw>
                </a:effectLst>
              </a:rPr>
              <a:t>Arizona Civics Law</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219200"/>
            <a:ext cx="9144000" cy="5638800"/>
          </a:xfrm>
        </p:spPr>
        <p:txBody>
          <a:bodyPr/>
          <a:lstStyle/>
          <a:p>
            <a:pPr marL="0" indent="0">
              <a:buNone/>
            </a:pPr>
            <a:r>
              <a:rPr lang="en-US" b="1" dirty="0" smtClean="0"/>
              <a:t>DIRECTIONS</a:t>
            </a:r>
            <a:r>
              <a:rPr lang="en-US" dirty="0" smtClean="0"/>
              <a:t>: After reading the article, discuss 	the following questions with your partner.</a:t>
            </a:r>
          </a:p>
          <a:p>
            <a:pPr marL="1314450" lvl="2" indent="-514350"/>
            <a:endParaRPr lang="en-US" sz="2000" dirty="0" smtClean="0">
              <a:solidFill>
                <a:prstClr val="black"/>
              </a:solidFill>
            </a:endParaRPr>
          </a:p>
          <a:p>
            <a:pPr marL="1314450" lvl="2" indent="-514350"/>
            <a:r>
              <a:rPr lang="en-US" dirty="0" smtClean="0">
                <a:solidFill>
                  <a:prstClr val="black"/>
                </a:solidFill>
              </a:rPr>
              <a:t>DEFINITION </a:t>
            </a:r>
            <a:r>
              <a:rPr lang="en-US" dirty="0">
                <a:solidFill>
                  <a:prstClr val="black"/>
                </a:solidFill>
              </a:rPr>
              <a:t>of CIVICS - the study or science of the privileges and obligations of </a:t>
            </a:r>
            <a:r>
              <a:rPr lang="en-US" dirty="0" smtClean="0">
                <a:solidFill>
                  <a:prstClr val="black"/>
                </a:solidFill>
              </a:rPr>
              <a:t>citizens</a:t>
            </a:r>
            <a:endParaRPr lang="en-US" dirty="0" smtClean="0"/>
          </a:p>
          <a:p>
            <a:pPr marL="514350" indent="-514350">
              <a:buFont typeface="+mj-lt"/>
              <a:buAutoNum type="arabicParenR"/>
            </a:pPr>
            <a:endParaRPr lang="en-US" sz="2000" dirty="0" smtClean="0"/>
          </a:p>
          <a:p>
            <a:pPr marL="514350" indent="-514350">
              <a:buFont typeface="+mj-lt"/>
              <a:buAutoNum type="arabicParenR"/>
            </a:pPr>
            <a:r>
              <a:rPr lang="en-US" dirty="0" smtClean="0"/>
              <a:t>What new law was recently passed in Arizona?</a:t>
            </a:r>
          </a:p>
          <a:p>
            <a:pPr marL="514350" indent="-514350">
              <a:buFont typeface="+mj-lt"/>
              <a:buAutoNum type="arabicParenR"/>
            </a:pPr>
            <a:r>
              <a:rPr lang="en-US" dirty="0" smtClean="0"/>
              <a:t>What kinds of things do you think an American needs to know about civics?</a:t>
            </a:r>
          </a:p>
          <a:p>
            <a:pPr marL="514350" indent="-514350">
              <a:buFont typeface="+mj-lt"/>
              <a:buAutoNum type="arabicParenR"/>
            </a:pPr>
            <a:r>
              <a:rPr lang="en-US" dirty="0" smtClean="0"/>
              <a:t>Should civics knowledge be a condition of graduating high school?  Why or Why not? </a:t>
            </a:r>
          </a:p>
        </p:txBody>
      </p:sp>
    </p:spTree>
    <p:extLst>
      <p:ext uri="{BB962C8B-B14F-4D97-AF65-F5344CB8AC3E}">
        <p14:creationId xmlns:p14="http://schemas.microsoft.com/office/powerpoint/2010/main" val="4676534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r>
              <a:rPr lang="en-US" altLang="en-US" sz="1200" i="1">
                <a:solidFill>
                  <a:srgbClr val="996600"/>
                </a:solidFill>
                <a:effectLst/>
              </a:rPr>
              <a:t>S E C T I O N  4</a:t>
            </a:r>
            <a:r>
              <a:rPr lang="en-US" altLang="en-US">
                <a:solidFill>
                  <a:srgbClr val="996600"/>
                </a:solidFill>
              </a:rPr>
              <a:t/>
            </a:r>
            <a:br>
              <a:rPr lang="en-US" altLang="en-US">
                <a:solidFill>
                  <a:srgbClr val="996600"/>
                </a:solidFill>
              </a:rPr>
            </a:br>
            <a:r>
              <a:rPr lang="en-US" altLang="en-US"/>
              <a:t>American Citizenship</a:t>
            </a:r>
          </a:p>
        </p:txBody>
      </p:sp>
      <p:sp>
        <p:nvSpPr>
          <p:cNvPr id="387075" name="Rectangle 3"/>
          <p:cNvSpPr>
            <a:spLocks noGrp="1" noChangeArrowheads="1"/>
          </p:cNvSpPr>
          <p:nvPr>
            <p:ph type="body" idx="1"/>
          </p:nvPr>
        </p:nvSpPr>
        <p:spPr>
          <a:xfrm>
            <a:off x="198438" y="957263"/>
            <a:ext cx="8610600" cy="4267200"/>
          </a:xfrm>
        </p:spPr>
        <p:txBody>
          <a:bodyPr/>
          <a:lstStyle/>
          <a:p>
            <a:r>
              <a:rPr lang="en-US" altLang="en-US" sz="3000"/>
              <a:t>What questions surround American citizenship?</a:t>
            </a:r>
          </a:p>
          <a:p>
            <a:r>
              <a:rPr lang="en-US" altLang="en-US" sz="3000"/>
              <a:t>How do people become American citizens by birth and by naturalization?</a:t>
            </a:r>
          </a:p>
          <a:p>
            <a:r>
              <a:rPr lang="en-US" altLang="en-US" sz="3000"/>
              <a:t>How can an American lose his or her citizenship?</a:t>
            </a:r>
          </a:p>
          <a:p>
            <a:r>
              <a:rPr lang="en-US" altLang="en-US" sz="3000"/>
              <a:t>Why can the United States be called a nation of immigrants?</a:t>
            </a:r>
          </a:p>
          <a:p>
            <a:r>
              <a:rPr lang="en-US" altLang="en-US" sz="3000"/>
              <a:t>What are the differences between undocumented aliens and legal immigrants?</a:t>
            </a:r>
          </a:p>
        </p:txBody>
      </p:sp>
      <p:sp>
        <p:nvSpPr>
          <p:cNvPr id="387076" name="Rectangle 4"/>
          <p:cNvSpPr>
            <a:spLocks noChangeArrowheads="1"/>
          </p:cNvSpPr>
          <p:nvPr/>
        </p:nvSpPr>
        <p:spPr bwMode="auto">
          <a:xfrm>
            <a:off x="57150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lstStyle/>
          <a:p>
            <a:pPr algn="r" eaLnBrk="0" hangingPunct="0">
              <a:spcBef>
                <a:spcPct val="20000"/>
              </a:spcBef>
            </a:pPr>
            <a:r>
              <a:rPr lang="en-US" altLang="en-US" sz="1400" b="1" i="1" smtClean="0">
                <a:solidFill>
                  <a:srgbClr val="FFFFFF"/>
                </a:solidFill>
                <a:effectLst>
                  <a:outerShdw blurRad="38100" dist="38100" dir="2700000" algn="tl">
                    <a:srgbClr val="000000"/>
                  </a:outerShdw>
                </a:effectLst>
                <a:latin typeface="Arial" charset="0"/>
                <a:cs typeface="+mn-cs"/>
              </a:rPr>
              <a:t>Chapter 21, Section 4</a:t>
            </a:r>
            <a:endParaRPr lang="en-US" altLang="en-US" sz="1400" smtClean="0">
              <a:solidFill>
                <a:srgbClr val="FFFFFF"/>
              </a:solidFill>
              <a:effectLst>
                <a:outerShdw blurRad="38100" dist="38100" dir="2700000" algn="tl">
                  <a:srgbClr val="000000"/>
                </a:outerShdw>
              </a:effectLst>
              <a:latin typeface="Arial" charset="0"/>
              <a:cs typeface="+mn-cs"/>
            </a:endParaRPr>
          </a:p>
        </p:txBody>
      </p:sp>
      <p:sp>
        <p:nvSpPr>
          <p:cNvPr id="387084" name="AutoShape 12"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87085" name="AutoShape 13"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87086" name="AutoShape 14" descr="Stationery">
            <a:hlinkClick r:id="rId3"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87087" name="Text Box 15">
            <a:hlinkClick r:id="rId4" action="ppaction://hlinksldjump"/>
          </p:cNvPr>
          <p:cNvSpPr txBox="1">
            <a:spLocks noChangeArrowheads="1"/>
          </p:cNvSpPr>
          <p:nvPr/>
        </p:nvSpPr>
        <p:spPr bwMode="auto">
          <a:xfrm>
            <a:off x="3092450" y="6286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effectLst>
                  <a:outerShdw blurRad="38100" dist="38100" dir="2700000" algn="tl">
                    <a:srgbClr val="FFFFFF"/>
                  </a:outerShdw>
                </a:effectLst>
                <a:latin typeface="Arial" charset="0"/>
                <a:cs typeface="+mn-cs"/>
              </a:rPr>
              <a:t>2</a:t>
            </a:r>
            <a:endParaRPr lang="en-US" altLang="en-US" sz="3000" smtClean="0">
              <a:solidFill>
                <a:srgbClr val="3A066A"/>
              </a:solidFill>
              <a:effectLst>
                <a:outerShdw blurRad="38100" dist="38100" dir="2700000" algn="tl">
                  <a:srgbClr val="000000"/>
                </a:outerShdw>
              </a:effectLst>
              <a:latin typeface="Arial" charset="0"/>
              <a:cs typeface="+mn-cs"/>
            </a:endParaRPr>
          </a:p>
        </p:txBody>
      </p:sp>
      <p:sp>
        <p:nvSpPr>
          <p:cNvPr id="387088" name="AutoShape 16" descr="Stationery">
            <a:hlinkClick r:id="rId5" action="ppaction://hlinksldjump"/>
          </p:cNvPr>
          <p:cNvSpPr>
            <a:spLocks noChangeArrowheads="1"/>
          </p:cNvSpPr>
          <p:nvPr/>
        </p:nvSpPr>
        <p:spPr bwMode="auto">
          <a:xfrm>
            <a:off x="3568700" y="6292850"/>
            <a:ext cx="533400" cy="533400"/>
          </a:xfrm>
          <a:prstGeom prst="bevel">
            <a:avLst>
              <a:gd name="adj" fmla="val 12500"/>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87089" name="Text Box 17">
            <a:hlinkClick r:id="rId5" action="ppaction://hlinksldjump"/>
          </p:cNvPr>
          <p:cNvSpPr txBox="1">
            <a:spLocks noChangeArrowheads="1"/>
          </p:cNvSpPr>
          <p:nvPr/>
        </p:nvSpPr>
        <p:spPr bwMode="auto">
          <a:xfrm>
            <a:off x="3676650" y="6286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effectLst>
                  <a:outerShdw blurRad="38100" dist="38100" dir="2700000" algn="tl">
                    <a:srgbClr val="FFFFFF"/>
                  </a:outerShdw>
                </a:effectLst>
                <a:latin typeface="Arial" charset="0"/>
                <a:cs typeface="+mn-cs"/>
              </a:rPr>
              <a:t>3</a:t>
            </a:r>
            <a:endParaRPr lang="en-US" altLang="en-US" sz="3000" smtClean="0">
              <a:solidFill>
                <a:srgbClr val="3A066A"/>
              </a:solidFill>
              <a:effectLst>
                <a:outerShdw blurRad="38100" dist="38100" dir="2700000" algn="tl">
                  <a:srgbClr val="000000"/>
                </a:outerShdw>
              </a:effectLst>
              <a:latin typeface="Arial" charset="0"/>
              <a:cs typeface="+mn-cs"/>
            </a:endParaRPr>
          </a:p>
        </p:txBody>
      </p:sp>
      <p:sp>
        <p:nvSpPr>
          <p:cNvPr id="387092" name="AutoShape 20" descr="Stationery">
            <a:hlinkClick r:id="rId6"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87093" name="Text Box 21">
            <a:hlinkClick r:id="rId6" action="ppaction://hlinksldjump"/>
          </p:cNvPr>
          <p:cNvSpPr txBox="1">
            <a:spLocks noChangeArrowheads="1"/>
          </p:cNvSpPr>
          <p:nvPr/>
        </p:nvSpPr>
        <p:spPr bwMode="auto">
          <a:xfrm>
            <a:off x="2508250" y="6286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effectLst>
                  <a:outerShdw blurRad="38100" dist="38100" dir="2700000" algn="tl">
                    <a:srgbClr val="FFFFFF"/>
                  </a:outerShdw>
                </a:effectLst>
                <a:latin typeface="Arial" charset="0"/>
                <a:cs typeface="+mn-cs"/>
              </a:rPr>
              <a:t>1</a:t>
            </a:r>
          </a:p>
        </p:txBody>
      </p:sp>
    </p:spTree>
    <p:extLst>
      <p:ext uri="{BB962C8B-B14F-4D97-AF65-F5344CB8AC3E}">
        <p14:creationId xmlns:p14="http://schemas.microsoft.com/office/powerpoint/2010/main" val="1330601631"/>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387074"/>
                                        </p:tgtEl>
                                        <p:attrNameLst>
                                          <p:attrName>style.visibility</p:attrName>
                                        </p:attrNameLst>
                                      </p:cBhvr>
                                      <p:to>
                                        <p:strVal val="visible"/>
                                      </p:to>
                                    </p:set>
                                    <p:anim calcmode="lin" valueType="num">
                                      <p:cBhvr additive="base">
                                        <p:cTn id="7" dur="500" fill="hold"/>
                                        <p:tgtEl>
                                          <p:spTgt spid="387074"/>
                                        </p:tgtEl>
                                        <p:attrNameLst>
                                          <p:attrName>ppt_x</p:attrName>
                                        </p:attrNameLst>
                                      </p:cBhvr>
                                      <p:tavLst>
                                        <p:tav tm="0">
                                          <p:val>
                                            <p:strVal val="#ppt_x"/>
                                          </p:val>
                                        </p:tav>
                                        <p:tav tm="100000">
                                          <p:val>
                                            <p:strVal val="#ppt_x"/>
                                          </p:val>
                                        </p:tav>
                                      </p:tavLst>
                                    </p:anim>
                                    <p:anim calcmode="lin" valueType="num">
                                      <p:cBhvr additive="base">
                                        <p:cTn id="8" dur="500" fill="hold"/>
                                        <p:tgtEl>
                                          <p:spTgt spid="38707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5" fill="hold" grpId="0" nodeType="clickEffect">
                                  <p:stCondLst>
                                    <p:cond delay="0"/>
                                  </p:stCondLst>
                                  <p:childTnLst>
                                    <p:set>
                                      <p:cBhvr>
                                        <p:cTn id="12" dur="1" fill="hold">
                                          <p:stCondLst>
                                            <p:cond delay="0"/>
                                          </p:stCondLst>
                                        </p:cTn>
                                        <p:tgtEl>
                                          <p:spTgt spid="387075">
                                            <p:txEl>
                                              <p:pRg st="0" end="0"/>
                                            </p:txEl>
                                          </p:spTgt>
                                        </p:tgtEl>
                                        <p:attrNameLst>
                                          <p:attrName>style.visibility</p:attrName>
                                        </p:attrNameLst>
                                      </p:cBhvr>
                                      <p:to>
                                        <p:strVal val="visible"/>
                                      </p:to>
                                    </p:set>
                                    <p:animEffect transition="in" filter="checkerboard(down)">
                                      <p:cBhvr>
                                        <p:cTn id="13" dur="500"/>
                                        <p:tgtEl>
                                          <p:spTgt spid="387075">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5" fill="hold" grpId="0" nodeType="clickEffect">
                                  <p:stCondLst>
                                    <p:cond delay="0"/>
                                  </p:stCondLst>
                                  <p:childTnLst>
                                    <p:set>
                                      <p:cBhvr>
                                        <p:cTn id="17" dur="1" fill="hold">
                                          <p:stCondLst>
                                            <p:cond delay="0"/>
                                          </p:stCondLst>
                                        </p:cTn>
                                        <p:tgtEl>
                                          <p:spTgt spid="387075">
                                            <p:txEl>
                                              <p:pRg st="1" end="1"/>
                                            </p:txEl>
                                          </p:spTgt>
                                        </p:tgtEl>
                                        <p:attrNameLst>
                                          <p:attrName>style.visibility</p:attrName>
                                        </p:attrNameLst>
                                      </p:cBhvr>
                                      <p:to>
                                        <p:strVal val="visible"/>
                                      </p:to>
                                    </p:set>
                                    <p:animEffect transition="in" filter="checkerboard(down)">
                                      <p:cBhvr>
                                        <p:cTn id="18" dur="500"/>
                                        <p:tgtEl>
                                          <p:spTgt spid="387075">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5" fill="hold" grpId="0" nodeType="clickEffect">
                                  <p:stCondLst>
                                    <p:cond delay="0"/>
                                  </p:stCondLst>
                                  <p:childTnLst>
                                    <p:set>
                                      <p:cBhvr>
                                        <p:cTn id="22" dur="1" fill="hold">
                                          <p:stCondLst>
                                            <p:cond delay="0"/>
                                          </p:stCondLst>
                                        </p:cTn>
                                        <p:tgtEl>
                                          <p:spTgt spid="387075">
                                            <p:txEl>
                                              <p:pRg st="2" end="2"/>
                                            </p:txEl>
                                          </p:spTgt>
                                        </p:tgtEl>
                                        <p:attrNameLst>
                                          <p:attrName>style.visibility</p:attrName>
                                        </p:attrNameLst>
                                      </p:cBhvr>
                                      <p:to>
                                        <p:strVal val="visible"/>
                                      </p:to>
                                    </p:set>
                                    <p:animEffect transition="in" filter="checkerboard(down)">
                                      <p:cBhvr>
                                        <p:cTn id="23" dur="500"/>
                                        <p:tgtEl>
                                          <p:spTgt spid="387075">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5" fill="hold" grpId="0" nodeType="clickEffect">
                                  <p:stCondLst>
                                    <p:cond delay="0"/>
                                  </p:stCondLst>
                                  <p:childTnLst>
                                    <p:set>
                                      <p:cBhvr>
                                        <p:cTn id="27" dur="1" fill="hold">
                                          <p:stCondLst>
                                            <p:cond delay="0"/>
                                          </p:stCondLst>
                                        </p:cTn>
                                        <p:tgtEl>
                                          <p:spTgt spid="387075">
                                            <p:txEl>
                                              <p:pRg st="3" end="3"/>
                                            </p:txEl>
                                          </p:spTgt>
                                        </p:tgtEl>
                                        <p:attrNameLst>
                                          <p:attrName>style.visibility</p:attrName>
                                        </p:attrNameLst>
                                      </p:cBhvr>
                                      <p:to>
                                        <p:strVal val="visible"/>
                                      </p:to>
                                    </p:set>
                                    <p:animEffect transition="in" filter="checkerboard(down)">
                                      <p:cBhvr>
                                        <p:cTn id="28" dur="500"/>
                                        <p:tgtEl>
                                          <p:spTgt spid="387075">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 presetClass="entr" presetSubtype="5" fill="hold" grpId="0" nodeType="clickEffect">
                                  <p:stCondLst>
                                    <p:cond delay="0"/>
                                  </p:stCondLst>
                                  <p:childTnLst>
                                    <p:set>
                                      <p:cBhvr>
                                        <p:cTn id="32" dur="1" fill="hold">
                                          <p:stCondLst>
                                            <p:cond delay="0"/>
                                          </p:stCondLst>
                                        </p:cTn>
                                        <p:tgtEl>
                                          <p:spTgt spid="387075">
                                            <p:txEl>
                                              <p:pRg st="4" end="4"/>
                                            </p:txEl>
                                          </p:spTgt>
                                        </p:tgtEl>
                                        <p:attrNameLst>
                                          <p:attrName>style.visibility</p:attrName>
                                        </p:attrNameLst>
                                      </p:cBhvr>
                                      <p:to>
                                        <p:strVal val="visible"/>
                                      </p:to>
                                    </p:set>
                                    <p:animEffect transition="in" filter="checkerboard(down)">
                                      <p:cBhvr>
                                        <p:cTn id="33" dur="500"/>
                                        <p:tgtEl>
                                          <p:spTgt spid="387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7074" grpId="0" autoUpdateAnimBg="0"/>
      <p:bldP spid="387075"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p:txBody>
          <a:bodyPr/>
          <a:lstStyle/>
          <a:p>
            <a:pPr algn="ctr"/>
            <a:r>
              <a:rPr lang="en-US" altLang="en-US"/>
              <a:t>The Question of Citizenship</a:t>
            </a:r>
          </a:p>
        </p:txBody>
      </p:sp>
      <p:sp>
        <p:nvSpPr>
          <p:cNvPr id="399367" name="Rectangle 7"/>
          <p:cNvSpPr>
            <a:spLocks noChangeArrowheads="1"/>
          </p:cNvSpPr>
          <p:nvPr/>
        </p:nvSpPr>
        <p:spPr bwMode="auto">
          <a:xfrm>
            <a:off x="57150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lstStyle/>
          <a:p>
            <a:pPr algn="r" eaLnBrk="0" hangingPunct="0">
              <a:spcBef>
                <a:spcPct val="20000"/>
              </a:spcBef>
            </a:pPr>
            <a:r>
              <a:rPr lang="en-US" altLang="en-US" sz="1400" b="1" i="1" smtClean="0">
                <a:solidFill>
                  <a:srgbClr val="FFFFFF"/>
                </a:solidFill>
                <a:effectLst>
                  <a:outerShdw blurRad="38100" dist="38100" dir="2700000" algn="tl">
                    <a:srgbClr val="000000"/>
                  </a:outerShdw>
                </a:effectLst>
                <a:latin typeface="Arial" charset="0"/>
                <a:cs typeface="+mn-cs"/>
              </a:rPr>
              <a:t>Chapter 21, Section 4</a:t>
            </a:r>
            <a:endParaRPr lang="en-US" altLang="en-US" sz="1400" smtClean="0">
              <a:solidFill>
                <a:srgbClr val="FFFFFF"/>
              </a:solidFill>
              <a:effectLst>
                <a:outerShdw blurRad="38100" dist="38100" dir="2700000" algn="tl">
                  <a:srgbClr val="000000"/>
                </a:outerShdw>
              </a:effectLst>
              <a:latin typeface="Arial" charset="0"/>
              <a:cs typeface="+mn-cs"/>
            </a:endParaRPr>
          </a:p>
        </p:txBody>
      </p:sp>
      <p:sp>
        <p:nvSpPr>
          <p:cNvPr id="399376" name="AutoShape 16"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99377" name="AutoShape 17"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99378" name="AutoShape 18" descr="Stationery">
            <a:hlinkClick r:id="rId3"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99379" name="Text Box 19">
            <a:hlinkClick r:id="rId4" action="ppaction://hlinksldjump"/>
          </p:cNvPr>
          <p:cNvSpPr txBox="1">
            <a:spLocks noChangeArrowheads="1"/>
          </p:cNvSpPr>
          <p:nvPr/>
        </p:nvSpPr>
        <p:spPr bwMode="auto">
          <a:xfrm>
            <a:off x="3092450" y="6286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effectLst>
                  <a:outerShdw blurRad="38100" dist="38100" dir="2700000" algn="tl">
                    <a:srgbClr val="FFFFFF"/>
                  </a:outerShdw>
                </a:effectLst>
                <a:latin typeface="Arial" charset="0"/>
                <a:cs typeface="+mn-cs"/>
              </a:rPr>
              <a:t>2</a:t>
            </a:r>
            <a:endParaRPr lang="en-US" altLang="en-US" sz="3000" smtClean="0">
              <a:solidFill>
                <a:srgbClr val="3A066A"/>
              </a:solidFill>
              <a:effectLst>
                <a:outerShdw blurRad="38100" dist="38100" dir="2700000" algn="tl">
                  <a:srgbClr val="000000"/>
                </a:outerShdw>
              </a:effectLst>
              <a:latin typeface="Arial" charset="0"/>
              <a:cs typeface="+mn-cs"/>
            </a:endParaRPr>
          </a:p>
        </p:txBody>
      </p:sp>
      <p:sp>
        <p:nvSpPr>
          <p:cNvPr id="399380" name="AutoShape 20" descr="Stationery">
            <a:hlinkClick r:id="rId5" action="ppaction://hlinksldjump"/>
          </p:cNvPr>
          <p:cNvSpPr>
            <a:spLocks noChangeArrowheads="1"/>
          </p:cNvSpPr>
          <p:nvPr/>
        </p:nvSpPr>
        <p:spPr bwMode="auto">
          <a:xfrm>
            <a:off x="3568700" y="6292850"/>
            <a:ext cx="533400" cy="533400"/>
          </a:xfrm>
          <a:prstGeom prst="bevel">
            <a:avLst>
              <a:gd name="adj" fmla="val 12500"/>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99381" name="Text Box 21">
            <a:hlinkClick r:id="rId5" action="ppaction://hlinksldjump"/>
          </p:cNvPr>
          <p:cNvSpPr txBox="1">
            <a:spLocks noChangeArrowheads="1"/>
          </p:cNvSpPr>
          <p:nvPr/>
        </p:nvSpPr>
        <p:spPr bwMode="auto">
          <a:xfrm>
            <a:off x="3676650" y="6286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effectLst>
                  <a:outerShdw blurRad="38100" dist="38100" dir="2700000" algn="tl">
                    <a:srgbClr val="FFFFFF"/>
                  </a:outerShdw>
                </a:effectLst>
                <a:latin typeface="Arial" charset="0"/>
                <a:cs typeface="+mn-cs"/>
              </a:rPr>
              <a:t>3</a:t>
            </a:r>
            <a:endParaRPr lang="en-US" altLang="en-US" sz="3000" smtClean="0">
              <a:solidFill>
                <a:srgbClr val="3A066A"/>
              </a:solidFill>
              <a:effectLst>
                <a:outerShdw blurRad="38100" dist="38100" dir="2700000" algn="tl">
                  <a:srgbClr val="000000"/>
                </a:outerShdw>
              </a:effectLst>
              <a:latin typeface="Arial" charset="0"/>
              <a:cs typeface="+mn-cs"/>
            </a:endParaRPr>
          </a:p>
        </p:txBody>
      </p:sp>
      <p:sp>
        <p:nvSpPr>
          <p:cNvPr id="399382" name="AutoShape 22" descr="Stationery">
            <a:hlinkClick r:id="rId6"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399383" name="Text Box 23">
            <a:hlinkClick r:id="rId6" action="ppaction://hlinksldjump"/>
          </p:cNvPr>
          <p:cNvSpPr txBox="1">
            <a:spLocks noChangeArrowheads="1"/>
          </p:cNvSpPr>
          <p:nvPr/>
        </p:nvSpPr>
        <p:spPr bwMode="auto">
          <a:xfrm>
            <a:off x="2508250" y="6286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effectLst>
                  <a:outerShdw blurRad="38100" dist="38100" dir="2700000" algn="tl">
                    <a:srgbClr val="FFFFFF"/>
                  </a:outerShdw>
                </a:effectLst>
                <a:latin typeface="Arial" charset="0"/>
                <a:cs typeface="+mn-cs"/>
              </a:rPr>
              <a:t>1</a:t>
            </a:r>
          </a:p>
        </p:txBody>
      </p:sp>
      <p:sp>
        <p:nvSpPr>
          <p:cNvPr id="399397" name="Rectangle 37"/>
          <p:cNvSpPr>
            <a:spLocks noGrp="1" noChangeArrowheads="1"/>
          </p:cNvSpPr>
          <p:nvPr>
            <p:ph type="body" idx="1"/>
          </p:nvPr>
        </p:nvSpPr>
        <p:spPr>
          <a:xfrm>
            <a:off x="198438" y="879475"/>
            <a:ext cx="8610600" cy="819150"/>
          </a:xfrm>
          <a:noFill/>
          <a:ln/>
        </p:spPr>
        <p:txBody>
          <a:bodyPr/>
          <a:lstStyle/>
          <a:p>
            <a:pPr algn="ctr">
              <a:buFontTx/>
              <a:buChar char=" "/>
            </a:pPr>
            <a:r>
              <a:rPr lang="en-US" altLang="en-US" sz="2200"/>
              <a:t>A </a:t>
            </a:r>
            <a:r>
              <a:rPr lang="en-US" altLang="en-US" sz="2200" b="1">
                <a:solidFill>
                  <a:schemeClr val="tx2"/>
                </a:solidFill>
              </a:rPr>
              <a:t>citizen</a:t>
            </a:r>
            <a:r>
              <a:rPr lang="en-US" altLang="en-US" sz="2200"/>
              <a:t> is a member of a state or nation who owes allegiance to it by birth or naturalization and is entitled to full civil rights.</a:t>
            </a:r>
            <a:r>
              <a:rPr lang="en-US" altLang="en-US" sz="3000"/>
              <a:t> </a:t>
            </a:r>
          </a:p>
        </p:txBody>
      </p:sp>
      <p:pic>
        <p:nvPicPr>
          <p:cNvPr id="399399" name="Picture 39" descr="MAG01se2104a5214.jpg                                           00000179PenyackJ HD                    B33A408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16038" y="1730375"/>
            <a:ext cx="6537325" cy="4441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8964641"/>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399362"/>
                                        </p:tgtEl>
                                        <p:attrNameLst>
                                          <p:attrName>style.visibility</p:attrName>
                                        </p:attrNameLst>
                                      </p:cBhvr>
                                      <p:to>
                                        <p:strVal val="visible"/>
                                      </p:to>
                                    </p:set>
                                    <p:anim calcmode="lin" valueType="num">
                                      <p:cBhvr additive="base">
                                        <p:cTn id="7" dur="500" fill="hold"/>
                                        <p:tgtEl>
                                          <p:spTgt spid="399362"/>
                                        </p:tgtEl>
                                        <p:attrNameLst>
                                          <p:attrName>ppt_x</p:attrName>
                                        </p:attrNameLst>
                                      </p:cBhvr>
                                      <p:tavLst>
                                        <p:tav tm="0">
                                          <p:val>
                                            <p:strVal val="#ppt_x"/>
                                          </p:val>
                                        </p:tav>
                                        <p:tav tm="100000">
                                          <p:val>
                                            <p:strVal val="#ppt_x"/>
                                          </p:val>
                                        </p:tav>
                                      </p:tavLst>
                                    </p:anim>
                                    <p:anim calcmode="lin" valueType="num">
                                      <p:cBhvr additive="base">
                                        <p:cTn id="8" dur="500" fill="hold"/>
                                        <p:tgtEl>
                                          <p:spTgt spid="39936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5" fill="hold" grpId="0" nodeType="clickEffect">
                                  <p:stCondLst>
                                    <p:cond delay="0"/>
                                  </p:stCondLst>
                                  <p:childTnLst>
                                    <p:set>
                                      <p:cBhvr>
                                        <p:cTn id="12" dur="1" fill="hold">
                                          <p:stCondLst>
                                            <p:cond delay="0"/>
                                          </p:stCondLst>
                                        </p:cTn>
                                        <p:tgtEl>
                                          <p:spTgt spid="399397">
                                            <p:txEl>
                                              <p:pRg st="0" end="0"/>
                                            </p:txEl>
                                          </p:spTgt>
                                        </p:tgtEl>
                                        <p:attrNameLst>
                                          <p:attrName>style.visibility</p:attrName>
                                        </p:attrNameLst>
                                      </p:cBhvr>
                                      <p:to>
                                        <p:strVal val="visible"/>
                                      </p:to>
                                    </p:set>
                                    <p:animEffect transition="in" filter="checkerboard(down)">
                                      <p:cBhvr>
                                        <p:cTn id="13" dur="500"/>
                                        <p:tgtEl>
                                          <p:spTgt spid="399397">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4" fill="hold" nodeType="clickEffect">
                                  <p:stCondLst>
                                    <p:cond delay="0"/>
                                  </p:stCondLst>
                                  <p:childTnLst>
                                    <p:set>
                                      <p:cBhvr>
                                        <p:cTn id="17" dur="1" fill="hold">
                                          <p:stCondLst>
                                            <p:cond delay="0"/>
                                          </p:stCondLst>
                                        </p:cTn>
                                        <p:tgtEl>
                                          <p:spTgt spid="399399"/>
                                        </p:tgtEl>
                                        <p:attrNameLst>
                                          <p:attrName>style.visibility</p:attrName>
                                        </p:attrNameLst>
                                      </p:cBhvr>
                                      <p:to>
                                        <p:strVal val="visible"/>
                                      </p:to>
                                    </p:set>
                                    <p:anim calcmode="lin" valueType="num">
                                      <p:cBhvr additive="base">
                                        <p:cTn id="18" dur="500"/>
                                        <p:tgtEl>
                                          <p:spTgt spid="399399"/>
                                        </p:tgtEl>
                                        <p:attrNameLst>
                                          <p:attrName>ppt_y</p:attrName>
                                        </p:attrNameLst>
                                      </p:cBhvr>
                                      <p:tavLst>
                                        <p:tav tm="0">
                                          <p:val>
                                            <p:strVal val="#ppt_y+#ppt_h*1.125000"/>
                                          </p:val>
                                        </p:tav>
                                        <p:tav tm="100000">
                                          <p:val>
                                            <p:strVal val="#ppt_y"/>
                                          </p:val>
                                        </p:tav>
                                      </p:tavLst>
                                    </p:anim>
                                    <p:animEffect transition="in" filter="wipe(up)">
                                      <p:cBhvr>
                                        <p:cTn id="19" dur="500"/>
                                        <p:tgtEl>
                                          <p:spTgt spid="3993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62" grpId="0" autoUpdateAnimBg="0"/>
      <p:bldP spid="399397"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0386" name="Rectangle 2"/>
          <p:cNvSpPr>
            <a:spLocks noGrp="1" noChangeArrowheads="1"/>
          </p:cNvSpPr>
          <p:nvPr>
            <p:ph type="title"/>
          </p:nvPr>
        </p:nvSpPr>
        <p:spPr/>
        <p:txBody>
          <a:bodyPr/>
          <a:lstStyle/>
          <a:p>
            <a:pPr algn="ctr"/>
            <a:r>
              <a:rPr lang="en-US" altLang="en-US"/>
              <a:t>Citizenship by Birth</a:t>
            </a:r>
          </a:p>
        </p:txBody>
      </p:sp>
      <p:sp>
        <p:nvSpPr>
          <p:cNvPr id="400387" name="Rectangle 3"/>
          <p:cNvSpPr>
            <a:spLocks noGrp="1" noChangeArrowheads="1"/>
          </p:cNvSpPr>
          <p:nvPr>
            <p:ph type="body" sz="half" idx="2"/>
          </p:nvPr>
        </p:nvSpPr>
        <p:spPr>
          <a:xfrm>
            <a:off x="4686300" y="1023938"/>
            <a:ext cx="4229100" cy="4267200"/>
          </a:xfrm>
        </p:spPr>
        <p:txBody>
          <a:bodyPr/>
          <a:lstStyle/>
          <a:p>
            <a:pPr algn="ctr">
              <a:lnSpc>
                <a:spcPct val="90000"/>
              </a:lnSpc>
              <a:buFontTx/>
              <a:buChar char=" "/>
            </a:pPr>
            <a:r>
              <a:rPr lang="en-US" altLang="en-US" sz="3200" b="1">
                <a:solidFill>
                  <a:srgbClr val="003300"/>
                </a:solidFill>
              </a:rPr>
              <a:t>Jus Sanguinis	</a:t>
            </a:r>
            <a:endParaRPr lang="en-US" altLang="en-US" sz="1800"/>
          </a:p>
          <a:p>
            <a:pPr>
              <a:lnSpc>
                <a:spcPct val="90000"/>
              </a:lnSpc>
            </a:pPr>
            <a:r>
              <a:rPr lang="en-US" altLang="en-US" b="1">
                <a:solidFill>
                  <a:schemeClr val="tx2"/>
                </a:solidFill>
              </a:rPr>
              <a:t>Jus Sanguinis</a:t>
            </a:r>
            <a:r>
              <a:rPr lang="en-US" altLang="en-US"/>
              <a:t> is the law of the blood, or to whom one is born. </a:t>
            </a:r>
          </a:p>
          <a:p>
            <a:pPr>
              <a:lnSpc>
                <a:spcPct val="90000"/>
              </a:lnSpc>
            </a:pPr>
            <a:r>
              <a:rPr lang="en-US" altLang="en-US"/>
              <a:t>A child who is born abroad to at least one citizen, and who has at some time lived within the United States, can petition for citizenship.</a:t>
            </a:r>
            <a:r>
              <a:rPr lang="en-US" altLang="en-US" sz="1800"/>
              <a:t> </a:t>
            </a:r>
          </a:p>
        </p:txBody>
      </p:sp>
      <p:sp>
        <p:nvSpPr>
          <p:cNvPr id="400391" name="Rectangle 7"/>
          <p:cNvSpPr>
            <a:spLocks noChangeArrowheads="1"/>
          </p:cNvSpPr>
          <p:nvPr/>
        </p:nvSpPr>
        <p:spPr bwMode="auto">
          <a:xfrm>
            <a:off x="57150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lstStyle/>
          <a:p>
            <a:pPr algn="r" eaLnBrk="0" hangingPunct="0">
              <a:spcBef>
                <a:spcPct val="20000"/>
              </a:spcBef>
            </a:pPr>
            <a:r>
              <a:rPr lang="en-US" altLang="en-US" sz="1400" b="1" i="1" smtClean="0">
                <a:solidFill>
                  <a:srgbClr val="FFFFFF"/>
                </a:solidFill>
                <a:effectLst>
                  <a:outerShdw blurRad="38100" dist="38100" dir="2700000" algn="tl">
                    <a:srgbClr val="000000"/>
                  </a:outerShdw>
                </a:effectLst>
                <a:latin typeface="Arial" charset="0"/>
                <a:cs typeface="+mn-cs"/>
              </a:rPr>
              <a:t>Chapter 21, Section 4</a:t>
            </a:r>
            <a:endParaRPr lang="en-US" altLang="en-US" sz="1400" smtClean="0">
              <a:solidFill>
                <a:srgbClr val="FFFFFF"/>
              </a:solidFill>
              <a:effectLst>
                <a:outerShdw blurRad="38100" dist="38100" dir="2700000" algn="tl">
                  <a:srgbClr val="000000"/>
                </a:outerShdw>
              </a:effectLst>
              <a:latin typeface="Arial" charset="0"/>
              <a:cs typeface="+mn-cs"/>
            </a:endParaRPr>
          </a:p>
        </p:txBody>
      </p:sp>
      <p:sp>
        <p:nvSpPr>
          <p:cNvPr id="400436" name="AutoShape 52" descr="Stationery">
            <a:hlinkClick r:id="rId2"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00437" name="Text Box 53">
            <a:hlinkClick r:id="rId4" action="ppaction://hlinksldjump"/>
          </p:cNvPr>
          <p:cNvSpPr txBox="1">
            <a:spLocks noChangeArrowheads="1"/>
          </p:cNvSpPr>
          <p:nvPr/>
        </p:nvSpPr>
        <p:spPr bwMode="auto">
          <a:xfrm>
            <a:off x="3092450" y="6286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effectLst>
                  <a:outerShdw blurRad="38100" dist="38100" dir="2700000" algn="tl">
                    <a:srgbClr val="FFFFFF"/>
                  </a:outerShdw>
                </a:effectLst>
                <a:latin typeface="Arial" charset="0"/>
                <a:cs typeface="+mn-cs"/>
              </a:rPr>
              <a:t>2</a:t>
            </a:r>
            <a:endParaRPr lang="en-US" altLang="en-US" sz="3000" smtClean="0">
              <a:solidFill>
                <a:srgbClr val="3A066A"/>
              </a:solidFill>
              <a:effectLst>
                <a:outerShdw blurRad="38100" dist="38100" dir="2700000" algn="tl">
                  <a:srgbClr val="000000"/>
                </a:outerShdw>
              </a:effectLst>
              <a:latin typeface="Arial" charset="0"/>
              <a:cs typeface="+mn-cs"/>
            </a:endParaRPr>
          </a:p>
        </p:txBody>
      </p:sp>
      <p:sp>
        <p:nvSpPr>
          <p:cNvPr id="400438" name="AutoShape 54" descr="Stationery">
            <a:hlinkClick r:id="rId5" action="ppaction://hlinksldjump"/>
          </p:cNvPr>
          <p:cNvSpPr>
            <a:spLocks noChangeArrowheads="1"/>
          </p:cNvSpPr>
          <p:nvPr/>
        </p:nvSpPr>
        <p:spPr bwMode="auto">
          <a:xfrm>
            <a:off x="3568700" y="6292850"/>
            <a:ext cx="533400" cy="533400"/>
          </a:xfrm>
          <a:prstGeom prst="bevel">
            <a:avLst>
              <a:gd name="adj" fmla="val 12500"/>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00439" name="Text Box 55">
            <a:hlinkClick r:id="rId5" action="ppaction://hlinksldjump"/>
          </p:cNvPr>
          <p:cNvSpPr txBox="1">
            <a:spLocks noChangeArrowheads="1"/>
          </p:cNvSpPr>
          <p:nvPr/>
        </p:nvSpPr>
        <p:spPr bwMode="auto">
          <a:xfrm>
            <a:off x="3676650" y="6286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effectLst>
                  <a:outerShdw blurRad="38100" dist="38100" dir="2700000" algn="tl">
                    <a:srgbClr val="FFFFFF"/>
                  </a:outerShdw>
                </a:effectLst>
                <a:latin typeface="Arial" charset="0"/>
                <a:cs typeface="+mn-cs"/>
              </a:rPr>
              <a:t>3</a:t>
            </a:r>
            <a:endParaRPr lang="en-US" altLang="en-US" sz="3000" smtClean="0">
              <a:solidFill>
                <a:srgbClr val="3A066A"/>
              </a:solidFill>
              <a:effectLst>
                <a:outerShdw blurRad="38100" dist="38100" dir="2700000" algn="tl">
                  <a:srgbClr val="000000"/>
                </a:outerShdw>
              </a:effectLst>
              <a:latin typeface="Arial" charset="0"/>
              <a:cs typeface="+mn-cs"/>
            </a:endParaRPr>
          </a:p>
        </p:txBody>
      </p:sp>
      <p:sp>
        <p:nvSpPr>
          <p:cNvPr id="400440" name="AutoShape 56" descr="Stationery">
            <a:hlinkClick r:id="rId6"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00441" name="Text Box 57">
            <a:hlinkClick r:id="rId6" action="ppaction://hlinksldjump"/>
          </p:cNvPr>
          <p:cNvSpPr txBox="1">
            <a:spLocks noChangeArrowheads="1"/>
          </p:cNvSpPr>
          <p:nvPr/>
        </p:nvSpPr>
        <p:spPr bwMode="auto">
          <a:xfrm>
            <a:off x="2508250" y="6286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effectLst>
                  <a:outerShdw blurRad="38100" dist="38100" dir="2700000" algn="tl">
                    <a:srgbClr val="FFFFFF"/>
                  </a:outerShdw>
                </a:effectLst>
                <a:latin typeface="Arial" charset="0"/>
                <a:cs typeface="+mn-cs"/>
              </a:rPr>
              <a:t>1</a:t>
            </a:r>
          </a:p>
        </p:txBody>
      </p:sp>
      <p:sp>
        <p:nvSpPr>
          <p:cNvPr id="400444" name="AutoShape 60"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00445" name="AutoShape 61"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00446" name="Rectangle 62"/>
          <p:cNvSpPr>
            <a:spLocks noGrp="1" noChangeArrowheads="1"/>
          </p:cNvSpPr>
          <p:nvPr>
            <p:ph type="body" sz="half" idx="1"/>
          </p:nvPr>
        </p:nvSpPr>
        <p:spPr/>
        <p:txBody>
          <a:bodyPr/>
          <a:lstStyle/>
          <a:p>
            <a:pPr algn="ctr">
              <a:buFontTx/>
              <a:buNone/>
            </a:pPr>
            <a:r>
              <a:rPr lang="en-US" altLang="en-US" sz="3200" b="1">
                <a:solidFill>
                  <a:srgbClr val="FF0000"/>
                </a:solidFill>
              </a:rPr>
              <a:t>Jus Soli</a:t>
            </a:r>
            <a:endParaRPr lang="en-US" altLang="en-US" sz="1800"/>
          </a:p>
          <a:p>
            <a:r>
              <a:rPr lang="en-US" altLang="en-US" b="1">
                <a:solidFill>
                  <a:schemeClr val="tx2"/>
                </a:solidFill>
              </a:rPr>
              <a:t>Jus soli</a:t>
            </a:r>
            <a:r>
              <a:rPr lang="en-US" altLang="en-US" b="1"/>
              <a:t> </a:t>
            </a:r>
            <a:r>
              <a:rPr lang="en-US" altLang="en-US"/>
              <a:t>is the law of the soil, or where one is born. </a:t>
            </a:r>
          </a:p>
          <a:p>
            <a:r>
              <a:rPr lang="en-US" altLang="en-US"/>
              <a:t>The 14th Amendment confers citizenship to any person born within the United States.</a:t>
            </a:r>
            <a:endParaRPr lang="en-US" altLang="en-US" sz="1800"/>
          </a:p>
        </p:txBody>
      </p:sp>
    </p:spTree>
    <p:extLst>
      <p:ext uri="{BB962C8B-B14F-4D97-AF65-F5344CB8AC3E}">
        <p14:creationId xmlns:p14="http://schemas.microsoft.com/office/powerpoint/2010/main" val="326091427"/>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400386"/>
                                        </p:tgtEl>
                                        <p:attrNameLst>
                                          <p:attrName>style.visibility</p:attrName>
                                        </p:attrNameLst>
                                      </p:cBhvr>
                                      <p:to>
                                        <p:strVal val="visible"/>
                                      </p:to>
                                    </p:set>
                                    <p:anim calcmode="lin" valueType="num">
                                      <p:cBhvr additive="base">
                                        <p:cTn id="7" dur="500" fill="hold"/>
                                        <p:tgtEl>
                                          <p:spTgt spid="400386"/>
                                        </p:tgtEl>
                                        <p:attrNameLst>
                                          <p:attrName>ppt_x</p:attrName>
                                        </p:attrNameLst>
                                      </p:cBhvr>
                                      <p:tavLst>
                                        <p:tav tm="0">
                                          <p:val>
                                            <p:strVal val="#ppt_x"/>
                                          </p:val>
                                        </p:tav>
                                        <p:tav tm="100000">
                                          <p:val>
                                            <p:strVal val="#ppt_x"/>
                                          </p:val>
                                        </p:tav>
                                      </p:tavLst>
                                    </p:anim>
                                    <p:anim calcmode="lin" valueType="num">
                                      <p:cBhvr additive="base">
                                        <p:cTn id="8" dur="500" fill="hold"/>
                                        <p:tgtEl>
                                          <p:spTgt spid="40038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00446">
                                            <p:txEl>
                                              <p:pRg st="0" end="0"/>
                                            </p:txEl>
                                          </p:spTgt>
                                        </p:tgtEl>
                                        <p:attrNameLst>
                                          <p:attrName>style.visibility</p:attrName>
                                        </p:attrNameLst>
                                      </p:cBhvr>
                                      <p:to>
                                        <p:strVal val="visible"/>
                                      </p:to>
                                    </p:set>
                                    <p:anim calcmode="lin" valueType="num">
                                      <p:cBhvr additive="base">
                                        <p:cTn id="13" dur="500" fill="hold"/>
                                        <p:tgtEl>
                                          <p:spTgt spid="400446">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0044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00446">
                                            <p:txEl>
                                              <p:pRg st="1" end="1"/>
                                            </p:txEl>
                                          </p:spTgt>
                                        </p:tgtEl>
                                        <p:attrNameLst>
                                          <p:attrName>style.visibility</p:attrName>
                                        </p:attrNameLst>
                                      </p:cBhvr>
                                      <p:to>
                                        <p:strVal val="visible"/>
                                      </p:to>
                                    </p:set>
                                    <p:anim calcmode="lin" valueType="num">
                                      <p:cBhvr additive="base">
                                        <p:cTn id="19" dur="500" fill="hold"/>
                                        <p:tgtEl>
                                          <p:spTgt spid="400446">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0044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00446">
                                            <p:txEl>
                                              <p:pRg st="2" end="2"/>
                                            </p:txEl>
                                          </p:spTgt>
                                        </p:tgtEl>
                                        <p:attrNameLst>
                                          <p:attrName>style.visibility</p:attrName>
                                        </p:attrNameLst>
                                      </p:cBhvr>
                                      <p:to>
                                        <p:strVal val="visible"/>
                                      </p:to>
                                    </p:set>
                                    <p:anim calcmode="lin" valueType="num">
                                      <p:cBhvr additive="base">
                                        <p:cTn id="25" dur="500" fill="hold"/>
                                        <p:tgtEl>
                                          <p:spTgt spid="400446">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0044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400387">
                                            <p:txEl>
                                              <p:pRg st="0" end="0"/>
                                            </p:txEl>
                                          </p:spTgt>
                                        </p:tgtEl>
                                        <p:attrNameLst>
                                          <p:attrName>style.visibility</p:attrName>
                                        </p:attrNameLst>
                                      </p:cBhvr>
                                      <p:to>
                                        <p:strVal val="visible"/>
                                      </p:to>
                                    </p:set>
                                    <p:animEffect transition="in" filter="wipe(down)">
                                      <p:cBhvr>
                                        <p:cTn id="31" dur="500"/>
                                        <p:tgtEl>
                                          <p:spTgt spid="400387">
                                            <p:txEl>
                                              <p:pRg st="0" end="0"/>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400387">
                                            <p:txEl>
                                              <p:pRg st="1" end="1"/>
                                            </p:txEl>
                                          </p:spTgt>
                                        </p:tgtEl>
                                        <p:attrNameLst>
                                          <p:attrName>style.visibility</p:attrName>
                                        </p:attrNameLst>
                                      </p:cBhvr>
                                      <p:to>
                                        <p:strVal val="visible"/>
                                      </p:to>
                                    </p:set>
                                    <p:animEffect transition="in" filter="wipe(down)">
                                      <p:cBhvr>
                                        <p:cTn id="36" dur="500"/>
                                        <p:tgtEl>
                                          <p:spTgt spid="400387">
                                            <p:txEl>
                                              <p:pRg st="1" end="1"/>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400387">
                                            <p:txEl>
                                              <p:pRg st="2" end="2"/>
                                            </p:txEl>
                                          </p:spTgt>
                                        </p:tgtEl>
                                        <p:attrNameLst>
                                          <p:attrName>style.visibility</p:attrName>
                                        </p:attrNameLst>
                                      </p:cBhvr>
                                      <p:to>
                                        <p:strVal val="visible"/>
                                      </p:to>
                                    </p:set>
                                    <p:animEffect transition="in" filter="wipe(down)">
                                      <p:cBhvr>
                                        <p:cTn id="41" dur="500"/>
                                        <p:tgtEl>
                                          <p:spTgt spid="400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0386" grpId="0" autoUpdateAnimBg="0"/>
      <p:bldP spid="400387" grpId="0" build="p" bldLvl="2" autoUpdateAnimBg="0"/>
      <p:bldP spid="400446"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6226" name="Rectangle 2"/>
          <p:cNvSpPr>
            <a:spLocks noGrp="1" noChangeArrowheads="1"/>
          </p:cNvSpPr>
          <p:nvPr>
            <p:ph type="title"/>
          </p:nvPr>
        </p:nvSpPr>
        <p:spPr/>
        <p:txBody>
          <a:bodyPr/>
          <a:lstStyle/>
          <a:p>
            <a:pPr algn="ctr"/>
            <a:r>
              <a:rPr lang="en-US" altLang="en-US"/>
              <a:t>Citizenship by Naturalization</a:t>
            </a:r>
          </a:p>
        </p:txBody>
      </p:sp>
      <p:sp>
        <p:nvSpPr>
          <p:cNvPr id="436227" name="Rectangle 3"/>
          <p:cNvSpPr>
            <a:spLocks noGrp="1" noChangeArrowheads="1"/>
          </p:cNvSpPr>
          <p:nvPr>
            <p:ph type="body" sz="half" idx="1"/>
          </p:nvPr>
        </p:nvSpPr>
        <p:spPr>
          <a:xfrm>
            <a:off x="304800" y="1863725"/>
            <a:ext cx="4229100" cy="3394075"/>
          </a:xfrm>
        </p:spPr>
        <p:txBody>
          <a:bodyPr/>
          <a:lstStyle/>
          <a:p>
            <a:pPr algn="ctr">
              <a:buFontTx/>
              <a:buNone/>
            </a:pPr>
            <a:r>
              <a:rPr lang="en-US" altLang="en-US" sz="2200" b="1">
                <a:solidFill>
                  <a:schemeClr val="hlink"/>
                </a:solidFill>
              </a:rPr>
              <a:t>Individual Naturalization</a:t>
            </a:r>
            <a:endParaRPr lang="en-US" altLang="en-US" sz="1800"/>
          </a:p>
          <a:p>
            <a:r>
              <a:rPr lang="en-US" altLang="en-US" sz="2200"/>
              <a:t>Naturalization is generally an individual process in which the Immigration and Naturalization Service investigates each applicant and then reports to a judge. If the judge is satisfied, the oath or affirmation is administered in open court, and the new citizen receives a certificate of naturalization. </a:t>
            </a:r>
          </a:p>
        </p:txBody>
      </p:sp>
      <p:sp>
        <p:nvSpPr>
          <p:cNvPr id="436228" name="Rectangle 4"/>
          <p:cNvSpPr>
            <a:spLocks noGrp="1" noChangeArrowheads="1"/>
          </p:cNvSpPr>
          <p:nvPr>
            <p:ph type="body" sz="half" idx="2"/>
          </p:nvPr>
        </p:nvSpPr>
        <p:spPr>
          <a:xfrm>
            <a:off x="4649788" y="1884363"/>
            <a:ext cx="4229100" cy="3338512"/>
          </a:xfrm>
        </p:spPr>
        <p:txBody>
          <a:bodyPr/>
          <a:lstStyle/>
          <a:p>
            <a:pPr algn="ctr">
              <a:buFontTx/>
              <a:buNone/>
            </a:pPr>
            <a:r>
              <a:rPr lang="en-US" altLang="en-US" sz="2200" b="1">
                <a:solidFill>
                  <a:srgbClr val="003300"/>
                </a:solidFill>
              </a:rPr>
              <a:t>Collective Naturalization</a:t>
            </a:r>
            <a:endParaRPr lang="en-US" altLang="en-US" sz="2200"/>
          </a:p>
          <a:p>
            <a:r>
              <a:rPr lang="en-US" altLang="en-US" sz="2200"/>
              <a:t>This form of naturalization is less common than individual naturalization. This has most often happened when the United States has acquired new territory and the inhabitants are given citizenship. </a:t>
            </a:r>
          </a:p>
        </p:txBody>
      </p:sp>
      <p:sp>
        <p:nvSpPr>
          <p:cNvPr id="436229" name="Rectangle 5"/>
          <p:cNvSpPr>
            <a:spLocks noChangeArrowheads="1"/>
          </p:cNvSpPr>
          <p:nvPr/>
        </p:nvSpPr>
        <p:spPr bwMode="auto">
          <a:xfrm>
            <a:off x="57150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lstStyle/>
          <a:p>
            <a:pPr algn="r" eaLnBrk="0" hangingPunct="0">
              <a:spcBef>
                <a:spcPct val="20000"/>
              </a:spcBef>
            </a:pPr>
            <a:r>
              <a:rPr lang="en-US" altLang="en-US" sz="1400" b="1" i="1" smtClean="0">
                <a:solidFill>
                  <a:srgbClr val="FFFFFF"/>
                </a:solidFill>
                <a:effectLst>
                  <a:outerShdw blurRad="38100" dist="38100" dir="2700000" algn="tl">
                    <a:srgbClr val="000000"/>
                  </a:outerShdw>
                </a:effectLst>
                <a:latin typeface="Arial" charset="0"/>
                <a:cs typeface="+mn-cs"/>
              </a:rPr>
              <a:t>Chapter 21, Section 4</a:t>
            </a:r>
            <a:endParaRPr lang="en-US" altLang="en-US" sz="1400" smtClean="0">
              <a:solidFill>
                <a:srgbClr val="FFFFFF"/>
              </a:solidFill>
              <a:effectLst>
                <a:outerShdw blurRad="38100" dist="38100" dir="2700000" algn="tl">
                  <a:srgbClr val="000000"/>
                </a:outerShdw>
              </a:effectLst>
              <a:latin typeface="Arial" charset="0"/>
              <a:cs typeface="+mn-cs"/>
            </a:endParaRPr>
          </a:p>
        </p:txBody>
      </p:sp>
      <p:sp>
        <p:nvSpPr>
          <p:cNvPr id="436230" name="AutoShape 6" descr="Stationery">
            <a:hlinkClick r:id="rId2"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36231" name="Text Box 7">
            <a:hlinkClick r:id="rId4" action="ppaction://hlinksldjump"/>
          </p:cNvPr>
          <p:cNvSpPr txBox="1">
            <a:spLocks noChangeArrowheads="1"/>
          </p:cNvSpPr>
          <p:nvPr/>
        </p:nvSpPr>
        <p:spPr bwMode="auto">
          <a:xfrm>
            <a:off x="3092450" y="6286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effectLst>
                  <a:outerShdw blurRad="38100" dist="38100" dir="2700000" algn="tl">
                    <a:srgbClr val="FFFFFF"/>
                  </a:outerShdw>
                </a:effectLst>
                <a:latin typeface="Arial" charset="0"/>
                <a:cs typeface="+mn-cs"/>
              </a:rPr>
              <a:t>2</a:t>
            </a:r>
            <a:endParaRPr lang="en-US" altLang="en-US" sz="3000" smtClean="0">
              <a:solidFill>
                <a:srgbClr val="3A066A"/>
              </a:solidFill>
              <a:effectLst>
                <a:outerShdw blurRad="38100" dist="38100" dir="2700000" algn="tl">
                  <a:srgbClr val="000000"/>
                </a:outerShdw>
              </a:effectLst>
              <a:latin typeface="Arial" charset="0"/>
              <a:cs typeface="+mn-cs"/>
            </a:endParaRPr>
          </a:p>
        </p:txBody>
      </p:sp>
      <p:sp>
        <p:nvSpPr>
          <p:cNvPr id="436232" name="AutoShape 8" descr="Stationery">
            <a:hlinkClick r:id="rId5" action="ppaction://hlinksldjump"/>
          </p:cNvPr>
          <p:cNvSpPr>
            <a:spLocks noChangeArrowheads="1"/>
          </p:cNvSpPr>
          <p:nvPr/>
        </p:nvSpPr>
        <p:spPr bwMode="auto">
          <a:xfrm>
            <a:off x="3568700" y="6292850"/>
            <a:ext cx="533400" cy="533400"/>
          </a:xfrm>
          <a:prstGeom prst="bevel">
            <a:avLst>
              <a:gd name="adj" fmla="val 12500"/>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36233" name="Text Box 9">
            <a:hlinkClick r:id="rId5" action="ppaction://hlinksldjump"/>
          </p:cNvPr>
          <p:cNvSpPr txBox="1">
            <a:spLocks noChangeArrowheads="1"/>
          </p:cNvSpPr>
          <p:nvPr/>
        </p:nvSpPr>
        <p:spPr bwMode="auto">
          <a:xfrm>
            <a:off x="3676650" y="6286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effectLst>
                  <a:outerShdw blurRad="38100" dist="38100" dir="2700000" algn="tl">
                    <a:srgbClr val="FFFFFF"/>
                  </a:outerShdw>
                </a:effectLst>
                <a:latin typeface="Arial" charset="0"/>
                <a:cs typeface="+mn-cs"/>
              </a:rPr>
              <a:t>3</a:t>
            </a:r>
            <a:endParaRPr lang="en-US" altLang="en-US" sz="3000" smtClean="0">
              <a:solidFill>
                <a:srgbClr val="3A066A"/>
              </a:solidFill>
              <a:effectLst>
                <a:outerShdw blurRad="38100" dist="38100" dir="2700000" algn="tl">
                  <a:srgbClr val="000000"/>
                </a:outerShdw>
              </a:effectLst>
              <a:latin typeface="Arial" charset="0"/>
              <a:cs typeface="+mn-cs"/>
            </a:endParaRPr>
          </a:p>
        </p:txBody>
      </p:sp>
      <p:sp>
        <p:nvSpPr>
          <p:cNvPr id="436234" name="AutoShape 10" descr="Stationery">
            <a:hlinkClick r:id="rId6"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36235" name="Text Box 11">
            <a:hlinkClick r:id="rId6" action="ppaction://hlinksldjump"/>
          </p:cNvPr>
          <p:cNvSpPr txBox="1">
            <a:spLocks noChangeArrowheads="1"/>
          </p:cNvSpPr>
          <p:nvPr/>
        </p:nvSpPr>
        <p:spPr bwMode="auto">
          <a:xfrm>
            <a:off x="2508250" y="6286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effectLst>
                  <a:outerShdw blurRad="38100" dist="38100" dir="2700000" algn="tl">
                    <a:srgbClr val="FFFFFF"/>
                  </a:outerShdw>
                </a:effectLst>
                <a:latin typeface="Arial" charset="0"/>
                <a:cs typeface="+mn-cs"/>
              </a:rPr>
              <a:t>1</a:t>
            </a:r>
          </a:p>
        </p:txBody>
      </p:sp>
      <p:sp>
        <p:nvSpPr>
          <p:cNvPr id="436236" name="AutoShape 12"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36237" name="AutoShape 13"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36238" name="Rectangle 14"/>
          <p:cNvSpPr>
            <a:spLocks noChangeArrowheads="1"/>
          </p:cNvSpPr>
          <p:nvPr/>
        </p:nvSpPr>
        <p:spPr bwMode="auto">
          <a:xfrm>
            <a:off x="144463" y="904875"/>
            <a:ext cx="8662987" cy="90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81320" dir="2319588" algn="ctr" rotWithShape="0">
                    <a:srgbClr val="808080"/>
                  </a:outerShdw>
                </a:effectLst>
              </a14:hiddenEffects>
            </a:ext>
          </a:extLst>
        </p:spPr>
        <p:txBody>
          <a:bodyPr/>
          <a:lstStyle>
            <a:lvl1pPr marL="339725" indent="-339725" algn="l">
              <a:spcBef>
                <a:spcPct val="60000"/>
              </a:spcBef>
              <a:buClr>
                <a:schemeClr val="tx1"/>
              </a:buClr>
              <a:buSzPct val="150000"/>
              <a:defRPr kumimoji="1">
                <a:solidFill>
                  <a:srgbClr val="000000"/>
                </a:solidFill>
                <a:latin typeface="Arial" charset="0"/>
              </a:defRPr>
            </a:lvl1pPr>
            <a:lvl2pPr indent="7938" algn="l">
              <a:spcBef>
                <a:spcPct val="40000"/>
              </a:spcBef>
              <a:buClr>
                <a:schemeClr val="tx1"/>
              </a:buClr>
              <a:defRPr kumimoji="1" sz="1600">
                <a:solidFill>
                  <a:srgbClr val="000000"/>
                </a:solidFill>
                <a:latin typeface="Arial" charset="0"/>
              </a:defRPr>
            </a:lvl2pPr>
            <a:lvl3pPr marL="1144588" indent="-231775" algn="l">
              <a:lnSpc>
                <a:spcPct val="95000"/>
              </a:lnSpc>
              <a:spcBef>
                <a:spcPct val="35000"/>
              </a:spcBef>
              <a:defRPr kumimoji="1">
                <a:solidFill>
                  <a:srgbClr val="000000"/>
                </a:solidFill>
                <a:latin typeface="Arial" charset="0"/>
              </a:defRPr>
            </a:lvl3pPr>
            <a:lvl4pPr marL="1592263" indent="-214313" algn="l">
              <a:lnSpc>
                <a:spcPct val="75000"/>
              </a:lnSpc>
              <a:spcBef>
                <a:spcPct val="30000"/>
              </a:spcBef>
              <a:buChar char="–"/>
              <a:defRPr kumimoji="1" sz="1600">
                <a:solidFill>
                  <a:srgbClr val="000000"/>
                </a:solidFill>
                <a:latin typeface="Arial" charset="0"/>
              </a:defRPr>
            </a:lvl4pPr>
            <a:lvl5pPr marL="2112963" indent="-228600" algn="l">
              <a:lnSpc>
                <a:spcPct val="75000"/>
              </a:lnSpc>
              <a:spcBef>
                <a:spcPct val="30000"/>
              </a:spcBef>
              <a:buChar char="»"/>
              <a:defRPr kumimoji="1" sz="1400">
                <a:solidFill>
                  <a:srgbClr val="000000"/>
                </a:solidFill>
                <a:effectLst>
                  <a:outerShdw blurRad="38100" dist="38100" dir="2700000" algn="tl">
                    <a:srgbClr val="FFFFFF"/>
                  </a:outerShdw>
                </a:effectLst>
                <a:latin typeface="Arial" charset="0"/>
              </a:defRPr>
            </a:lvl5pPr>
            <a:lvl6pPr marL="2570163" indent="-228600" eaLnBrk="0" fontAlgn="base" hangingPunct="0">
              <a:lnSpc>
                <a:spcPct val="75000"/>
              </a:lnSpc>
              <a:spcBef>
                <a:spcPct val="30000"/>
              </a:spcBef>
              <a:spcAft>
                <a:spcPct val="0"/>
              </a:spcAft>
              <a:buChar char="»"/>
              <a:defRPr kumimoji="1" sz="1400">
                <a:solidFill>
                  <a:srgbClr val="000000"/>
                </a:solidFill>
                <a:effectLst>
                  <a:outerShdw blurRad="38100" dist="38100" dir="2700000" algn="tl">
                    <a:srgbClr val="FFFFFF"/>
                  </a:outerShdw>
                </a:effectLst>
                <a:latin typeface="Arial" charset="0"/>
              </a:defRPr>
            </a:lvl6pPr>
            <a:lvl7pPr marL="3027363" indent="-228600" eaLnBrk="0" fontAlgn="base" hangingPunct="0">
              <a:lnSpc>
                <a:spcPct val="75000"/>
              </a:lnSpc>
              <a:spcBef>
                <a:spcPct val="30000"/>
              </a:spcBef>
              <a:spcAft>
                <a:spcPct val="0"/>
              </a:spcAft>
              <a:buChar char="»"/>
              <a:defRPr kumimoji="1" sz="1400">
                <a:solidFill>
                  <a:srgbClr val="000000"/>
                </a:solidFill>
                <a:effectLst>
                  <a:outerShdw blurRad="38100" dist="38100" dir="2700000" algn="tl">
                    <a:srgbClr val="FFFFFF"/>
                  </a:outerShdw>
                </a:effectLst>
                <a:latin typeface="Arial" charset="0"/>
              </a:defRPr>
            </a:lvl7pPr>
            <a:lvl8pPr marL="3484563" indent="-228600" eaLnBrk="0" fontAlgn="base" hangingPunct="0">
              <a:lnSpc>
                <a:spcPct val="75000"/>
              </a:lnSpc>
              <a:spcBef>
                <a:spcPct val="30000"/>
              </a:spcBef>
              <a:spcAft>
                <a:spcPct val="0"/>
              </a:spcAft>
              <a:buChar char="»"/>
              <a:defRPr kumimoji="1" sz="1400">
                <a:solidFill>
                  <a:srgbClr val="000000"/>
                </a:solidFill>
                <a:effectLst>
                  <a:outerShdw blurRad="38100" dist="38100" dir="2700000" algn="tl">
                    <a:srgbClr val="FFFFFF"/>
                  </a:outerShdw>
                </a:effectLst>
                <a:latin typeface="Arial" charset="0"/>
              </a:defRPr>
            </a:lvl8pPr>
            <a:lvl9pPr marL="3941763" indent="-228600" eaLnBrk="0" fontAlgn="base" hangingPunct="0">
              <a:lnSpc>
                <a:spcPct val="75000"/>
              </a:lnSpc>
              <a:spcBef>
                <a:spcPct val="30000"/>
              </a:spcBef>
              <a:spcAft>
                <a:spcPct val="0"/>
              </a:spcAft>
              <a:buChar char="»"/>
              <a:defRPr kumimoji="1" sz="1400">
                <a:solidFill>
                  <a:srgbClr val="000000"/>
                </a:solidFill>
                <a:effectLst>
                  <a:outerShdw blurRad="38100" dist="38100" dir="2700000" algn="tl">
                    <a:srgbClr val="FFFFFF"/>
                  </a:outerShdw>
                </a:effectLst>
                <a:latin typeface="Arial" charset="0"/>
              </a:defRPr>
            </a:lvl9pPr>
          </a:lstStyle>
          <a:p>
            <a:pPr algn="ctr" eaLnBrk="0" hangingPunct="0">
              <a:buClr>
                <a:srgbClr val="000000"/>
              </a:buClr>
              <a:buFontTx/>
              <a:buChar char=" "/>
            </a:pPr>
            <a:r>
              <a:rPr lang="en-US" altLang="en-US" sz="2200" b="1" u="sng" smtClean="0">
                <a:solidFill>
                  <a:srgbClr val="800000"/>
                </a:solidFill>
                <a:cs typeface="+mn-cs"/>
              </a:rPr>
              <a:t>Naturalization</a:t>
            </a:r>
            <a:r>
              <a:rPr lang="en-US" altLang="en-US" sz="2200" u="sng" smtClean="0">
                <a:cs typeface="+mn-cs"/>
              </a:rPr>
              <a:t> is the legal process by which a person becomes a citizen of another country at some time after birth.</a:t>
            </a:r>
            <a:endParaRPr lang="en-US" altLang="en-US" smtClean="0">
              <a:cs typeface="+mn-cs"/>
            </a:endParaRPr>
          </a:p>
        </p:txBody>
      </p:sp>
    </p:spTree>
    <p:extLst>
      <p:ext uri="{BB962C8B-B14F-4D97-AF65-F5344CB8AC3E}">
        <p14:creationId xmlns:p14="http://schemas.microsoft.com/office/powerpoint/2010/main" val="1831313537"/>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436226"/>
                                        </p:tgtEl>
                                        <p:attrNameLst>
                                          <p:attrName>style.visibility</p:attrName>
                                        </p:attrNameLst>
                                      </p:cBhvr>
                                      <p:to>
                                        <p:strVal val="visible"/>
                                      </p:to>
                                    </p:set>
                                    <p:anim calcmode="lin" valueType="num">
                                      <p:cBhvr additive="base">
                                        <p:cTn id="7" dur="500" fill="hold"/>
                                        <p:tgtEl>
                                          <p:spTgt spid="436226"/>
                                        </p:tgtEl>
                                        <p:attrNameLst>
                                          <p:attrName>ppt_x</p:attrName>
                                        </p:attrNameLst>
                                      </p:cBhvr>
                                      <p:tavLst>
                                        <p:tav tm="0">
                                          <p:val>
                                            <p:strVal val="#ppt_x"/>
                                          </p:val>
                                        </p:tav>
                                        <p:tav tm="100000">
                                          <p:val>
                                            <p:strVal val="#ppt_x"/>
                                          </p:val>
                                        </p:tav>
                                      </p:tavLst>
                                    </p:anim>
                                    <p:anim calcmode="lin" valueType="num">
                                      <p:cBhvr additive="base">
                                        <p:cTn id="8" dur="500" fill="hold"/>
                                        <p:tgtEl>
                                          <p:spTgt spid="43622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6238"/>
                                        </p:tgtEl>
                                        <p:attrNameLst>
                                          <p:attrName>style.visibility</p:attrName>
                                        </p:attrNameLst>
                                      </p:cBhvr>
                                      <p:to>
                                        <p:strVal val="visible"/>
                                      </p:to>
                                    </p:set>
                                    <p:anim calcmode="lin" valueType="num">
                                      <p:cBhvr additive="base">
                                        <p:cTn id="13" dur="500" fill="hold"/>
                                        <p:tgtEl>
                                          <p:spTgt spid="436238"/>
                                        </p:tgtEl>
                                        <p:attrNameLst>
                                          <p:attrName>ppt_x</p:attrName>
                                        </p:attrNameLst>
                                      </p:cBhvr>
                                      <p:tavLst>
                                        <p:tav tm="0">
                                          <p:val>
                                            <p:strVal val="0-#ppt_w/2"/>
                                          </p:val>
                                        </p:tav>
                                        <p:tav tm="100000">
                                          <p:val>
                                            <p:strVal val="#ppt_x"/>
                                          </p:val>
                                        </p:tav>
                                      </p:tavLst>
                                    </p:anim>
                                    <p:anim calcmode="lin" valueType="num">
                                      <p:cBhvr additive="base">
                                        <p:cTn id="14" dur="500" fill="hold"/>
                                        <p:tgtEl>
                                          <p:spTgt spid="43623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36227">
                                            <p:txEl>
                                              <p:pRg st="0" end="0"/>
                                            </p:txEl>
                                          </p:spTgt>
                                        </p:tgtEl>
                                        <p:attrNameLst>
                                          <p:attrName>style.visibility</p:attrName>
                                        </p:attrNameLst>
                                      </p:cBhvr>
                                      <p:to>
                                        <p:strVal val="visible"/>
                                      </p:to>
                                    </p:set>
                                    <p:anim calcmode="lin" valueType="num">
                                      <p:cBhvr additive="base">
                                        <p:cTn id="19" dur="500" fill="hold"/>
                                        <p:tgtEl>
                                          <p:spTgt spid="436227">
                                            <p:txEl>
                                              <p:pRg st="0" end="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362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36227">
                                            <p:txEl>
                                              <p:pRg st="1" end="1"/>
                                            </p:txEl>
                                          </p:spTgt>
                                        </p:tgtEl>
                                        <p:attrNameLst>
                                          <p:attrName>style.visibility</p:attrName>
                                        </p:attrNameLst>
                                      </p:cBhvr>
                                      <p:to>
                                        <p:strVal val="visible"/>
                                      </p:to>
                                    </p:set>
                                    <p:anim calcmode="lin" valueType="num">
                                      <p:cBhvr additive="base">
                                        <p:cTn id="25" dur="500" fill="hold"/>
                                        <p:tgtEl>
                                          <p:spTgt spid="436227">
                                            <p:txEl>
                                              <p:pRg st="1" end="1"/>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362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436228">
                                            <p:txEl>
                                              <p:pRg st="0" end="0"/>
                                            </p:txEl>
                                          </p:spTgt>
                                        </p:tgtEl>
                                        <p:attrNameLst>
                                          <p:attrName>style.visibility</p:attrName>
                                        </p:attrNameLst>
                                      </p:cBhvr>
                                      <p:to>
                                        <p:strVal val="visible"/>
                                      </p:to>
                                    </p:set>
                                    <p:anim calcmode="lin" valueType="num">
                                      <p:cBhvr additive="base">
                                        <p:cTn id="31" dur="500" fill="hold"/>
                                        <p:tgtEl>
                                          <p:spTgt spid="436228">
                                            <p:txEl>
                                              <p:pRg st="0" end="0"/>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3622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436228">
                                            <p:txEl>
                                              <p:pRg st="1" end="1"/>
                                            </p:txEl>
                                          </p:spTgt>
                                        </p:tgtEl>
                                        <p:attrNameLst>
                                          <p:attrName>style.visibility</p:attrName>
                                        </p:attrNameLst>
                                      </p:cBhvr>
                                      <p:to>
                                        <p:strVal val="visible"/>
                                      </p:to>
                                    </p:set>
                                    <p:anim calcmode="lin" valueType="num">
                                      <p:cBhvr additive="base">
                                        <p:cTn id="37" dur="500" fill="hold"/>
                                        <p:tgtEl>
                                          <p:spTgt spid="436228">
                                            <p:txEl>
                                              <p:pRg st="1" end="1"/>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436228">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6226" grpId="0" autoUpdateAnimBg="0"/>
      <p:bldP spid="436227" grpId="0" build="p" bldLvl="2" autoUpdateAnimBg="0"/>
      <p:bldP spid="436228" grpId="0" build="p" bldLvl="2" autoUpdateAnimBg="0"/>
      <p:bldP spid="436238"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7250" name="Rectangle 2"/>
          <p:cNvSpPr>
            <a:spLocks noGrp="1" noChangeArrowheads="1"/>
          </p:cNvSpPr>
          <p:nvPr>
            <p:ph type="title"/>
          </p:nvPr>
        </p:nvSpPr>
        <p:spPr/>
        <p:txBody>
          <a:bodyPr/>
          <a:lstStyle/>
          <a:p>
            <a:pPr algn="ctr"/>
            <a:r>
              <a:rPr lang="en-US" altLang="en-US"/>
              <a:t>Loss of Citizenship</a:t>
            </a:r>
          </a:p>
        </p:txBody>
      </p:sp>
      <p:sp>
        <p:nvSpPr>
          <p:cNvPr id="437251" name="Rectangle 3"/>
          <p:cNvSpPr>
            <a:spLocks noGrp="1" noChangeArrowheads="1"/>
          </p:cNvSpPr>
          <p:nvPr>
            <p:ph type="body" sz="half" idx="1"/>
          </p:nvPr>
        </p:nvSpPr>
        <p:spPr/>
        <p:txBody>
          <a:bodyPr/>
          <a:lstStyle/>
          <a:p>
            <a:pPr algn="ctr">
              <a:buFontTx/>
              <a:buNone/>
            </a:pPr>
            <a:r>
              <a:rPr lang="en-US" altLang="en-US" sz="2400" b="1">
                <a:solidFill>
                  <a:schemeClr val="hlink"/>
                </a:solidFill>
              </a:rPr>
              <a:t>Expatriation</a:t>
            </a:r>
            <a:endParaRPr lang="en-US" altLang="en-US" sz="1800"/>
          </a:p>
          <a:p>
            <a:r>
              <a:rPr lang="en-US" altLang="en-US" sz="2200" b="1">
                <a:solidFill>
                  <a:schemeClr val="tx2"/>
                </a:solidFill>
              </a:rPr>
              <a:t>Expatriation</a:t>
            </a:r>
            <a:r>
              <a:rPr lang="en-US" altLang="en-US" sz="2200"/>
              <a:t> is the legal process by which a loss of citizenship occurs. </a:t>
            </a:r>
          </a:p>
          <a:p>
            <a:r>
              <a:rPr lang="en-US" altLang="en-US" sz="2200"/>
              <a:t>Expatriation is a voluntary act. </a:t>
            </a:r>
          </a:p>
          <a:p>
            <a:r>
              <a:rPr lang="en-US" altLang="en-US" sz="2200"/>
              <a:t>The Supreme Court has held that the Constitution prohibits automatic expatriation, so an individual cannot have his or her citizenship taken away for breaking a law.</a:t>
            </a:r>
            <a:r>
              <a:rPr lang="en-US" altLang="en-US" sz="1800"/>
              <a:t> </a:t>
            </a:r>
          </a:p>
        </p:txBody>
      </p:sp>
      <p:sp>
        <p:nvSpPr>
          <p:cNvPr id="437252" name="Rectangle 4"/>
          <p:cNvSpPr>
            <a:spLocks noGrp="1" noChangeArrowheads="1"/>
          </p:cNvSpPr>
          <p:nvPr>
            <p:ph type="body" sz="half" idx="2"/>
          </p:nvPr>
        </p:nvSpPr>
        <p:spPr/>
        <p:txBody>
          <a:bodyPr/>
          <a:lstStyle/>
          <a:p>
            <a:pPr algn="ctr">
              <a:buFontTx/>
              <a:buNone/>
            </a:pPr>
            <a:r>
              <a:rPr lang="en-US" altLang="en-US" sz="2400" b="1">
                <a:solidFill>
                  <a:srgbClr val="FF0000"/>
                </a:solidFill>
              </a:rPr>
              <a:t>Denaturalization</a:t>
            </a:r>
            <a:endParaRPr lang="en-US" altLang="en-US" sz="1800"/>
          </a:p>
          <a:p>
            <a:r>
              <a:rPr lang="en-US" altLang="en-US" sz="2200" b="1">
                <a:solidFill>
                  <a:schemeClr val="tx2"/>
                </a:solidFill>
              </a:rPr>
              <a:t>Denaturalization</a:t>
            </a:r>
            <a:r>
              <a:rPr lang="en-US" altLang="en-US" sz="2200"/>
              <a:t> is the process by which citizens can lose their citizenship involuntarily. </a:t>
            </a:r>
          </a:p>
          <a:p>
            <a:r>
              <a:rPr lang="en-US" altLang="en-US" sz="2200"/>
              <a:t>This process can only occur by court order and only after it has been shown that the person became a citizen by fraud or deception.</a:t>
            </a:r>
            <a:r>
              <a:rPr lang="en-US" altLang="en-US" sz="1800"/>
              <a:t> </a:t>
            </a:r>
          </a:p>
        </p:txBody>
      </p:sp>
      <p:sp>
        <p:nvSpPr>
          <p:cNvPr id="437253" name="Rectangle 5"/>
          <p:cNvSpPr>
            <a:spLocks noChangeArrowheads="1"/>
          </p:cNvSpPr>
          <p:nvPr/>
        </p:nvSpPr>
        <p:spPr bwMode="auto">
          <a:xfrm>
            <a:off x="57150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lstStyle/>
          <a:p>
            <a:pPr algn="r" eaLnBrk="0" hangingPunct="0">
              <a:spcBef>
                <a:spcPct val="20000"/>
              </a:spcBef>
            </a:pPr>
            <a:r>
              <a:rPr lang="en-US" altLang="en-US" sz="1400" b="1" i="1" smtClean="0">
                <a:solidFill>
                  <a:srgbClr val="FFFFFF"/>
                </a:solidFill>
                <a:effectLst>
                  <a:outerShdw blurRad="38100" dist="38100" dir="2700000" algn="tl">
                    <a:srgbClr val="000000"/>
                  </a:outerShdw>
                </a:effectLst>
                <a:latin typeface="Arial" charset="0"/>
                <a:cs typeface="+mn-cs"/>
              </a:rPr>
              <a:t>Chapter 21, Section 4</a:t>
            </a:r>
            <a:endParaRPr lang="en-US" altLang="en-US" sz="1400" smtClean="0">
              <a:solidFill>
                <a:srgbClr val="FFFFFF"/>
              </a:solidFill>
              <a:effectLst>
                <a:outerShdw blurRad="38100" dist="38100" dir="2700000" algn="tl">
                  <a:srgbClr val="000000"/>
                </a:outerShdw>
              </a:effectLst>
              <a:latin typeface="Arial" charset="0"/>
              <a:cs typeface="+mn-cs"/>
            </a:endParaRPr>
          </a:p>
        </p:txBody>
      </p:sp>
      <p:sp>
        <p:nvSpPr>
          <p:cNvPr id="437254" name="AutoShape 6" descr="Stationery">
            <a:hlinkClick r:id="rId2"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37255" name="Text Box 7">
            <a:hlinkClick r:id="rId4" action="ppaction://hlinksldjump"/>
          </p:cNvPr>
          <p:cNvSpPr txBox="1">
            <a:spLocks noChangeArrowheads="1"/>
          </p:cNvSpPr>
          <p:nvPr/>
        </p:nvSpPr>
        <p:spPr bwMode="auto">
          <a:xfrm>
            <a:off x="3092450" y="6286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effectLst>
                  <a:outerShdw blurRad="38100" dist="38100" dir="2700000" algn="tl">
                    <a:srgbClr val="FFFFFF"/>
                  </a:outerShdw>
                </a:effectLst>
                <a:latin typeface="Arial" charset="0"/>
                <a:cs typeface="+mn-cs"/>
              </a:rPr>
              <a:t>2</a:t>
            </a:r>
            <a:endParaRPr lang="en-US" altLang="en-US" sz="3000" smtClean="0">
              <a:solidFill>
                <a:srgbClr val="3A066A"/>
              </a:solidFill>
              <a:effectLst>
                <a:outerShdw blurRad="38100" dist="38100" dir="2700000" algn="tl">
                  <a:srgbClr val="000000"/>
                </a:outerShdw>
              </a:effectLst>
              <a:latin typeface="Arial" charset="0"/>
              <a:cs typeface="+mn-cs"/>
            </a:endParaRPr>
          </a:p>
        </p:txBody>
      </p:sp>
      <p:sp>
        <p:nvSpPr>
          <p:cNvPr id="437256" name="AutoShape 8" descr="Stationery">
            <a:hlinkClick r:id="rId5" action="ppaction://hlinksldjump"/>
          </p:cNvPr>
          <p:cNvSpPr>
            <a:spLocks noChangeArrowheads="1"/>
          </p:cNvSpPr>
          <p:nvPr/>
        </p:nvSpPr>
        <p:spPr bwMode="auto">
          <a:xfrm>
            <a:off x="3568700" y="6292850"/>
            <a:ext cx="533400" cy="533400"/>
          </a:xfrm>
          <a:prstGeom prst="bevel">
            <a:avLst>
              <a:gd name="adj" fmla="val 12500"/>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37257" name="Text Box 9">
            <a:hlinkClick r:id="rId5" action="ppaction://hlinksldjump"/>
          </p:cNvPr>
          <p:cNvSpPr txBox="1">
            <a:spLocks noChangeArrowheads="1"/>
          </p:cNvSpPr>
          <p:nvPr/>
        </p:nvSpPr>
        <p:spPr bwMode="auto">
          <a:xfrm>
            <a:off x="3676650" y="6286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effectLst>
                  <a:outerShdw blurRad="38100" dist="38100" dir="2700000" algn="tl">
                    <a:srgbClr val="FFFFFF"/>
                  </a:outerShdw>
                </a:effectLst>
                <a:latin typeface="Arial" charset="0"/>
                <a:cs typeface="+mn-cs"/>
              </a:rPr>
              <a:t>3</a:t>
            </a:r>
            <a:endParaRPr lang="en-US" altLang="en-US" sz="3000" smtClean="0">
              <a:solidFill>
                <a:srgbClr val="3A066A"/>
              </a:solidFill>
              <a:effectLst>
                <a:outerShdw blurRad="38100" dist="38100" dir="2700000" algn="tl">
                  <a:srgbClr val="000000"/>
                </a:outerShdw>
              </a:effectLst>
              <a:latin typeface="Arial" charset="0"/>
              <a:cs typeface="+mn-cs"/>
            </a:endParaRPr>
          </a:p>
        </p:txBody>
      </p:sp>
      <p:sp>
        <p:nvSpPr>
          <p:cNvPr id="437258" name="AutoShape 10" descr="Stationery">
            <a:hlinkClick r:id="rId6"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37259" name="Text Box 11">
            <a:hlinkClick r:id="rId6" action="ppaction://hlinksldjump"/>
          </p:cNvPr>
          <p:cNvSpPr txBox="1">
            <a:spLocks noChangeArrowheads="1"/>
          </p:cNvSpPr>
          <p:nvPr/>
        </p:nvSpPr>
        <p:spPr bwMode="auto">
          <a:xfrm>
            <a:off x="2508250" y="6286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effectLst>
                  <a:outerShdw blurRad="38100" dist="38100" dir="2700000" algn="tl">
                    <a:srgbClr val="FFFFFF"/>
                  </a:outerShdw>
                </a:effectLst>
                <a:latin typeface="Arial" charset="0"/>
                <a:cs typeface="+mn-cs"/>
              </a:rPr>
              <a:t>1</a:t>
            </a:r>
          </a:p>
        </p:txBody>
      </p:sp>
      <p:sp>
        <p:nvSpPr>
          <p:cNvPr id="437260" name="AutoShape 12"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37261" name="AutoShape 13"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Tree>
    <p:extLst>
      <p:ext uri="{BB962C8B-B14F-4D97-AF65-F5344CB8AC3E}">
        <p14:creationId xmlns:p14="http://schemas.microsoft.com/office/powerpoint/2010/main" val="3626703682"/>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437250"/>
                                        </p:tgtEl>
                                        <p:attrNameLst>
                                          <p:attrName>style.visibility</p:attrName>
                                        </p:attrNameLst>
                                      </p:cBhvr>
                                      <p:to>
                                        <p:strVal val="visible"/>
                                      </p:to>
                                    </p:set>
                                    <p:anim calcmode="lin" valueType="num">
                                      <p:cBhvr additive="base">
                                        <p:cTn id="7" dur="500" fill="hold"/>
                                        <p:tgtEl>
                                          <p:spTgt spid="437250"/>
                                        </p:tgtEl>
                                        <p:attrNameLst>
                                          <p:attrName>ppt_x</p:attrName>
                                        </p:attrNameLst>
                                      </p:cBhvr>
                                      <p:tavLst>
                                        <p:tav tm="0">
                                          <p:val>
                                            <p:strVal val="#ppt_x"/>
                                          </p:val>
                                        </p:tav>
                                        <p:tav tm="100000">
                                          <p:val>
                                            <p:strVal val="#ppt_x"/>
                                          </p:val>
                                        </p:tav>
                                      </p:tavLst>
                                    </p:anim>
                                    <p:anim calcmode="lin" valueType="num">
                                      <p:cBhvr additive="base">
                                        <p:cTn id="8" dur="500" fill="hold"/>
                                        <p:tgtEl>
                                          <p:spTgt spid="43725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grpId="0" nodeType="clickEffect">
                                  <p:stCondLst>
                                    <p:cond delay="0"/>
                                  </p:stCondLst>
                                  <p:childTnLst>
                                    <p:set>
                                      <p:cBhvr>
                                        <p:cTn id="12" dur="1" fill="hold">
                                          <p:stCondLst>
                                            <p:cond delay="0"/>
                                          </p:stCondLst>
                                        </p:cTn>
                                        <p:tgtEl>
                                          <p:spTgt spid="437251">
                                            <p:txEl>
                                              <p:pRg st="0" end="0"/>
                                            </p:txEl>
                                          </p:spTgt>
                                        </p:tgtEl>
                                        <p:attrNameLst>
                                          <p:attrName>style.visibility</p:attrName>
                                        </p:attrNameLst>
                                      </p:cBhvr>
                                      <p:to>
                                        <p:strVal val="visible"/>
                                      </p:to>
                                    </p:set>
                                    <p:animEffect transition="in" filter="box(out)">
                                      <p:cBhvr>
                                        <p:cTn id="13" dur="500"/>
                                        <p:tgtEl>
                                          <p:spTgt spid="437251">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32" fill="hold" grpId="0" nodeType="clickEffect">
                                  <p:stCondLst>
                                    <p:cond delay="0"/>
                                  </p:stCondLst>
                                  <p:childTnLst>
                                    <p:set>
                                      <p:cBhvr>
                                        <p:cTn id="17" dur="1" fill="hold">
                                          <p:stCondLst>
                                            <p:cond delay="0"/>
                                          </p:stCondLst>
                                        </p:cTn>
                                        <p:tgtEl>
                                          <p:spTgt spid="437251">
                                            <p:txEl>
                                              <p:pRg st="1" end="1"/>
                                            </p:txEl>
                                          </p:spTgt>
                                        </p:tgtEl>
                                        <p:attrNameLst>
                                          <p:attrName>style.visibility</p:attrName>
                                        </p:attrNameLst>
                                      </p:cBhvr>
                                      <p:to>
                                        <p:strVal val="visible"/>
                                      </p:to>
                                    </p:set>
                                    <p:animEffect transition="in" filter="box(out)">
                                      <p:cBhvr>
                                        <p:cTn id="18" dur="500"/>
                                        <p:tgtEl>
                                          <p:spTgt spid="437251">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32" fill="hold" grpId="0" nodeType="clickEffect">
                                  <p:stCondLst>
                                    <p:cond delay="0"/>
                                  </p:stCondLst>
                                  <p:childTnLst>
                                    <p:set>
                                      <p:cBhvr>
                                        <p:cTn id="22" dur="1" fill="hold">
                                          <p:stCondLst>
                                            <p:cond delay="0"/>
                                          </p:stCondLst>
                                        </p:cTn>
                                        <p:tgtEl>
                                          <p:spTgt spid="437251">
                                            <p:txEl>
                                              <p:pRg st="2" end="2"/>
                                            </p:txEl>
                                          </p:spTgt>
                                        </p:tgtEl>
                                        <p:attrNameLst>
                                          <p:attrName>style.visibility</p:attrName>
                                        </p:attrNameLst>
                                      </p:cBhvr>
                                      <p:to>
                                        <p:strVal val="visible"/>
                                      </p:to>
                                    </p:set>
                                    <p:animEffect transition="in" filter="box(out)">
                                      <p:cBhvr>
                                        <p:cTn id="23" dur="500"/>
                                        <p:tgtEl>
                                          <p:spTgt spid="437251">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32" fill="hold" grpId="0" nodeType="clickEffect">
                                  <p:stCondLst>
                                    <p:cond delay="0"/>
                                  </p:stCondLst>
                                  <p:childTnLst>
                                    <p:set>
                                      <p:cBhvr>
                                        <p:cTn id="27" dur="1" fill="hold">
                                          <p:stCondLst>
                                            <p:cond delay="0"/>
                                          </p:stCondLst>
                                        </p:cTn>
                                        <p:tgtEl>
                                          <p:spTgt spid="437251">
                                            <p:txEl>
                                              <p:pRg st="3" end="3"/>
                                            </p:txEl>
                                          </p:spTgt>
                                        </p:tgtEl>
                                        <p:attrNameLst>
                                          <p:attrName>style.visibility</p:attrName>
                                        </p:attrNameLst>
                                      </p:cBhvr>
                                      <p:to>
                                        <p:strVal val="visible"/>
                                      </p:to>
                                    </p:set>
                                    <p:animEffect transition="in" filter="box(out)">
                                      <p:cBhvr>
                                        <p:cTn id="28" dur="500"/>
                                        <p:tgtEl>
                                          <p:spTgt spid="437251">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8" fill="hold" grpId="0" nodeType="clickEffect">
                                  <p:stCondLst>
                                    <p:cond delay="0"/>
                                  </p:stCondLst>
                                  <p:childTnLst>
                                    <p:set>
                                      <p:cBhvr>
                                        <p:cTn id="32" dur="1" fill="hold">
                                          <p:stCondLst>
                                            <p:cond delay="0"/>
                                          </p:stCondLst>
                                        </p:cTn>
                                        <p:tgtEl>
                                          <p:spTgt spid="437252">
                                            <p:txEl>
                                              <p:pRg st="0" end="0"/>
                                            </p:txEl>
                                          </p:spTgt>
                                        </p:tgtEl>
                                        <p:attrNameLst>
                                          <p:attrName>style.visibility</p:attrName>
                                        </p:attrNameLst>
                                      </p:cBhvr>
                                      <p:to>
                                        <p:strVal val="visible"/>
                                      </p:to>
                                    </p:set>
                                    <p:anim calcmode="lin" valueType="num">
                                      <p:cBhvr additive="base">
                                        <p:cTn id="33" dur="500"/>
                                        <p:tgtEl>
                                          <p:spTgt spid="437252">
                                            <p:txEl>
                                              <p:pRg st="0" end="0"/>
                                            </p:txEl>
                                          </p:spTgt>
                                        </p:tgtEl>
                                        <p:attrNameLst>
                                          <p:attrName>ppt_x</p:attrName>
                                        </p:attrNameLst>
                                      </p:cBhvr>
                                      <p:tavLst>
                                        <p:tav tm="0">
                                          <p:val>
                                            <p:strVal val="#ppt_x-#ppt_w*1.125000"/>
                                          </p:val>
                                        </p:tav>
                                        <p:tav tm="100000">
                                          <p:val>
                                            <p:strVal val="#ppt_x"/>
                                          </p:val>
                                        </p:tav>
                                      </p:tavLst>
                                    </p:anim>
                                    <p:animEffect transition="in" filter="wipe(right)">
                                      <p:cBhvr>
                                        <p:cTn id="34" dur="500"/>
                                        <p:tgtEl>
                                          <p:spTgt spid="437252">
                                            <p:txEl>
                                              <p:pRg st="0" end="0"/>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8" fill="hold" grpId="0" nodeType="clickEffect">
                                  <p:stCondLst>
                                    <p:cond delay="0"/>
                                  </p:stCondLst>
                                  <p:childTnLst>
                                    <p:set>
                                      <p:cBhvr>
                                        <p:cTn id="38" dur="1" fill="hold">
                                          <p:stCondLst>
                                            <p:cond delay="0"/>
                                          </p:stCondLst>
                                        </p:cTn>
                                        <p:tgtEl>
                                          <p:spTgt spid="437252">
                                            <p:txEl>
                                              <p:pRg st="1" end="1"/>
                                            </p:txEl>
                                          </p:spTgt>
                                        </p:tgtEl>
                                        <p:attrNameLst>
                                          <p:attrName>style.visibility</p:attrName>
                                        </p:attrNameLst>
                                      </p:cBhvr>
                                      <p:to>
                                        <p:strVal val="visible"/>
                                      </p:to>
                                    </p:set>
                                    <p:anim calcmode="lin" valueType="num">
                                      <p:cBhvr additive="base">
                                        <p:cTn id="39" dur="500"/>
                                        <p:tgtEl>
                                          <p:spTgt spid="437252">
                                            <p:txEl>
                                              <p:pRg st="1" end="1"/>
                                            </p:txEl>
                                          </p:spTgt>
                                        </p:tgtEl>
                                        <p:attrNameLst>
                                          <p:attrName>ppt_x</p:attrName>
                                        </p:attrNameLst>
                                      </p:cBhvr>
                                      <p:tavLst>
                                        <p:tav tm="0">
                                          <p:val>
                                            <p:strVal val="#ppt_x-#ppt_w*1.125000"/>
                                          </p:val>
                                        </p:tav>
                                        <p:tav tm="100000">
                                          <p:val>
                                            <p:strVal val="#ppt_x"/>
                                          </p:val>
                                        </p:tav>
                                      </p:tavLst>
                                    </p:anim>
                                    <p:animEffect transition="in" filter="wipe(right)">
                                      <p:cBhvr>
                                        <p:cTn id="40" dur="500"/>
                                        <p:tgtEl>
                                          <p:spTgt spid="437252">
                                            <p:txEl>
                                              <p:pRg st="1" end="1"/>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2" presetClass="entr" presetSubtype="8" fill="hold" grpId="0" nodeType="clickEffect">
                                  <p:stCondLst>
                                    <p:cond delay="0"/>
                                  </p:stCondLst>
                                  <p:childTnLst>
                                    <p:set>
                                      <p:cBhvr>
                                        <p:cTn id="44" dur="1" fill="hold">
                                          <p:stCondLst>
                                            <p:cond delay="0"/>
                                          </p:stCondLst>
                                        </p:cTn>
                                        <p:tgtEl>
                                          <p:spTgt spid="437252">
                                            <p:txEl>
                                              <p:pRg st="2" end="2"/>
                                            </p:txEl>
                                          </p:spTgt>
                                        </p:tgtEl>
                                        <p:attrNameLst>
                                          <p:attrName>style.visibility</p:attrName>
                                        </p:attrNameLst>
                                      </p:cBhvr>
                                      <p:to>
                                        <p:strVal val="visible"/>
                                      </p:to>
                                    </p:set>
                                    <p:anim calcmode="lin" valueType="num">
                                      <p:cBhvr additive="base">
                                        <p:cTn id="45" dur="500"/>
                                        <p:tgtEl>
                                          <p:spTgt spid="437252">
                                            <p:txEl>
                                              <p:pRg st="2" end="2"/>
                                            </p:txEl>
                                          </p:spTgt>
                                        </p:tgtEl>
                                        <p:attrNameLst>
                                          <p:attrName>ppt_x</p:attrName>
                                        </p:attrNameLst>
                                      </p:cBhvr>
                                      <p:tavLst>
                                        <p:tav tm="0">
                                          <p:val>
                                            <p:strVal val="#ppt_x-#ppt_w*1.125000"/>
                                          </p:val>
                                        </p:tav>
                                        <p:tav tm="100000">
                                          <p:val>
                                            <p:strVal val="#ppt_x"/>
                                          </p:val>
                                        </p:tav>
                                      </p:tavLst>
                                    </p:anim>
                                    <p:animEffect transition="in" filter="wipe(right)">
                                      <p:cBhvr>
                                        <p:cTn id="46" dur="500"/>
                                        <p:tgtEl>
                                          <p:spTgt spid="43725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7250" grpId="0" autoUpdateAnimBg="0"/>
      <p:bldP spid="437251" grpId="0" build="p" bldLvl="2" autoUpdateAnimBg="0"/>
      <p:bldP spid="437252"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pPr algn="ctr"/>
            <a:r>
              <a:rPr lang="en-US" altLang="en-US"/>
              <a:t>A Nation of Immigrants</a:t>
            </a:r>
          </a:p>
        </p:txBody>
      </p:sp>
      <p:sp>
        <p:nvSpPr>
          <p:cNvPr id="438275" name="Rectangle 3"/>
          <p:cNvSpPr>
            <a:spLocks noGrp="1" noChangeArrowheads="1"/>
          </p:cNvSpPr>
          <p:nvPr>
            <p:ph type="body" sz="half" idx="1"/>
          </p:nvPr>
        </p:nvSpPr>
        <p:spPr>
          <a:xfrm>
            <a:off x="304800" y="990600"/>
            <a:ext cx="8575675" cy="2084388"/>
          </a:xfrm>
        </p:spPr>
        <p:txBody>
          <a:bodyPr/>
          <a:lstStyle/>
          <a:p>
            <a:pPr>
              <a:buFontTx/>
              <a:buNone/>
            </a:pPr>
            <a:r>
              <a:rPr lang="en-US" altLang="en-US" sz="1800" b="1">
                <a:solidFill>
                  <a:schemeClr val="bg1"/>
                </a:solidFill>
              </a:rPr>
              <a:t>Regulation of Immigrants</a:t>
            </a:r>
            <a:endParaRPr lang="en-US" altLang="en-US" sz="1800"/>
          </a:p>
          <a:p>
            <a:r>
              <a:rPr lang="en-US" altLang="en-US" sz="1800"/>
              <a:t>Congress has the exclusive power to regulate immigration. </a:t>
            </a:r>
          </a:p>
          <a:p>
            <a:r>
              <a:rPr lang="en-US" altLang="en-US" sz="1800"/>
              <a:t>The first major restrictions on immigration was the Chinese Exclusion Act in 1882. Other groups were added to the act until there were over 30 restricted groups in the early 1920s. The next step was the National Origins Act of 1929. This act assigned </a:t>
            </a:r>
            <a:r>
              <a:rPr lang="en-US" altLang="en-US" sz="1800" b="1">
                <a:solidFill>
                  <a:schemeClr val="accent2"/>
                </a:solidFill>
              </a:rPr>
              <a:t>quotas</a:t>
            </a:r>
            <a:r>
              <a:rPr lang="en-US" altLang="en-US" sz="1800"/>
              <a:t> of immigrants to each country. </a:t>
            </a:r>
          </a:p>
          <a:p>
            <a:r>
              <a:rPr lang="en-US" altLang="en-US" sz="1800"/>
              <a:t>Eventually, the quota system was eliminated with the Immigration Act of 1965, which allowed over a quarter million immigrants into the United States each year, without regard to race, nationality, or country of origin.</a:t>
            </a:r>
          </a:p>
        </p:txBody>
      </p:sp>
      <p:sp>
        <p:nvSpPr>
          <p:cNvPr id="438276" name="Rectangle 4"/>
          <p:cNvSpPr>
            <a:spLocks noGrp="1" noChangeArrowheads="1"/>
          </p:cNvSpPr>
          <p:nvPr>
            <p:ph type="body" sz="half" idx="2"/>
          </p:nvPr>
        </p:nvSpPr>
        <p:spPr>
          <a:xfrm>
            <a:off x="233363" y="4195763"/>
            <a:ext cx="8556625" cy="1062037"/>
          </a:xfrm>
        </p:spPr>
        <p:txBody>
          <a:bodyPr/>
          <a:lstStyle/>
          <a:p>
            <a:pPr>
              <a:buFontTx/>
              <a:buNone/>
            </a:pPr>
            <a:r>
              <a:rPr lang="en-US" altLang="en-US" sz="1800" b="1">
                <a:solidFill>
                  <a:srgbClr val="3333CC"/>
                </a:solidFill>
              </a:rPr>
              <a:t>Deportation</a:t>
            </a:r>
            <a:endParaRPr lang="en-US" altLang="en-US" sz="1800"/>
          </a:p>
          <a:p>
            <a:r>
              <a:rPr lang="en-US" altLang="en-US" sz="1800"/>
              <a:t>This is a legal process in which </a:t>
            </a:r>
            <a:r>
              <a:rPr lang="en-US" altLang="en-US" sz="1800" b="1">
                <a:solidFill>
                  <a:schemeClr val="accent2"/>
                </a:solidFill>
              </a:rPr>
              <a:t>aliens</a:t>
            </a:r>
            <a:r>
              <a:rPr lang="en-US" altLang="en-US" sz="1800"/>
              <a:t> are legally required to leave the United States. </a:t>
            </a:r>
          </a:p>
          <a:p>
            <a:r>
              <a:rPr lang="en-US" altLang="en-US" sz="1800"/>
              <a:t>The most common cause of </a:t>
            </a:r>
            <a:r>
              <a:rPr lang="en-US" altLang="en-US" sz="1800" b="1">
                <a:solidFill>
                  <a:schemeClr val="accent2"/>
                </a:solidFill>
              </a:rPr>
              <a:t>deportation</a:t>
            </a:r>
            <a:r>
              <a:rPr lang="en-US" altLang="en-US" sz="1800"/>
              <a:t> is illegal entry to the country. </a:t>
            </a:r>
          </a:p>
        </p:txBody>
      </p:sp>
      <p:sp>
        <p:nvSpPr>
          <p:cNvPr id="438277" name="Rectangle 5"/>
          <p:cNvSpPr>
            <a:spLocks noChangeArrowheads="1"/>
          </p:cNvSpPr>
          <p:nvPr/>
        </p:nvSpPr>
        <p:spPr bwMode="auto">
          <a:xfrm>
            <a:off x="57150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lstStyle/>
          <a:p>
            <a:pPr algn="r" eaLnBrk="0" hangingPunct="0">
              <a:spcBef>
                <a:spcPct val="20000"/>
              </a:spcBef>
            </a:pPr>
            <a:r>
              <a:rPr lang="en-US" altLang="en-US" sz="1400" b="1" i="1" smtClean="0">
                <a:solidFill>
                  <a:srgbClr val="FFFFFF"/>
                </a:solidFill>
                <a:effectLst>
                  <a:outerShdw blurRad="38100" dist="38100" dir="2700000" algn="tl">
                    <a:srgbClr val="000000"/>
                  </a:outerShdw>
                </a:effectLst>
                <a:latin typeface="Arial" charset="0"/>
                <a:cs typeface="+mn-cs"/>
              </a:rPr>
              <a:t>Chapter 21, Section 4</a:t>
            </a:r>
            <a:endParaRPr lang="en-US" altLang="en-US" sz="1400" smtClean="0">
              <a:solidFill>
                <a:srgbClr val="FFFFFF"/>
              </a:solidFill>
              <a:effectLst>
                <a:outerShdw blurRad="38100" dist="38100" dir="2700000" algn="tl">
                  <a:srgbClr val="000000"/>
                </a:outerShdw>
              </a:effectLst>
              <a:latin typeface="Arial" charset="0"/>
              <a:cs typeface="+mn-cs"/>
            </a:endParaRPr>
          </a:p>
        </p:txBody>
      </p:sp>
      <p:sp>
        <p:nvSpPr>
          <p:cNvPr id="438278" name="AutoShape 6" descr="Stationery">
            <a:hlinkClick r:id="rId2"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38279" name="Text Box 7">
            <a:hlinkClick r:id="rId4" action="ppaction://hlinksldjump"/>
          </p:cNvPr>
          <p:cNvSpPr txBox="1">
            <a:spLocks noChangeArrowheads="1"/>
          </p:cNvSpPr>
          <p:nvPr/>
        </p:nvSpPr>
        <p:spPr bwMode="auto">
          <a:xfrm>
            <a:off x="3092450" y="6286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effectLst>
                  <a:outerShdw blurRad="38100" dist="38100" dir="2700000" algn="tl">
                    <a:srgbClr val="FFFFFF"/>
                  </a:outerShdw>
                </a:effectLst>
                <a:latin typeface="Arial" charset="0"/>
                <a:cs typeface="+mn-cs"/>
              </a:rPr>
              <a:t>2</a:t>
            </a:r>
            <a:endParaRPr lang="en-US" altLang="en-US" sz="3000" smtClean="0">
              <a:solidFill>
                <a:srgbClr val="3A066A"/>
              </a:solidFill>
              <a:effectLst>
                <a:outerShdw blurRad="38100" dist="38100" dir="2700000" algn="tl">
                  <a:srgbClr val="000000"/>
                </a:outerShdw>
              </a:effectLst>
              <a:latin typeface="Arial" charset="0"/>
              <a:cs typeface="+mn-cs"/>
            </a:endParaRPr>
          </a:p>
        </p:txBody>
      </p:sp>
      <p:sp>
        <p:nvSpPr>
          <p:cNvPr id="438280" name="AutoShape 8" descr="Stationery">
            <a:hlinkClick r:id="rId5" action="ppaction://hlinksldjump"/>
          </p:cNvPr>
          <p:cNvSpPr>
            <a:spLocks noChangeArrowheads="1"/>
          </p:cNvSpPr>
          <p:nvPr/>
        </p:nvSpPr>
        <p:spPr bwMode="auto">
          <a:xfrm>
            <a:off x="3568700" y="6292850"/>
            <a:ext cx="533400" cy="533400"/>
          </a:xfrm>
          <a:prstGeom prst="bevel">
            <a:avLst>
              <a:gd name="adj" fmla="val 12500"/>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38281" name="Text Box 9">
            <a:hlinkClick r:id="rId5" action="ppaction://hlinksldjump"/>
          </p:cNvPr>
          <p:cNvSpPr txBox="1">
            <a:spLocks noChangeArrowheads="1"/>
          </p:cNvSpPr>
          <p:nvPr/>
        </p:nvSpPr>
        <p:spPr bwMode="auto">
          <a:xfrm>
            <a:off x="3676650" y="6286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effectLst>
                  <a:outerShdw blurRad="38100" dist="38100" dir="2700000" algn="tl">
                    <a:srgbClr val="FFFFFF"/>
                  </a:outerShdw>
                </a:effectLst>
                <a:latin typeface="Arial" charset="0"/>
                <a:cs typeface="+mn-cs"/>
              </a:rPr>
              <a:t>3</a:t>
            </a:r>
            <a:endParaRPr lang="en-US" altLang="en-US" sz="3000" smtClean="0">
              <a:solidFill>
                <a:srgbClr val="3A066A"/>
              </a:solidFill>
              <a:effectLst>
                <a:outerShdw blurRad="38100" dist="38100" dir="2700000" algn="tl">
                  <a:srgbClr val="000000"/>
                </a:outerShdw>
              </a:effectLst>
              <a:latin typeface="Arial" charset="0"/>
              <a:cs typeface="+mn-cs"/>
            </a:endParaRPr>
          </a:p>
        </p:txBody>
      </p:sp>
      <p:sp>
        <p:nvSpPr>
          <p:cNvPr id="438282" name="AutoShape 10" descr="Stationery">
            <a:hlinkClick r:id="rId6"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38283" name="Text Box 11">
            <a:hlinkClick r:id="rId6" action="ppaction://hlinksldjump"/>
          </p:cNvPr>
          <p:cNvSpPr txBox="1">
            <a:spLocks noChangeArrowheads="1"/>
          </p:cNvSpPr>
          <p:nvPr/>
        </p:nvSpPr>
        <p:spPr bwMode="auto">
          <a:xfrm>
            <a:off x="2508250" y="6286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effectLst>
                  <a:outerShdw blurRad="38100" dist="38100" dir="2700000" algn="tl">
                    <a:srgbClr val="FFFFFF"/>
                  </a:outerShdw>
                </a:effectLst>
                <a:latin typeface="Arial" charset="0"/>
                <a:cs typeface="+mn-cs"/>
              </a:rPr>
              <a:t>1</a:t>
            </a:r>
          </a:p>
        </p:txBody>
      </p:sp>
      <p:sp>
        <p:nvSpPr>
          <p:cNvPr id="438284" name="AutoShape 12"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38285" name="AutoShape 13"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Tree>
    <p:extLst>
      <p:ext uri="{BB962C8B-B14F-4D97-AF65-F5344CB8AC3E}">
        <p14:creationId xmlns:p14="http://schemas.microsoft.com/office/powerpoint/2010/main" val="3954781418"/>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438274"/>
                                        </p:tgtEl>
                                        <p:attrNameLst>
                                          <p:attrName>style.visibility</p:attrName>
                                        </p:attrNameLst>
                                      </p:cBhvr>
                                      <p:to>
                                        <p:strVal val="visible"/>
                                      </p:to>
                                    </p:set>
                                    <p:anim calcmode="lin" valueType="num">
                                      <p:cBhvr additive="base">
                                        <p:cTn id="7" dur="500" fill="hold"/>
                                        <p:tgtEl>
                                          <p:spTgt spid="438274"/>
                                        </p:tgtEl>
                                        <p:attrNameLst>
                                          <p:attrName>ppt_x</p:attrName>
                                        </p:attrNameLst>
                                      </p:cBhvr>
                                      <p:tavLst>
                                        <p:tav tm="0">
                                          <p:val>
                                            <p:strVal val="#ppt_x"/>
                                          </p:val>
                                        </p:tav>
                                        <p:tav tm="100000">
                                          <p:val>
                                            <p:strVal val="#ppt_x"/>
                                          </p:val>
                                        </p:tav>
                                      </p:tavLst>
                                    </p:anim>
                                    <p:anim calcmode="lin" valueType="num">
                                      <p:cBhvr additive="base">
                                        <p:cTn id="8" dur="500" fill="hold"/>
                                        <p:tgtEl>
                                          <p:spTgt spid="43827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8" presetClass="entr" presetSubtype="9" fill="hold" grpId="0" nodeType="clickEffect">
                                  <p:stCondLst>
                                    <p:cond delay="0"/>
                                  </p:stCondLst>
                                  <p:childTnLst>
                                    <p:set>
                                      <p:cBhvr>
                                        <p:cTn id="12" dur="1" fill="hold">
                                          <p:stCondLst>
                                            <p:cond delay="0"/>
                                          </p:stCondLst>
                                        </p:cTn>
                                        <p:tgtEl>
                                          <p:spTgt spid="438275">
                                            <p:txEl>
                                              <p:pRg st="0" end="0"/>
                                            </p:txEl>
                                          </p:spTgt>
                                        </p:tgtEl>
                                        <p:attrNameLst>
                                          <p:attrName>style.visibility</p:attrName>
                                        </p:attrNameLst>
                                      </p:cBhvr>
                                      <p:to>
                                        <p:strVal val="visible"/>
                                      </p:to>
                                    </p:set>
                                    <p:animEffect transition="in" filter="strips(upLeft)">
                                      <p:cBhvr>
                                        <p:cTn id="13" dur="500"/>
                                        <p:tgtEl>
                                          <p:spTgt spid="438275">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9" fill="hold" grpId="0" nodeType="clickEffect">
                                  <p:stCondLst>
                                    <p:cond delay="0"/>
                                  </p:stCondLst>
                                  <p:childTnLst>
                                    <p:set>
                                      <p:cBhvr>
                                        <p:cTn id="17" dur="1" fill="hold">
                                          <p:stCondLst>
                                            <p:cond delay="0"/>
                                          </p:stCondLst>
                                        </p:cTn>
                                        <p:tgtEl>
                                          <p:spTgt spid="438275">
                                            <p:txEl>
                                              <p:pRg st="1" end="1"/>
                                            </p:txEl>
                                          </p:spTgt>
                                        </p:tgtEl>
                                        <p:attrNameLst>
                                          <p:attrName>style.visibility</p:attrName>
                                        </p:attrNameLst>
                                      </p:cBhvr>
                                      <p:to>
                                        <p:strVal val="visible"/>
                                      </p:to>
                                    </p:set>
                                    <p:animEffect transition="in" filter="strips(upLeft)">
                                      <p:cBhvr>
                                        <p:cTn id="18" dur="500"/>
                                        <p:tgtEl>
                                          <p:spTgt spid="438275">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8" presetClass="entr" presetSubtype="9" fill="hold" grpId="0" nodeType="clickEffect">
                                  <p:stCondLst>
                                    <p:cond delay="0"/>
                                  </p:stCondLst>
                                  <p:childTnLst>
                                    <p:set>
                                      <p:cBhvr>
                                        <p:cTn id="22" dur="1" fill="hold">
                                          <p:stCondLst>
                                            <p:cond delay="0"/>
                                          </p:stCondLst>
                                        </p:cTn>
                                        <p:tgtEl>
                                          <p:spTgt spid="438275">
                                            <p:txEl>
                                              <p:pRg st="2" end="2"/>
                                            </p:txEl>
                                          </p:spTgt>
                                        </p:tgtEl>
                                        <p:attrNameLst>
                                          <p:attrName>style.visibility</p:attrName>
                                        </p:attrNameLst>
                                      </p:cBhvr>
                                      <p:to>
                                        <p:strVal val="visible"/>
                                      </p:to>
                                    </p:set>
                                    <p:animEffect transition="in" filter="strips(upLeft)">
                                      <p:cBhvr>
                                        <p:cTn id="23" dur="500"/>
                                        <p:tgtEl>
                                          <p:spTgt spid="438275">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8" presetClass="entr" presetSubtype="9" fill="hold" grpId="0" nodeType="clickEffect">
                                  <p:stCondLst>
                                    <p:cond delay="0"/>
                                  </p:stCondLst>
                                  <p:childTnLst>
                                    <p:set>
                                      <p:cBhvr>
                                        <p:cTn id="27" dur="1" fill="hold">
                                          <p:stCondLst>
                                            <p:cond delay="0"/>
                                          </p:stCondLst>
                                        </p:cTn>
                                        <p:tgtEl>
                                          <p:spTgt spid="438275">
                                            <p:txEl>
                                              <p:pRg st="3" end="3"/>
                                            </p:txEl>
                                          </p:spTgt>
                                        </p:tgtEl>
                                        <p:attrNameLst>
                                          <p:attrName>style.visibility</p:attrName>
                                        </p:attrNameLst>
                                      </p:cBhvr>
                                      <p:to>
                                        <p:strVal val="visible"/>
                                      </p:to>
                                    </p:set>
                                    <p:animEffect transition="in" filter="strips(upLeft)">
                                      <p:cBhvr>
                                        <p:cTn id="28" dur="500"/>
                                        <p:tgtEl>
                                          <p:spTgt spid="438275">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12" fill="hold" grpId="0" nodeType="clickEffect">
                                  <p:stCondLst>
                                    <p:cond delay="0"/>
                                  </p:stCondLst>
                                  <p:childTnLst>
                                    <p:set>
                                      <p:cBhvr>
                                        <p:cTn id="32" dur="1" fill="hold">
                                          <p:stCondLst>
                                            <p:cond delay="0"/>
                                          </p:stCondLst>
                                        </p:cTn>
                                        <p:tgtEl>
                                          <p:spTgt spid="438276">
                                            <p:txEl>
                                              <p:pRg st="0" end="0"/>
                                            </p:txEl>
                                          </p:spTgt>
                                        </p:tgtEl>
                                        <p:attrNameLst>
                                          <p:attrName>style.visibility</p:attrName>
                                        </p:attrNameLst>
                                      </p:cBhvr>
                                      <p:to>
                                        <p:strVal val="visible"/>
                                      </p:to>
                                    </p:set>
                                    <p:anim calcmode="lin" valueType="num">
                                      <p:cBhvr additive="base">
                                        <p:cTn id="33" dur="500" fill="hold"/>
                                        <p:tgtEl>
                                          <p:spTgt spid="438276">
                                            <p:txEl>
                                              <p:pRg st="0" end="0"/>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43827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12" fill="hold" grpId="0" nodeType="clickEffect">
                                  <p:stCondLst>
                                    <p:cond delay="0"/>
                                  </p:stCondLst>
                                  <p:childTnLst>
                                    <p:set>
                                      <p:cBhvr>
                                        <p:cTn id="38" dur="1" fill="hold">
                                          <p:stCondLst>
                                            <p:cond delay="0"/>
                                          </p:stCondLst>
                                        </p:cTn>
                                        <p:tgtEl>
                                          <p:spTgt spid="438276">
                                            <p:txEl>
                                              <p:pRg st="1" end="1"/>
                                            </p:txEl>
                                          </p:spTgt>
                                        </p:tgtEl>
                                        <p:attrNameLst>
                                          <p:attrName>style.visibility</p:attrName>
                                        </p:attrNameLst>
                                      </p:cBhvr>
                                      <p:to>
                                        <p:strVal val="visible"/>
                                      </p:to>
                                    </p:set>
                                    <p:anim calcmode="lin" valueType="num">
                                      <p:cBhvr additive="base">
                                        <p:cTn id="39" dur="500" fill="hold"/>
                                        <p:tgtEl>
                                          <p:spTgt spid="438276">
                                            <p:txEl>
                                              <p:pRg st="1" end="1"/>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43827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12" fill="hold" grpId="0" nodeType="clickEffect">
                                  <p:stCondLst>
                                    <p:cond delay="0"/>
                                  </p:stCondLst>
                                  <p:childTnLst>
                                    <p:set>
                                      <p:cBhvr>
                                        <p:cTn id="44" dur="1" fill="hold">
                                          <p:stCondLst>
                                            <p:cond delay="0"/>
                                          </p:stCondLst>
                                        </p:cTn>
                                        <p:tgtEl>
                                          <p:spTgt spid="438276">
                                            <p:txEl>
                                              <p:pRg st="2" end="2"/>
                                            </p:txEl>
                                          </p:spTgt>
                                        </p:tgtEl>
                                        <p:attrNameLst>
                                          <p:attrName>style.visibility</p:attrName>
                                        </p:attrNameLst>
                                      </p:cBhvr>
                                      <p:to>
                                        <p:strVal val="visible"/>
                                      </p:to>
                                    </p:set>
                                    <p:anim calcmode="lin" valueType="num">
                                      <p:cBhvr additive="base">
                                        <p:cTn id="45" dur="500" fill="hold"/>
                                        <p:tgtEl>
                                          <p:spTgt spid="438276">
                                            <p:txEl>
                                              <p:pRg st="2" end="2"/>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43827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8274" grpId="0" autoUpdateAnimBg="0"/>
      <p:bldP spid="438275" grpId="0" build="p" bldLvl="2" autoUpdateAnimBg="0"/>
      <p:bldP spid="438276"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9298" name="Rectangle 1026"/>
          <p:cNvSpPr>
            <a:spLocks noGrp="1" noChangeArrowheads="1"/>
          </p:cNvSpPr>
          <p:nvPr>
            <p:ph type="title"/>
          </p:nvPr>
        </p:nvSpPr>
        <p:spPr/>
        <p:txBody>
          <a:bodyPr/>
          <a:lstStyle/>
          <a:p>
            <a:pPr algn="ctr"/>
            <a:r>
              <a:rPr lang="en-US" altLang="en-US"/>
              <a:t>Undocumented Aliens</a:t>
            </a:r>
          </a:p>
        </p:txBody>
      </p:sp>
      <p:sp>
        <p:nvSpPr>
          <p:cNvPr id="439299" name="Rectangle 1027"/>
          <p:cNvSpPr>
            <a:spLocks noGrp="1" noChangeArrowheads="1"/>
          </p:cNvSpPr>
          <p:nvPr>
            <p:ph type="body" sz="half" idx="1"/>
          </p:nvPr>
        </p:nvSpPr>
        <p:spPr>
          <a:xfrm>
            <a:off x="304800" y="990600"/>
            <a:ext cx="8566150" cy="4751388"/>
          </a:xfrm>
        </p:spPr>
        <p:txBody>
          <a:bodyPr/>
          <a:lstStyle/>
          <a:p>
            <a:r>
              <a:rPr lang="en-US" altLang="en-US" sz="2000"/>
              <a:t>No one knows for sure how many undocumented aliens live in the United States today. The Census Bureau and the INS give estimates between three and six million. However, some feel the number is twice that many.</a:t>
            </a:r>
          </a:p>
          <a:p>
            <a:r>
              <a:rPr lang="en-US" altLang="en-US" sz="2000"/>
              <a:t>The growing number of undocumented aliens places stress on programs which are based on a known population. With such an increase, there is added stress on public schools and welfare services in several States. </a:t>
            </a:r>
          </a:p>
          <a:p>
            <a:r>
              <a:rPr lang="en-US" altLang="en-US" sz="2000"/>
              <a:t>After much debate and struggle, Congress passed the Illegal Immigration Restrictions Act of 1996. This law made it easier for the INS to deport aliens by  toughening the penalties for smuggling aliens into this country, preventing undocumented aliens from claiming Social Security benefits or public housing, and allowing State welfare workers to check the legal status of any alien who applies for any welfare benefits.</a:t>
            </a:r>
            <a:r>
              <a:rPr lang="en-US" altLang="en-US" sz="1800"/>
              <a:t> </a:t>
            </a:r>
          </a:p>
        </p:txBody>
      </p:sp>
      <p:sp>
        <p:nvSpPr>
          <p:cNvPr id="439301" name="Rectangle 1029"/>
          <p:cNvSpPr>
            <a:spLocks noChangeArrowheads="1"/>
          </p:cNvSpPr>
          <p:nvPr/>
        </p:nvSpPr>
        <p:spPr bwMode="auto">
          <a:xfrm>
            <a:off x="57150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lstStyle/>
          <a:p>
            <a:pPr algn="r" eaLnBrk="0" hangingPunct="0">
              <a:spcBef>
                <a:spcPct val="20000"/>
              </a:spcBef>
            </a:pPr>
            <a:r>
              <a:rPr lang="en-US" altLang="en-US" sz="1400" b="1" i="1" smtClean="0">
                <a:solidFill>
                  <a:srgbClr val="FFFFFF"/>
                </a:solidFill>
                <a:effectLst>
                  <a:outerShdw blurRad="38100" dist="38100" dir="2700000" algn="tl">
                    <a:srgbClr val="000000"/>
                  </a:outerShdw>
                </a:effectLst>
                <a:latin typeface="Arial" charset="0"/>
                <a:cs typeface="+mn-cs"/>
              </a:rPr>
              <a:t>Chapter 21, Section 4</a:t>
            </a:r>
            <a:endParaRPr lang="en-US" altLang="en-US" sz="1400" smtClean="0">
              <a:solidFill>
                <a:srgbClr val="FFFFFF"/>
              </a:solidFill>
              <a:effectLst>
                <a:outerShdw blurRad="38100" dist="38100" dir="2700000" algn="tl">
                  <a:srgbClr val="000000"/>
                </a:outerShdw>
              </a:effectLst>
              <a:latin typeface="Arial" charset="0"/>
              <a:cs typeface="+mn-cs"/>
            </a:endParaRPr>
          </a:p>
        </p:txBody>
      </p:sp>
      <p:sp>
        <p:nvSpPr>
          <p:cNvPr id="439302" name="AutoShape 1030" descr="Stationery">
            <a:hlinkClick r:id="rId2"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39303" name="Text Box 1031">
            <a:hlinkClick r:id="rId4" action="ppaction://hlinksldjump"/>
          </p:cNvPr>
          <p:cNvSpPr txBox="1">
            <a:spLocks noChangeArrowheads="1"/>
          </p:cNvSpPr>
          <p:nvPr/>
        </p:nvSpPr>
        <p:spPr bwMode="auto">
          <a:xfrm>
            <a:off x="3092450" y="6286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effectLst>
                  <a:outerShdw blurRad="38100" dist="38100" dir="2700000" algn="tl">
                    <a:srgbClr val="FFFFFF"/>
                  </a:outerShdw>
                </a:effectLst>
                <a:latin typeface="Arial" charset="0"/>
                <a:cs typeface="+mn-cs"/>
              </a:rPr>
              <a:t>2</a:t>
            </a:r>
            <a:endParaRPr lang="en-US" altLang="en-US" sz="3000" smtClean="0">
              <a:solidFill>
                <a:srgbClr val="3A066A"/>
              </a:solidFill>
              <a:effectLst>
                <a:outerShdw blurRad="38100" dist="38100" dir="2700000" algn="tl">
                  <a:srgbClr val="000000"/>
                </a:outerShdw>
              </a:effectLst>
              <a:latin typeface="Arial" charset="0"/>
              <a:cs typeface="+mn-cs"/>
            </a:endParaRPr>
          </a:p>
        </p:txBody>
      </p:sp>
      <p:sp>
        <p:nvSpPr>
          <p:cNvPr id="439304" name="AutoShape 1032" descr="Stationery">
            <a:hlinkClick r:id="rId5" action="ppaction://hlinksldjump"/>
          </p:cNvPr>
          <p:cNvSpPr>
            <a:spLocks noChangeArrowheads="1"/>
          </p:cNvSpPr>
          <p:nvPr/>
        </p:nvSpPr>
        <p:spPr bwMode="auto">
          <a:xfrm>
            <a:off x="3568700" y="6292850"/>
            <a:ext cx="533400" cy="533400"/>
          </a:xfrm>
          <a:prstGeom prst="bevel">
            <a:avLst>
              <a:gd name="adj" fmla="val 12500"/>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39305" name="Text Box 1033">
            <a:hlinkClick r:id="rId5" action="ppaction://hlinksldjump"/>
          </p:cNvPr>
          <p:cNvSpPr txBox="1">
            <a:spLocks noChangeArrowheads="1"/>
          </p:cNvSpPr>
          <p:nvPr/>
        </p:nvSpPr>
        <p:spPr bwMode="auto">
          <a:xfrm>
            <a:off x="3676650" y="6286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effectLst>
                  <a:outerShdw blurRad="38100" dist="38100" dir="2700000" algn="tl">
                    <a:srgbClr val="FFFFFF"/>
                  </a:outerShdw>
                </a:effectLst>
                <a:latin typeface="Arial" charset="0"/>
                <a:cs typeface="+mn-cs"/>
              </a:rPr>
              <a:t>3</a:t>
            </a:r>
            <a:endParaRPr lang="en-US" altLang="en-US" sz="3000" smtClean="0">
              <a:solidFill>
                <a:srgbClr val="3A066A"/>
              </a:solidFill>
              <a:effectLst>
                <a:outerShdw blurRad="38100" dist="38100" dir="2700000" algn="tl">
                  <a:srgbClr val="000000"/>
                </a:outerShdw>
              </a:effectLst>
              <a:latin typeface="Arial" charset="0"/>
              <a:cs typeface="+mn-cs"/>
            </a:endParaRPr>
          </a:p>
        </p:txBody>
      </p:sp>
      <p:sp>
        <p:nvSpPr>
          <p:cNvPr id="439306" name="AutoShape 1034" descr="Stationery">
            <a:hlinkClick r:id="rId6"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39307" name="Text Box 1035">
            <a:hlinkClick r:id="rId6" action="ppaction://hlinksldjump"/>
          </p:cNvPr>
          <p:cNvSpPr txBox="1">
            <a:spLocks noChangeArrowheads="1"/>
          </p:cNvSpPr>
          <p:nvPr/>
        </p:nvSpPr>
        <p:spPr bwMode="auto">
          <a:xfrm>
            <a:off x="2508250" y="6286500"/>
            <a:ext cx="304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000000"/>
                </a:solidFill>
                <a:effectLst>
                  <a:outerShdw blurRad="38100" dist="38100" dir="2700000" algn="tl">
                    <a:srgbClr val="FFFFFF"/>
                  </a:outerShdw>
                </a:effectLst>
                <a:latin typeface="Arial" charset="0"/>
                <a:cs typeface="+mn-cs"/>
              </a:rPr>
              <a:t>1</a:t>
            </a:r>
          </a:p>
        </p:txBody>
      </p:sp>
      <p:sp>
        <p:nvSpPr>
          <p:cNvPr id="439308" name="AutoShape 1036"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
        <p:nvSpPr>
          <p:cNvPr id="439309" name="AutoShape 1037"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latin typeface="Arial" charset="0"/>
              <a:cs typeface="+mn-cs"/>
            </a:endParaRPr>
          </a:p>
        </p:txBody>
      </p:sp>
    </p:spTree>
    <p:extLst>
      <p:ext uri="{BB962C8B-B14F-4D97-AF65-F5344CB8AC3E}">
        <p14:creationId xmlns:p14="http://schemas.microsoft.com/office/powerpoint/2010/main" val="2713148511"/>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439298"/>
                                        </p:tgtEl>
                                        <p:attrNameLst>
                                          <p:attrName>style.visibility</p:attrName>
                                        </p:attrNameLst>
                                      </p:cBhvr>
                                      <p:to>
                                        <p:strVal val="visible"/>
                                      </p:to>
                                    </p:set>
                                    <p:anim calcmode="lin" valueType="num">
                                      <p:cBhvr additive="base">
                                        <p:cTn id="7" dur="500" fill="hold"/>
                                        <p:tgtEl>
                                          <p:spTgt spid="439298"/>
                                        </p:tgtEl>
                                        <p:attrNameLst>
                                          <p:attrName>ppt_x</p:attrName>
                                        </p:attrNameLst>
                                      </p:cBhvr>
                                      <p:tavLst>
                                        <p:tav tm="0">
                                          <p:val>
                                            <p:strVal val="#ppt_x"/>
                                          </p:val>
                                        </p:tav>
                                        <p:tav tm="100000">
                                          <p:val>
                                            <p:strVal val="#ppt_x"/>
                                          </p:val>
                                        </p:tav>
                                      </p:tavLst>
                                    </p:anim>
                                    <p:anim calcmode="lin" valueType="num">
                                      <p:cBhvr additive="base">
                                        <p:cTn id="8" dur="500" fill="hold"/>
                                        <p:tgtEl>
                                          <p:spTgt spid="43929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4" presetClass="entr" presetSubtype="5" fill="hold" grpId="0" nodeType="clickEffect">
                                  <p:stCondLst>
                                    <p:cond delay="0"/>
                                  </p:stCondLst>
                                  <p:childTnLst>
                                    <p:set>
                                      <p:cBhvr>
                                        <p:cTn id="12" dur="1" fill="hold">
                                          <p:stCondLst>
                                            <p:cond delay="0"/>
                                          </p:stCondLst>
                                        </p:cTn>
                                        <p:tgtEl>
                                          <p:spTgt spid="439299">
                                            <p:txEl>
                                              <p:pRg st="0" end="0"/>
                                            </p:txEl>
                                          </p:spTgt>
                                        </p:tgtEl>
                                        <p:attrNameLst>
                                          <p:attrName>style.visibility</p:attrName>
                                        </p:attrNameLst>
                                      </p:cBhvr>
                                      <p:to>
                                        <p:strVal val="visible"/>
                                      </p:to>
                                    </p:set>
                                    <p:animEffect transition="in" filter="randombar(vertical)">
                                      <p:cBhvr>
                                        <p:cTn id="13" dur="500"/>
                                        <p:tgtEl>
                                          <p:spTgt spid="439299">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4" presetClass="entr" presetSubtype="5" fill="hold" grpId="0" nodeType="clickEffect">
                                  <p:stCondLst>
                                    <p:cond delay="0"/>
                                  </p:stCondLst>
                                  <p:childTnLst>
                                    <p:set>
                                      <p:cBhvr>
                                        <p:cTn id="17" dur="1" fill="hold">
                                          <p:stCondLst>
                                            <p:cond delay="0"/>
                                          </p:stCondLst>
                                        </p:cTn>
                                        <p:tgtEl>
                                          <p:spTgt spid="439299">
                                            <p:txEl>
                                              <p:pRg st="1" end="1"/>
                                            </p:txEl>
                                          </p:spTgt>
                                        </p:tgtEl>
                                        <p:attrNameLst>
                                          <p:attrName>style.visibility</p:attrName>
                                        </p:attrNameLst>
                                      </p:cBhvr>
                                      <p:to>
                                        <p:strVal val="visible"/>
                                      </p:to>
                                    </p:set>
                                    <p:animEffect transition="in" filter="randombar(vertical)">
                                      <p:cBhvr>
                                        <p:cTn id="18" dur="500"/>
                                        <p:tgtEl>
                                          <p:spTgt spid="439299">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4" presetClass="entr" presetSubtype="5" fill="hold" grpId="0" nodeType="clickEffect">
                                  <p:stCondLst>
                                    <p:cond delay="0"/>
                                  </p:stCondLst>
                                  <p:childTnLst>
                                    <p:set>
                                      <p:cBhvr>
                                        <p:cTn id="22" dur="1" fill="hold">
                                          <p:stCondLst>
                                            <p:cond delay="0"/>
                                          </p:stCondLst>
                                        </p:cTn>
                                        <p:tgtEl>
                                          <p:spTgt spid="439299">
                                            <p:txEl>
                                              <p:pRg st="2" end="2"/>
                                            </p:txEl>
                                          </p:spTgt>
                                        </p:tgtEl>
                                        <p:attrNameLst>
                                          <p:attrName>style.visibility</p:attrName>
                                        </p:attrNameLst>
                                      </p:cBhvr>
                                      <p:to>
                                        <p:strVal val="visible"/>
                                      </p:to>
                                    </p:set>
                                    <p:animEffect transition="in" filter="randombar(vertical)">
                                      <p:cBhvr>
                                        <p:cTn id="23" dur="500"/>
                                        <p:tgtEl>
                                          <p:spTgt spid="4392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9298" grpId="0" autoUpdateAnimBg="0"/>
      <p:bldP spid="439299" grpId="0" build="p" bldLvl="2" autoUpdateAnimBg="0"/>
    </p:bldLst>
  </p:timing>
</p:sld>
</file>

<file path=ppt/theme/theme1.xml><?xml version="1.0" encoding="utf-8"?>
<a:theme xmlns:a="http://schemas.openxmlformats.org/drawingml/2006/main" name="14_TP03000403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2_TP030004031">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HTemplate">
  <a:themeElements>
    <a:clrScheme name="">
      <a:dk1>
        <a:srgbClr val="000000"/>
      </a:dk1>
      <a:lt1>
        <a:srgbClr val="006666"/>
      </a:lt1>
      <a:dk2>
        <a:srgbClr val="800000"/>
      </a:dk2>
      <a:lt2>
        <a:srgbClr val="4D4D4D"/>
      </a:lt2>
      <a:accent1>
        <a:srgbClr val="CC9900"/>
      </a:accent1>
      <a:accent2>
        <a:srgbClr val="800000"/>
      </a:accent2>
      <a:accent3>
        <a:srgbClr val="AAB8B8"/>
      </a:accent3>
      <a:accent4>
        <a:srgbClr val="000000"/>
      </a:accent4>
      <a:accent5>
        <a:srgbClr val="E2CAAA"/>
      </a:accent5>
      <a:accent6>
        <a:srgbClr val="730000"/>
      </a:accent6>
      <a:hlink>
        <a:srgbClr val="000099"/>
      </a:hlink>
      <a:folHlink>
        <a:srgbClr val="003300"/>
      </a:folHlink>
    </a:clrScheme>
    <a:fontScheme name="PHTemplate.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Tx/>
          <a:buSzTx/>
          <a:buFontTx/>
          <a:buChar char="•"/>
          <a:tabLst/>
          <a:defRPr kumimoji="1" lang="en-US" altLang="en-US" sz="3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Tx/>
          <a:buSzTx/>
          <a:buFontTx/>
          <a:buChar char="•"/>
          <a:tabLst/>
          <a:defRPr kumimoji="1" lang="en-US" altLang="en-US" sz="3000" b="0" i="0" u="none" strike="noStrike" cap="none" normalizeH="0" baseline="0" smtClean="0">
            <a:ln>
              <a:noFill/>
            </a:ln>
            <a:solidFill>
              <a:schemeClr val="tx1"/>
            </a:solidFill>
            <a:effectLst/>
            <a:latin typeface="Arial" charset="0"/>
          </a:defRPr>
        </a:defPPr>
      </a:lstStyle>
    </a:lnDef>
  </a:objectDefaults>
  <a:extraClrSchemeLst>
    <a:extraClrScheme>
      <a:clrScheme name="PHTemplate.PPT 1">
        <a:dk1>
          <a:srgbClr val="4D4D4D"/>
        </a:dk1>
        <a:lt1>
          <a:srgbClr val="FFFFFF"/>
        </a:lt1>
        <a:dk2>
          <a:srgbClr val="006666"/>
        </a:dk2>
        <a:lt2>
          <a:srgbClr val="CC9900"/>
        </a:lt2>
        <a:accent1>
          <a:srgbClr val="CC9900"/>
        </a:accent1>
        <a:accent2>
          <a:srgbClr val="800000"/>
        </a:accent2>
        <a:accent3>
          <a:srgbClr val="AAB8B8"/>
        </a:accent3>
        <a:accent4>
          <a:srgbClr val="DADADA"/>
        </a:accent4>
        <a:accent5>
          <a:srgbClr val="E2CAAA"/>
        </a:accent5>
        <a:accent6>
          <a:srgbClr val="730000"/>
        </a:accent6>
        <a:hlink>
          <a:srgbClr val="C0C0C0"/>
        </a:hlink>
        <a:folHlink>
          <a:srgbClr val="969696"/>
        </a:folHlink>
      </a:clrScheme>
      <a:clrMap bg1="dk2" tx1="lt1" bg2="dk1" tx2="lt2" accent1="accent1" accent2="accent2" accent3="accent3" accent4="accent4" accent5="accent5" accent6="accent6" hlink="hlink" folHlink="folHlink"/>
    </a:extraClrScheme>
    <a:extraClrScheme>
      <a:clrScheme name="PHTemplate.PPT 2">
        <a:dk1>
          <a:srgbClr val="010000"/>
        </a:dk1>
        <a:lt1>
          <a:srgbClr val="C0C0C0"/>
        </a:lt1>
        <a:dk2>
          <a:srgbClr val="010000"/>
        </a:dk2>
        <a:lt2>
          <a:srgbClr val="C0C0C0"/>
        </a:lt2>
        <a:accent1>
          <a:srgbClr val="969696"/>
        </a:accent1>
        <a:accent2>
          <a:srgbClr val="000000"/>
        </a:accent2>
        <a:accent3>
          <a:srgbClr val="DCDCDC"/>
        </a:accent3>
        <a:accent4>
          <a:srgbClr val="010000"/>
        </a:accent4>
        <a:accent5>
          <a:srgbClr val="C9C9C9"/>
        </a:accent5>
        <a:accent6>
          <a:srgbClr val="000000"/>
        </a:accent6>
        <a:hlink>
          <a:srgbClr val="FFFFFF"/>
        </a:hlink>
        <a:folHlink>
          <a:srgbClr val="EAEAEA"/>
        </a:folHlink>
      </a:clrScheme>
      <a:clrMap bg1="lt1" tx1="dk1" bg2="lt2" tx2="dk2" accent1="accent1" accent2="accent2" accent3="accent3" accent4="accent4" accent5="accent5" accent6="accent6" hlink="hlink" folHlink="folHlink"/>
    </a:extraClrScheme>
    <a:extraClrScheme>
      <a:clrScheme name="PHTemplate.PPT 3">
        <a:dk1>
          <a:srgbClr val="4D4D4D"/>
        </a:dk1>
        <a:lt1>
          <a:srgbClr val="99CCFF"/>
        </a:lt1>
        <a:dk2>
          <a:srgbClr val="4D4D4D"/>
        </a:dk2>
        <a:lt2>
          <a:srgbClr val="000000"/>
        </a:lt2>
        <a:accent1>
          <a:srgbClr val="990099"/>
        </a:accent1>
        <a:accent2>
          <a:srgbClr val="FFCC00"/>
        </a:accent2>
        <a:accent3>
          <a:srgbClr val="CAE2FF"/>
        </a:accent3>
        <a:accent4>
          <a:srgbClr val="404040"/>
        </a:accent4>
        <a:accent5>
          <a:srgbClr val="CAAACA"/>
        </a:accent5>
        <a:accent6>
          <a:srgbClr val="E7B900"/>
        </a:accent6>
        <a:hlink>
          <a:srgbClr val="FFFFFF"/>
        </a:hlink>
        <a:folHlink>
          <a:srgbClr val="EAEAEA"/>
        </a:folHlink>
      </a:clrScheme>
      <a:clrMap bg1="lt1" tx1="dk1" bg2="lt2" tx2="dk2" accent1="accent1" accent2="accent2" accent3="accent3" accent4="accent4" accent5="accent5" accent6="accent6" hlink="hlink" folHlink="folHlink"/>
    </a:extraClrScheme>
    <a:extraClrScheme>
      <a:clrScheme name="PHTemplate.PPT 4">
        <a:dk1>
          <a:srgbClr val="000000"/>
        </a:dk1>
        <a:lt1>
          <a:srgbClr val="FFFF00"/>
        </a:lt1>
        <a:dk2>
          <a:srgbClr val="000066"/>
        </a:dk2>
        <a:lt2>
          <a:srgbClr val="99CC00"/>
        </a:lt2>
        <a:accent1>
          <a:srgbClr val="99CC00"/>
        </a:accent1>
        <a:accent2>
          <a:srgbClr val="FFFF00"/>
        </a:accent2>
        <a:accent3>
          <a:srgbClr val="AAAAB8"/>
        </a:accent3>
        <a:accent4>
          <a:srgbClr val="DADA00"/>
        </a:accent4>
        <a:accent5>
          <a:srgbClr val="CAE2AA"/>
        </a:accent5>
        <a:accent6>
          <a:srgbClr val="E7E700"/>
        </a:accent6>
        <a:hlink>
          <a:srgbClr val="9999FF"/>
        </a:hlink>
        <a:folHlink>
          <a:srgbClr val="9933FF"/>
        </a:folHlink>
      </a:clrScheme>
      <a:clrMap bg1="dk2" tx1="lt1" bg2="dk1" tx2="lt2" accent1="accent1" accent2="accent2" accent3="accent3" accent4="accent4" accent5="accent5" accent6="accent6" hlink="hlink" folHlink="folHlink"/>
    </a:extraClrScheme>
    <a:extraClrScheme>
      <a:clrScheme name="PHTemplate.PPT 5">
        <a:dk1>
          <a:srgbClr val="969696"/>
        </a:dk1>
        <a:lt1>
          <a:srgbClr val="FFCC00"/>
        </a:lt1>
        <a:dk2>
          <a:srgbClr val="FF6600"/>
        </a:dk2>
        <a:lt2>
          <a:srgbClr val="009900"/>
        </a:lt2>
        <a:accent1>
          <a:srgbClr val="FFCC00"/>
        </a:accent1>
        <a:accent2>
          <a:srgbClr val="009900"/>
        </a:accent2>
        <a:accent3>
          <a:srgbClr val="FFB8AA"/>
        </a:accent3>
        <a:accent4>
          <a:srgbClr val="DAAE00"/>
        </a:accent4>
        <a:accent5>
          <a:srgbClr val="FFE2AA"/>
        </a:accent5>
        <a:accent6>
          <a:srgbClr val="008A00"/>
        </a:accent6>
        <a:hlink>
          <a:srgbClr val="FFFFFF"/>
        </a:hlink>
        <a:folHlink>
          <a:srgbClr val="FF9966"/>
        </a:folHlink>
      </a:clrScheme>
      <a:clrMap bg1="dk2" tx1="lt1" bg2="dk1" tx2="lt2" accent1="accent1" accent2="accent2" accent3="accent3" accent4="accent4" accent5="accent5" accent6="accent6" hlink="hlink" folHlink="folHlink"/>
    </a:extraClrScheme>
    <a:extraClrScheme>
      <a:clrScheme name="PHTemplate.PPT 6">
        <a:dk1>
          <a:srgbClr val="000000"/>
        </a:dk1>
        <a:lt1>
          <a:srgbClr val="FFCC00"/>
        </a:lt1>
        <a:dk2>
          <a:srgbClr val="336600"/>
        </a:dk2>
        <a:lt2>
          <a:srgbClr val="969696"/>
        </a:lt2>
        <a:accent1>
          <a:srgbClr val="336600"/>
        </a:accent1>
        <a:accent2>
          <a:srgbClr val="CCCC00"/>
        </a:accent2>
        <a:accent3>
          <a:srgbClr val="FFE2AA"/>
        </a:accent3>
        <a:accent4>
          <a:srgbClr val="000000"/>
        </a:accent4>
        <a:accent5>
          <a:srgbClr val="ADB8AA"/>
        </a:accent5>
        <a:accent6>
          <a:srgbClr val="B9B900"/>
        </a:accent6>
        <a:hlink>
          <a:srgbClr val="FFFFFF"/>
        </a:hlink>
        <a:folHlink>
          <a:srgbClr val="FFFFAF"/>
        </a:folHlink>
      </a:clrScheme>
      <a:clrMap bg1="lt1" tx1="dk1" bg2="lt2" tx2="dk2" accent1="accent1" accent2="accent2" accent3="accent3" accent4="accent4" accent5="accent5" accent6="accent6" hlink="hlink" folHlink="folHlink"/>
    </a:extraClrScheme>
    <a:extraClrScheme>
      <a:clrScheme name="PHTemplate.PPT 7">
        <a:dk1>
          <a:srgbClr val="010000"/>
        </a:dk1>
        <a:lt1>
          <a:srgbClr val="99CCFF"/>
        </a:lt1>
        <a:dk2>
          <a:srgbClr val="666633"/>
        </a:dk2>
        <a:lt2>
          <a:srgbClr val="969696"/>
        </a:lt2>
        <a:accent1>
          <a:srgbClr val="666633"/>
        </a:accent1>
        <a:accent2>
          <a:srgbClr val="FFCC00"/>
        </a:accent2>
        <a:accent3>
          <a:srgbClr val="CAE2FF"/>
        </a:accent3>
        <a:accent4>
          <a:srgbClr val="010000"/>
        </a:accent4>
        <a:accent5>
          <a:srgbClr val="B8B8AD"/>
        </a:accent5>
        <a:accent6>
          <a:srgbClr val="E7B900"/>
        </a:accent6>
        <a:hlink>
          <a:srgbClr val="FFFFFF"/>
        </a:hlink>
        <a:folHlink>
          <a:srgbClr val="CCECFF"/>
        </a:folHlink>
      </a:clrScheme>
      <a:clrMap bg1="lt1" tx1="dk1" bg2="lt2" tx2="dk2" accent1="accent1" accent2="accent2" accent3="accent3" accent4="accent4" accent5="accent5" accent6="accent6" hlink="hlink" folHlink="folHlink"/>
    </a:extraClrScheme>
    <a:extraClrScheme>
      <a:clrScheme name="PHTemplate.PPT 8">
        <a:dk1>
          <a:srgbClr val="9900CC"/>
        </a:dk1>
        <a:lt1>
          <a:srgbClr val="FFCC00"/>
        </a:lt1>
        <a:dk2>
          <a:srgbClr val="FF3300"/>
        </a:dk2>
        <a:lt2>
          <a:srgbClr val="969696"/>
        </a:lt2>
        <a:accent1>
          <a:srgbClr val="FF3300"/>
        </a:accent1>
        <a:accent2>
          <a:srgbClr val="FFCC00"/>
        </a:accent2>
        <a:accent3>
          <a:srgbClr val="FFE2AA"/>
        </a:accent3>
        <a:accent4>
          <a:srgbClr val="8200AE"/>
        </a:accent4>
        <a:accent5>
          <a:srgbClr val="FFADAA"/>
        </a:accent5>
        <a:accent6>
          <a:srgbClr val="E7B900"/>
        </a:accent6>
        <a:hlink>
          <a:srgbClr val="FFFFFF"/>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9969</TotalTime>
  <Words>1245</Words>
  <Application>Microsoft Office PowerPoint</Application>
  <PresentationFormat>On-screen Show (4:3)</PresentationFormat>
  <Paragraphs>230</Paragraphs>
  <Slides>14</Slides>
  <Notes>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17" baseType="lpstr">
      <vt:lpstr>14_TP030004031</vt:lpstr>
      <vt:lpstr>PHTemplate</vt:lpstr>
      <vt:lpstr>Microsoft Word Picture</vt:lpstr>
      <vt:lpstr>Thursday May 14, 2015 Mr. Goblirsch – American Government</vt:lpstr>
      <vt:lpstr>ARTICLE: Arizona Civics Law</vt:lpstr>
      <vt:lpstr>S E C T I O N  4 American Citizenship</vt:lpstr>
      <vt:lpstr>The Question of Citizenship</vt:lpstr>
      <vt:lpstr>Citizenship by Birth</vt:lpstr>
      <vt:lpstr>Citizenship by Naturalization</vt:lpstr>
      <vt:lpstr>Loss of Citizenship</vt:lpstr>
      <vt:lpstr>A Nation of Immigrants</vt:lpstr>
      <vt:lpstr>Undocumented Aliens</vt:lpstr>
      <vt:lpstr>STUDY GUIDE: Supreme Court &amp; Rights</vt:lpstr>
      <vt:lpstr>PowerPoint Presentation</vt:lpstr>
      <vt:lpstr>PowerPoint Presentation</vt:lpstr>
      <vt:lpstr>PowerPoint Presentation</vt:lpstr>
      <vt:lpstr>PowerPoint Presentation</vt:lpstr>
    </vt:vector>
  </TitlesOfParts>
  <Company>Manteca Unified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 September 30, 2013 Mr. Goblirsch – American Government</dc:title>
  <dc:creator>Windows User</dc:creator>
  <cp:lastModifiedBy>cgoblirsch</cp:lastModifiedBy>
  <cp:revision>258</cp:revision>
  <cp:lastPrinted>2015-05-13T14:18:53Z</cp:lastPrinted>
  <dcterms:created xsi:type="dcterms:W3CDTF">2013-09-30T13:16:32Z</dcterms:created>
  <dcterms:modified xsi:type="dcterms:W3CDTF">2015-05-14T18:50:13Z</dcterms:modified>
</cp:coreProperties>
</file>