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 id="2147483906" r:id="rId2"/>
  </p:sldMasterIdLst>
  <p:notesMasterIdLst>
    <p:notesMasterId r:id="rId9"/>
  </p:notesMasterIdLst>
  <p:handoutMasterIdLst>
    <p:handoutMasterId r:id="rId10"/>
  </p:handoutMasterIdLst>
  <p:sldIdLst>
    <p:sldId id="256" r:id="rId3"/>
    <p:sldId id="264" r:id="rId4"/>
    <p:sldId id="266" r:id="rId5"/>
    <p:sldId id="267" r:id="rId6"/>
    <p:sldId id="268" r:id="rId7"/>
    <p:sldId id="269" r:id="rId8"/>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12" y="215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0C687941-6F2F-4D72-B14A-A003F6FDCB1A}" type="datetimeFigureOut">
              <a:rPr lang="en-US" smtClean="0"/>
              <a:t>5/18/2015</a:t>
            </a:fld>
            <a:endParaRPr lang="en-US"/>
          </a:p>
        </p:txBody>
      </p:sp>
      <p:sp>
        <p:nvSpPr>
          <p:cNvPr id="4" name="Footer Placeholder 3"/>
          <p:cNvSpPr>
            <a:spLocks noGrp="1"/>
          </p:cNvSpPr>
          <p:nvPr>
            <p:ph type="ftr" sz="quarter" idx="2"/>
          </p:nvPr>
        </p:nvSpPr>
        <p:spPr>
          <a:xfrm>
            <a:off x="2"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B0E96CDD-CD37-4E88-99FF-43A4A460958A}" type="slidenum">
              <a:rPr lang="en-US" smtClean="0"/>
              <a:t>‹#›</a:t>
            </a:fld>
            <a:endParaRPr lang="en-US"/>
          </a:p>
        </p:txBody>
      </p:sp>
    </p:spTree>
    <p:extLst>
      <p:ext uri="{BB962C8B-B14F-4D97-AF65-F5344CB8AC3E}">
        <p14:creationId xmlns:p14="http://schemas.microsoft.com/office/powerpoint/2010/main" val="4346216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45" y="0"/>
            <a:ext cx="4029075" cy="350838"/>
          </a:xfrm>
          <a:prstGeom prst="rect">
            <a:avLst/>
          </a:prstGeom>
        </p:spPr>
        <p:txBody>
          <a:bodyPr vert="horz" lIns="91440" tIns="45720" rIns="91440" bIns="45720" rtlCol="0"/>
          <a:lstStyle>
            <a:lvl1pPr algn="r">
              <a:defRPr sz="1200"/>
            </a:lvl1pPr>
          </a:lstStyle>
          <a:p>
            <a:fld id="{2B3BA796-5B5B-4094-AE1D-3ACF4F5CF8C3}" type="datetimeFigureOut">
              <a:rPr lang="en-US" smtClean="0"/>
              <a:t>5/18/2015</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30577"/>
            <a:ext cx="7435850" cy="31543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6" y="6657975"/>
            <a:ext cx="4029075" cy="3508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45" y="6657975"/>
            <a:ext cx="4029075" cy="350838"/>
          </a:xfrm>
          <a:prstGeom prst="rect">
            <a:avLst/>
          </a:prstGeom>
        </p:spPr>
        <p:txBody>
          <a:bodyPr vert="horz" lIns="91440" tIns="45720" rIns="91440" bIns="45720" rtlCol="0" anchor="b"/>
          <a:lstStyle>
            <a:lvl1pPr algn="r">
              <a:defRPr sz="1200"/>
            </a:lvl1pPr>
          </a:lstStyle>
          <a:p>
            <a:fld id="{242659DB-15AA-4E22-BAC7-771AEC7C49AA}" type="slidenum">
              <a:rPr lang="en-US" smtClean="0"/>
              <a:t>‹#›</a:t>
            </a:fld>
            <a:endParaRPr lang="en-US"/>
          </a:p>
        </p:txBody>
      </p:sp>
    </p:spTree>
    <p:extLst>
      <p:ext uri="{BB962C8B-B14F-4D97-AF65-F5344CB8AC3E}">
        <p14:creationId xmlns:p14="http://schemas.microsoft.com/office/powerpoint/2010/main" val="2664649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469B914-499F-4E30-B66A-313BE553F442}" type="datetimeFigureOut">
              <a:rPr lang="en-US"/>
              <a:pPr>
                <a:defRPr/>
              </a:pPr>
              <a:t>5/18/2015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D802B193-406F-4290-AC3D-96112A6769B2}" type="slidenum">
              <a:rPr lang="en-US"/>
              <a:pPr>
                <a:defRPr/>
              </a:pPr>
              <a:t>‹#›</a:t>
            </a:fld>
            <a:endParaRPr lang="en-US"/>
          </a:p>
        </p:txBody>
      </p:sp>
    </p:spTree>
    <p:extLst>
      <p:ext uri="{BB962C8B-B14F-4D97-AF65-F5344CB8AC3E}">
        <p14:creationId xmlns:p14="http://schemas.microsoft.com/office/powerpoint/2010/main" val="1207681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7E48102E-C648-4D0F-ACBA-D7CC99A12E24}" type="datetimeFigureOut">
              <a:rPr lang="en-US"/>
              <a:pPr>
                <a:defRPr/>
              </a:pPr>
              <a:t>5/18/2015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2A44F84-4177-4974-8461-87895934AFD7}" type="slidenum">
              <a:rPr lang="en-US"/>
              <a:pPr>
                <a:defRPr/>
              </a:pPr>
              <a:t>‹#›</a:t>
            </a:fld>
            <a:endParaRPr lang="en-US"/>
          </a:p>
        </p:txBody>
      </p:sp>
    </p:spTree>
    <p:extLst>
      <p:ext uri="{BB962C8B-B14F-4D97-AF65-F5344CB8AC3E}">
        <p14:creationId xmlns:p14="http://schemas.microsoft.com/office/powerpoint/2010/main" val="182552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7EA61B3-8916-4176-830E-99281ABB855E}" type="datetimeFigureOut">
              <a:rPr lang="en-US"/>
              <a:pPr>
                <a:defRPr/>
              </a:pPr>
              <a:t>5/18/2015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B02591A8-71C9-427D-A848-F920478C0FE2}" type="slidenum">
              <a:rPr lang="en-US"/>
              <a:pPr>
                <a:defRPr/>
              </a:pPr>
              <a:t>‹#›</a:t>
            </a:fld>
            <a:endParaRPr lang="en-US"/>
          </a:p>
        </p:txBody>
      </p:sp>
    </p:spTree>
    <p:extLst>
      <p:ext uri="{BB962C8B-B14F-4D97-AF65-F5344CB8AC3E}">
        <p14:creationId xmlns:p14="http://schemas.microsoft.com/office/powerpoint/2010/main" val="3384506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71740" name="Rectangle 1052"/>
          <p:cNvSpPr>
            <a:spLocks noChangeArrowheads="1"/>
          </p:cNvSpPr>
          <p:nvPr/>
        </p:nvSpPr>
        <p:spPr bwMode="auto">
          <a:xfrm>
            <a:off x="3276600" y="0"/>
            <a:ext cx="2552700" cy="9017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1741" name="Rectangle 1053"/>
          <p:cNvSpPr>
            <a:spLocks noGrp="1" noChangeArrowheads="1"/>
          </p:cNvSpPr>
          <p:nvPr>
            <p:ph type="ctrTitle" sz="quarter"/>
          </p:nvPr>
        </p:nvSpPr>
        <p:spPr>
          <a:xfrm>
            <a:off x="838200" y="1219200"/>
            <a:ext cx="7543800" cy="1752600"/>
          </a:xfrm>
          <a:effectLst>
            <a:outerShdw dist="35921" dir="2700000" algn="ctr" rotWithShape="0">
              <a:srgbClr val="808080"/>
            </a:outerShdw>
          </a:effectLst>
          <a:extLst>
            <a:ext uri="{909E8E84-426E-40DD-AFC4-6F175D3DCCD1}">
              <a14:hiddenFill xmlns:a14="http://schemas.microsoft.com/office/drawing/2010/main">
                <a:solidFill>
                  <a:srgbClr val="FFCC00"/>
                </a:solidFill>
              </a14:hiddenFill>
            </a:ext>
          </a:extLst>
        </p:spPr>
        <p:txBody>
          <a:bodyPr/>
          <a:lstStyle>
            <a:lvl1pPr algn="ctr">
              <a:defRPr sz="4800"/>
            </a:lvl1pPr>
          </a:lstStyle>
          <a:p>
            <a:pPr lvl="0"/>
            <a:r>
              <a:rPr lang="en-US" altLang="en-US" noProof="0" smtClean="0"/>
              <a:t>Click to edit Master title style</a:t>
            </a:r>
          </a:p>
        </p:txBody>
      </p:sp>
      <p:sp>
        <p:nvSpPr>
          <p:cNvPr id="371742" name="Rectangle 1054"/>
          <p:cNvSpPr>
            <a:spLocks noGrp="1" noChangeArrowheads="1"/>
          </p:cNvSpPr>
          <p:nvPr>
            <p:ph type="subTitle" sz="quarter" idx="1"/>
          </p:nvPr>
        </p:nvSpPr>
        <p:spPr>
          <a:xfrm>
            <a:off x="838200" y="3048000"/>
            <a:ext cx="7543800" cy="838200"/>
          </a:xfr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0" indent="0" algn="ctr">
              <a:buFontTx/>
              <a:buNone/>
              <a:defRPr sz="3200" i="1"/>
            </a:lvl1pPr>
          </a:lstStyle>
          <a:p>
            <a:pPr lvl="0"/>
            <a:r>
              <a:rPr lang="en-US" altLang="en-US" noProof="0" smtClean="0"/>
              <a:t>Click to edit Master subtitle style</a:t>
            </a:r>
          </a:p>
        </p:txBody>
      </p:sp>
      <p:sp>
        <p:nvSpPr>
          <p:cNvPr id="371743" name="Rectangle 1055"/>
          <p:cNvSpPr>
            <a:spLocks noChangeArrowheads="1"/>
          </p:cNvSpPr>
          <p:nvPr/>
        </p:nvSpPr>
        <p:spPr bwMode="auto">
          <a:xfrm>
            <a:off x="0" y="6248400"/>
            <a:ext cx="9144000" cy="609600"/>
          </a:xfrm>
          <a:prstGeom prst="rect">
            <a:avLst/>
          </a:prstGeom>
          <a:solidFill>
            <a:schemeClr val="tx1"/>
          </a:solidFill>
          <a:ln>
            <a:noFill/>
          </a:ln>
          <a:effectLst/>
          <a:extLst>
            <a:ext uri="{91240B29-F687-4F45-9708-019B960494DF}">
              <a14:hiddenLine xmlns:a14="http://schemas.microsoft.com/office/drawing/2010/main" w="9525">
                <a:solidFill>
                  <a:srgbClr val="0B1E7D"/>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1746" name="Text Box 1058"/>
          <p:cNvSpPr txBox="1">
            <a:spLocks noChangeArrowheads="1"/>
          </p:cNvSpPr>
          <p:nvPr/>
        </p:nvSpPr>
        <p:spPr bwMode="auto">
          <a:xfrm>
            <a:off x="3646488" y="517525"/>
            <a:ext cx="1809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eaLnBrk="0" hangingPunct="0">
              <a:spcBef>
                <a:spcPct val="20000"/>
              </a:spcBef>
            </a:pPr>
            <a:r>
              <a:rPr lang="en-US" altLang="en-US" sz="1600" b="1" smtClean="0">
                <a:solidFill>
                  <a:srgbClr val="FFFFFF"/>
                </a:solidFill>
                <a:effectLst>
                  <a:outerShdw blurRad="38100" dist="38100" dir="2700000" algn="tl">
                    <a:srgbClr val="000000"/>
                  </a:outerShdw>
                </a:effectLst>
                <a:latin typeface="Arial" charset="0"/>
                <a:cs typeface="+mn-cs"/>
              </a:rPr>
              <a:t>Presentation Pro</a:t>
            </a:r>
            <a:endParaRPr lang="en-US" altLang="en-US" sz="3000" smtClean="0">
              <a:solidFill>
                <a:srgbClr val="000000"/>
              </a:solidFill>
              <a:latin typeface="Arial" charset="0"/>
              <a:cs typeface="+mn-cs"/>
            </a:endParaRPr>
          </a:p>
        </p:txBody>
      </p:sp>
      <p:pic>
        <p:nvPicPr>
          <p:cNvPr id="371747" name="Picture 1059" descr="C:\WINDOWS\DESKTOP\PHlogoforPresPro.bm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0550" y="6259513"/>
            <a:ext cx="933450" cy="6032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71748" name="Object 1060"/>
          <p:cNvGraphicFramePr>
            <a:graphicFrameLocks noChangeAspect="1"/>
          </p:cNvGraphicFramePr>
          <p:nvPr/>
        </p:nvGraphicFramePr>
        <p:xfrm>
          <a:off x="8216900" y="6265863"/>
          <a:ext cx="914400" cy="584200"/>
        </p:xfrm>
        <a:graphic>
          <a:graphicData uri="http://schemas.openxmlformats.org/presentationml/2006/ole">
            <mc:AlternateContent xmlns:mc="http://schemas.openxmlformats.org/markup-compatibility/2006">
              <mc:Choice xmlns:v="urn:schemas-microsoft-com:vml" Requires="v">
                <p:oleObj spid="_x0000_s2064" name="Picture" r:id="rId4" imgW="2331720" imgH="1490472" progId="Word.Picture.8">
                  <p:embed/>
                </p:oleObj>
              </mc:Choice>
              <mc:Fallback>
                <p:oleObj name="Picture" r:id="rId4" imgW="2331720" imgH="1490472"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16900" y="6265863"/>
                        <a:ext cx="914400" cy="584200"/>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1749" name="Rectangle 1061"/>
          <p:cNvSpPr>
            <a:spLocks noChangeArrowheads="1"/>
          </p:cNvSpPr>
          <p:nvPr/>
        </p:nvSpPr>
        <p:spPr bwMode="auto">
          <a:xfrm>
            <a:off x="8215313" y="6267450"/>
            <a:ext cx="898525" cy="569913"/>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Tree>
    <p:extLst>
      <p:ext uri="{BB962C8B-B14F-4D97-AF65-F5344CB8AC3E}">
        <p14:creationId xmlns:p14="http://schemas.microsoft.com/office/powerpoint/2010/main" val="3863996232"/>
      </p:ext>
    </p:extLst>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6520537"/>
      </p:ext>
    </p:extLst>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90185027"/>
      </p:ext>
    </p:extLst>
  </p:cSld>
  <p:clrMapOvr>
    <a:masterClrMapping/>
  </p:clrMapOvr>
  <p:transition spd="med">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90600"/>
            <a:ext cx="4229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90600"/>
            <a:ext cx="4229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7930055"/>
      </p:ext>
    </p:extLst>
  </p:cSld>
  <p:clrMapOvr>
    <a:masterClrMapping/>
  </p:clrMapOvr>
  <p:transition spd="med">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5669668"/>
      </p:ext>
    </p:extLst>
  </p:cSld>
  <p:clrMapOvr>
    <a:masterClrMapping/>
  </p:clrMapOvr>
  <p:transition spd="med">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42576616"/>
      </p:ext>
    </p:extLst>
  </p:cSld>
  <p:clrMapOvr>
    <a:masterClrMapping/>
  </p:clrMapOvr>
  <p:transition spd="med">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9513"/>
      </p:ext>
    </p:extLst>
  </p:cSld>
  <p:clrMapOvr>
    <a:masterClrMapping/>
  </p:clrMapOvr>
  <p:transition spd="med">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76044295"/>
      </p:ext>
    </p:extLst>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D47A348-0167-4739-BFDD-FFC2F1606776}" type="datetimeFigureOut">
              <a:rPr lang="en-US"/>
              <a:pPr>
                <a:defRPr/>
              </a:pPr>
              <a:t>5/18/2015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0048609B-2151-4F50-B99E-D9CDDA3035E5}" type="slidenum">
              <a:rPr lang="en-US"/>
              <a:pPr>
                <a:defRPr/>
              </a:pPr>
              <a:t>‹#›</a:t>
            </a:fld>
            <a:endParaRPr lang="en-US"/>
          </a:p>
        </p:txBody>
      </p:sp>
    </p:spTree>
    <p:extLst>
      <p:ext uri="{BB962C8B-B14F-4D97-AF65-F5344CB8AC3E}">
        <p14:creationId xmlns:p14="http://schemas.microsoft.com/office/powerpoint/2010/main" val="10191193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54291967"/>
      </p:ext>
    </p:extLst>
  </p:cSld>
  <p:clrMapOvr>
    <a:masterClrMapping/>
  </p:clrMapOvr>
  <p:transition spd="med">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5649856"/>
      </p:ext>
    </p:extLst>
  </p:cSld>
  <p:clrMapOvr>
    <a:masterClrMapping/>
  </p:clrMapOvr>
  <p:transition spd="med">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3055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1074102"/>
      </p:ext>
    </p:extLst>
  </p:cSld>
  <p:clrMapOvr>
    <a:masterClrMapping/>
  </p:clrMapOvr>
  <p:transition spd="med">
    <p:dissolv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990600"/>
            <a:ext cx="8610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04800" y="3200400"/>
            <a:ext cx="8610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2679840"/>
      </p:ext>
    </p:extLst>
  </p:cSld>
  <p:clrMapOvr>
    <a:masterClrMapping/>
  </p:clrMapOvr>
  <p:transition spd="med">
    <p:dissolv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90600"/>
            <a:ext cx="8610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800" y="3200400"/>
            <a:ext cx="8610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5702389"/>
      </p:ext>
    </p:extLst>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27E3742-A7BB-448E-86FC-80AC8CCADE74}" type="datetimeFigureOut">
              <a:rPr lang="en-US"/>
              <a:pPr>
                <a:defRPr/>
              </a:pPr>
              <a:t>5/18/2015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9A4F932-B8CB-4DE1-8EFF-80E5A42E8597}" type="slidenum">
              <a:rPr lang="en-US"/>
              <a:pPr>
                <a:defRPr/>
              </a:pPr>
              <a:t>‹#›</a:t>
            </a:fld>
            <a:endParaRPr lang="en-US"/>
          </a:p>
        </p:txBody>
      </p:sp>
    </p:spTree>
    <p:extLst>
      <p:ext uri="{BB962C8B-B14F-4D97-AF65-F5344CB8AC3E}">
        <p14:creationId xmlns:p14="http://schemas.microsoft.com/office/powerpoint/2010/main" val="173317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B17EEEA-00A7-4EB1-B699-373CEF9BE67E}" type="datetimeFigureOut">
              <a:rPr lang="en-US"/>
              <a:pPr>
                <a:defRPr/>
              </a:pPr>
              <a:t>5/18/2015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E7717DE8-8BDB-4E31-AB13-C815A880E75A}" type="slidenum">
              <a:rPr lang="en-US"/>
              <a:pPr>
                <a:defRPr/>
              </a:pPr>
              <a:t>‹#›</a:t>
            </a:fld>
            <a:endParaRPr lang="en-US"/>
          </a:p>
        </p:txBody>
      </p:sp>
    </p:spTree>
    <p:extLst>
      <p:ext uri="{BB962C8B-B14F-4D97-AF65-F5344CB8AC3E}">
        <p14:creationId xmlns:p14="http://schemas.microsoft.com/office/powerpoint/2010/main" val="2848450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15FB454-DDF0-415C-9DE3-0714F807C3E1}" type="datetimeFigureOut">
              <a:rPr lang="en-US"/>
              <a:pPr>
                <a:defRPr/>
              </a:pPr>
              <a:t>5/18/2015</a:t>
            </a:fld>
            <a:endParaRPr lang="en-US"/>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B86434B-DFB1-4A09-9CDE-6B03B26BDD6F}" type="slidenum">
              <a:rPr lang="en-US"/>
              <a:pPr>
                <a:defRPr/>
              </a:pPr>
              <a:t>‹#›</a:t>
            </a:fld>
            <a:endParaRPr lang="en-US"/>
          </a:p>
        </p:txBody>
      </p:sp>
    </p:spTree>
    <p:extLst>
      <p:ext uri="{BB962C8B-B14F-4D97-AF65-F5344CB8AC3E}">
        <p14:creationId xmlns:p14="http://schemas.microsoft.com/office/powerpoint/2010/main" val="2460791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A035294-0DAF-420C-B329-10A31E145B62}" type="datetimeFigureOut">
              <a:rPr lang="en-US"/>
              <a:pPr>
                <a:defRPr/>
              </a:pPr>
              <a:t>5/18/2015</a:t>
            </a:fld>
            <a:endParaRPr lang="en-US"/>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596B8FC-CF67-4F30-AE67-5EF9C8AA470F}" type="slidenum">
              <a:rPr lang="en-US"/>
              <a:pPr>
                <a:defRPr/>
              </a:pPr>
              <a:t>‹#›</a:t>
            </a:fld>
            <a:endParaRPr lang="en-US"/>
          </a:p>
        </p:txBody>
      </p:sp>
    </p:spTree>
    <p:extLst>
      <p:ext uri="{BB962C8B-B14F-4D97-AF65-F5344CB8AC3E}">
        <p14:creationId xmlns:p14="http://schemas.microsoft.com/office/powerpoint/2010/main" val="3351812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EC5DAB9-2498-4181-B2A8-8D3122C13100}" type="datetimeFigureOut">
              <a:rPr lang="en-US"/>
              <a:pPr>
                <a:defRPr/>
              </a:pPr>
              <a:t>5/18/2015</a:t>
            </a:fld>
            <a:endParaRPr lang="en-US"/>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C1C27B4-2633-44F6-B37D-22E7CA516265}" type="slidenum">
              <a:rPr lang="en-US"/>
              <a:pPr>
                <a:defRPr/>
              </a:pPr>
              <a:t>‹#›</a:t>
            </a:fld>
            <a:endParaRPr lang="en-US"/>
          </a:p>
        </p:txBody>
      </p:sp>
    </p:spTree>
    <p:extLst>
      <p:ext uri="{BB962C8B-B14F-4D97-AF65-F5344CB8AC3E}">
        <p14:creationId xmlns:p14="http://schemas.microsoft.com/office/powerpoint/2010/main" val="1522275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E675799-3422-4686-97F0-3950EBDCDEA5}" type="datetimeFigureOut">
              <a:rPr lang="en-US"/>
              <a:pPr>
                <a:defRPr/>
              </a:pPr>
              <a:t>5/18/2015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4A02DEC-315B-4E2C-BE67-54CEBE64C239}" type="slidenum">
              <a:rPr lang="en-US"/>
              <a:pPr>
                <a:defRPr/>
              </a:pPr>
              <a:t>‹#›</a:t>
            </a:fld>
            <a:endParaRPr lang="en-US"/>
          </a:p>
        </p:txBody>
      </p:sp>
    </p:spTree>
    <p:extLst>
      <p:ext uri="{BB962C8B-B14F-4D97-AF65-F5344CB8AC3E}">
        <p14:creationId xmlns:p14="http://schemas.microsoft.com/office/powerpoint/2010/main" val="183792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79B1EB1-4EAD-46DE-B4EC-00F4CED1CEAB}" type="datetimeFigureOut">
              <a:rPr lang="en-US"/>
              <a:pPr>
                <a:defRPr/>
              </a:pPr>
              <a:t>5/18/2015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A7C81B5-8784-4645-B266-FD96F85D05D3}" type="slidenum">
              <a:rPr lang="en-US"/>
              <a:pPr>
                <a:defRPr/>
              </a:pPr>
              <a:t>‹#›</a:t>
            </a:fld>
            <a:endParaRPr lang="en-US"/>
          </a:p>
        </p:txBody>
      </p:sp>
    </p:spTree>
    <p:extLst>
      <p:ext uri="{BB962C8B-B14F-4D97-AF65-F5344CB8AC3E}">
        <p14:creationId xmlns:p14="http://schemas.microsoft.com/office/powerpoint/2010/main" val="360356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oleObject" Target="../embeddings/oleObject1.bin"/><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4.png"/><Relationship Id="rId2" Type="http://schemas.openxmlformats.org/officeDocument/2006/relationships/slideLayout" Target="../slideLayouts/slideLayout13.xml"/><Relationship Id="rId16"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vmlDrawing" Target="../drawings/vmlDrawing1.vml"/><Relationship Id="rId10" Type="http://schemas.openxmlformats.org/officeDocument/2006/relationships/slideLayout" Target="../slideLayouts/slideLayout21.xml"/><Relationship Id="rId19" Type="http://schemas.openxmlformats.org/officeDocument/2006/relationships/image" Target="../media/image2.wmf"/><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FAF32870-3CE8-4FE9-BB66-69F840335EA6}" type="datetimeFigureOut">
              <a:rPr lang="en-US"/>
              <a:pPr>
                <a:defRPr/>
              </a:pPr>
              <a:t>5/18/2015</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7CE1198E-5052-417F-8C19-1C211290A22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tile tx="0" ty="0" sx="100000" sy="100000" flip="none" algn="tl"/>
        </a:blipFill>
        <a:effectLst/>
      </p:bgPr>
    </p:bg>
    <p:spTree>
      <p:nvGrpSpPr>
        <p:cNvPr id="1" name=""/>
        <p:cNvGrpSpPr/>
        <p:nvPr/>
      </p:nvGrpSpPr>
      <p:grpSpPr>
        <a:xfrm>
          <a:off x="0" y="0"/>
          <a:ext cx="0" cy="0"/>
          <a:chOff x="0" y="0"/>
          <a:chExt cx="0" cy="0"/>
        </a:xfrm>
      </p:grpSpPr>
      <p:sp>
        <p:nvSpPr>
          <p:cNvPr id="370748" name="Rectangle 60"/>
          <p:cNvSpPr>
            <a:spLocks noGrp="1" noChangeArrowheads="1"/>
          </p:cNvSpPr>
          <p:nvPr>
            <p:ph type="body" idx="1"/>
          </p:nvPr>
        </p:nvSpPr>
        <p:spPr bwMode="auto">
          <a:xfrm>
            <a:off x="304800" y="990600"/>
            <a:ext cx="8610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 </a:t>
            </a:r>
          </a:p>
          <a:p>
            <a:pPr lvl="3"/>
            <a:r>
              <a:rPr lang="en-US" altLang="en-US" smtClean="0"/>
              <a:t>Fourth level</a:t>
            </a:r>
          </a:p>
        </p:txBody>
      </p:sp>
      <p:sp>
        <p:nvSpPr>
          <p:cNvPr id="370749" name="Rectangle 61"/>
          <p:cNvSpPr>
            <a:spLocks noGrp="1" noChangeArrowheads="1"/>
          </p:cNvSpPr>
          <p:nvPr>
            <p:ph type="title"/>
          </p:nvPr>
        </p:nvSpPr>
        <p:spPr bwMode="auto">
          <a:xfrm>
            <a:off x="304800" y="0"/>
            <a:ext cx="83820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70750" name="Line 62"/>
          <p:cNvSpPr>
            <a:spLocks noChangeShapeType="1"/>
          </p:cNvSpPr>
          <p:nvPr/>
        </p:nvSpPr>
        <p:spPr bwMode="auto">
          <a:xfrm>
            <a:off x="0" y="838200"/>
            <a:ext cx="9144000" cy="0"/>
          </a:xfrm>
          <a:prstGeom prst="line">
            <a:avLst/>
          </a:prstGeom>
          <a:noFill/>
          <a:ln w="28575">
            <a:solidFill>
              <a:srgbClr val="9966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1" name="Rectangle 63"/>
          <p:cNvSpPr>
            <a:spLocks noChangeArrowheads="1"/>
          </p:cNvSpPr>
          <p:nvPr/>
        </p:nvSpPr>
        <p:spPr bwMode="auto">
          <a:xfrm>
            <a:off x="0" y="6248400"/>
            <a:ext cx="9144000" cy="609600"/>
          </a:xfrm>
          <a:prstGeom prst="rect">
            <a:avLst/>
          </a:prstGeom>
          <a:solidFill>
            <a:schemeClr val="tx1"/>
          </a:solidFill>
          <a:ln>
            <a:noFill/>
          </a:ln>
          <a:effectLst/>
          <a:extLst>
            <a:ext uri="{91240B29-F687-4F45-9708-019B960494DF}">
              <a14:hiddenLine xmlns:a14="http://schemas.microsoft.com/office/drawing/2010/main" w="9525">
                <a:solidFill>
                  <a:srgbClr val="0B1E7D"/>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2" name="AutoShape 64"/>
          <p:cNvSpPr>
            <a:spLocks noChangeArrowheads="1"/>
          </p:cNvSpPr>
          <p:nvPr/>
        </p:nvSpPr>
        <p:spPr bwMode="auto">
          <a:xfrm>
            <a:off x="24003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3" name="Text Box 65"/>
          <p:cNvSpPr txBox="1">
            <a:spLocks noChangeArrowheads="1"/>
          </p:cNvSpPr>
          <p:nvPr/>
        </p:nvSpPr>
        <p:spPr bwMode="auto">
          <a:xfrm>
            <a:off x="25273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latin typeface="Arial" charset="0"/>
                <a:cs typeface="+mn-cs"/>
              </a:rPr>
              <a:t>1</a:t>
            </a:r>
            <a:endParaRPr lang="en-US" altLang="en-US" sz="3000" smtClean="0">
              <a:solidFill>
                <a:srgbClr val="B2B2B2"/>
              </a:solidFill>
              <a:effectLst>
                <a:outerShdw blurRad="38100" dist="38100" dir="2700000" algn="tl">
                  <a:srgbClr val="000000"/>
                </a:outerShdw>
              </a:effectLst>
              <a:latin typeface="Arial" charset="0"/>
              <a:cs typeface="+mn-cs"/>
            </a:endParaRPr>
          </a:p>
        </p:txBody>
      </p:sp>
      <p:sp>
        <p:nvSpPr>
          <p:cNvPr id="370754" name="AutoShape 66"/>
          <p:cNvSpPr>
            <a:spLocks noChangeArrowheads="1"/>
          </p:cNvSpPr>
          <p:nvPr/>
        </p:nvSpPr>
        <p:spPr bwMode="auto">
          <a:xfrm>
            <a:off x="29845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5" name="Text Box 67"/>
          <p:cNvSpPr txBox="1">
            <a:spLocks noChangeArrowheads="1"/>
          </p:cNvSpPr>
          <p:nvPr/>
        </p:nvSpPr>
        <p:spPr bwMode="auto">
          <a:xfrm>
            <a:off x="31115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latin typeface="Arial" charset="0"/>
                <a:cs typeface="+mn-cs"/>
              </a:rPr>
              <a:t>2</a:t>
            </a:r>
            <a:endParaRPr lang="en-US" altLang="en-US" sz="3000" smtClean="0">
              <a:solidFill>
                <a:srgbClr val="B2B2B2"/>
              </a:solidFill>
              <a:effectLst>
                <a:outerShdw blurRad="38100" dist="38100" dir="2700000" algn="tl">
                  <a:srgbClr val="000000"/>
                </a:outerShdw>
              </a:effectLst>
              <a:latin typeface="Arial" charset="0"/>
              <a:cs typeface="+mn-cs"/>
            </a:endParaRPr>
          </a:p>
        </p:txBody>
      </p:sp>
      <p:sp>
        <p:nvSpPr>
          <p:cNvPr id="370756" name="AutoShape 68"/>
          <p:cNvSpPr>
            <a:spLocks noChangeArrowheads="1"/>
          </p:cNvSpPr>
          <p:nvPr/>
        </p:nvSpPr>
        <p:spPr bwMode="auto">
          <a:xfrm>
            <a:off x="35687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7" name="Text Box 69"/>
          <p:cNvSpPr txBox="1">
            <a:spLocks noChangeArrowheads="1"/>
          </p:cNvSpPr>
          <p:nvPr/>
        </p:nvSpPr>
        <p:spPr bwMode="auto">
          <a:xfrm>
            <a:off x="36957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latin typeface="Arial" charset="0"/>
                <a:cs typeface="+mn-cs"/>
              </a:rPr>
              <a:t>3</a:t>
            </a:r>
            <a:endParaRPr lang="en-US" altLang="en-US" sz="3000" smtClean="0">
              <a:solidFill>
                <a:srgbClr val="B2B2B2"/>
              </a:solidFill>
              <a:effectLst>
                <a:outerShdw blurRad="38100" dist="38100" dir="2700000" algn="tl">
                  <a:srgbClr val="000000"/>
                </a:outerShdw>
              </a:effectLst>
              <a:latin typeface="Arial" charset="0"/>
              <a:cs typeface="+mn-cs"/>
            </a:endParaRPr>
          </a:p>
        </p:txBody>
      </p:sp>
      <p:sp>
        <p:nvSpPr>
          <p:cNvPr id="370758" name="Text Box 70"/>
          <p:cNvSpPr txBox="1">
            <a:spLocks noChangeArrowheads="1"/>
          </p:cNvSpPr>
          <p:nvPr/>
        </p:nvSpPr>
        <p:spPr bwMode="auto">
          <a:xfrm>
            <a:off x="1524000" y="63373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r" eaLnBrk="0" hangingPunct="0">
              <a:spcBef>
                <a:spcPct val="50000"/>
              </a:spcBef>
            </a:pPr>
            <a:r>
              <a:rPr lang="en-US" altLang="en-US" sz="1200" b="1" smtClean="0">
                <a:solidFill>
                  <a:srgbClr val="FFFFCC"/>
                </a:solidFill>
                <a:effectLst>
                  <a:outerShdw blurRad="38100" dist="38100" dir="2700000" algn="tl">
                    <a:srgbClr val="000000"/>
                  </a:outerShdw>
                </a:effectLst>
                <a:latin typeface="Arial" charset="0"/>
                <a:cs typeface="+mn-cs"/>
              </a:rPr>
              <a:t>Go To Section:</a:t>
            </a:r>
            <a:endParaRPr lang="en-US" altLang="en-US" sz="3000" smtClean="0">
              <a:solidFill>
                <a:srgbClr val="FFFFCC"/>
              </a:solidFill>
              <a:effectLst>
                <a:outerShdw blurRad="38100" dist="38100" dir="2700000" algn="tl">
                  <a:srgbClr val="000000"/>
                </a:outerShdw>
              </a:effectLst>
              <a:latin typeface="Arial" charset="0"/>
              <a:cs typeface="+mn-cs"/>
            </a:endParaRPr>
          </a:p>
        </p:txBody>
      </p:sp>
      <p:sp>
        <p:nvSpPr>
          <p:cNvPr id="370761" name="AutoShape 73"/>
          <p:cNvSpPr>
            <a:spLocks noChangeArrowheads="1"/>
          </p:cNvSpPr>
          <p:nvPr/>
        </p:nvSpPr>
        <p:spPr bwMode="auto">
          <a:xfrm>
            <a:off x="41529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62" name="Text Box 74"/>
          <p:cNvSpPr txBox="1">
            <a:spLocks noChangeArrowheads="1"/>
          </p:cNvSpPr>
          <p:nvPr/>
        </p:nvSpPr>
        <p:spPr bwMode="auto">
          <a:xfrm>
            <a:off x="42799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latin typeface="Arial" charset="0"/>
                <a:cs typeface="+mn-cs"/>
              </a:rPr>
              <a:t>4</a:t>
            </a:r>
            <a:endParaRPr lang="en-US" altLang="en-US" sz="3000" smtClean="0">
              <a:solidFill>
                <a:srgbClr val="B2B2B2"/>
              </a:solidFill>
              <a:effectLst>
                <a:outerShdw blurRad="38100" dist="38100" dir="2700000" algn="tl">
                  <a:srgbClr val="000000"/>
                </a:outerShdw>
              </a:effectLst>
              <a:latin typeface="Arial" charset="0"/>
              <a:cs typeface="+mn-cs"/>
            </a:endParaRPr>
          </a:p>
        </p:txBody>
      </p:sp>
      <p:pic>
        <p:nvPicPr>
          <p:cNvPr id="370772" name="Picture 84" descr="C:\WINDOWS\DESKTOP\PHlogoforPresPro.bmp"/>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8210550" y="6259513"/>
            <a:ext cx="933450" cy="6032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70773" name="Object 85"/>
          <p:cNvGraphicFramePr>
            <a:graphicFrameLocks noChangeAspect="1"/>
          </p:cNvGraphicFramePr>
          <p:nvPr/>
        </p:nvGraphicFramePr>
        <p:xfrm>
          <a:off x="8216900" y="6265863"/>
          <a:ext cx="914400" cy="584200"/>
        </p:xfrm>
        <a:graphic>
          <a:graphicData uri="http://schemas.openxmlformats.org/presentationml/2006/ole">
            <mc:AlternateContent xmlns:mc="http://schemas.openxmlformats.org/markup-compatibility/2006">
              <mc:Choice xmlns:v="urn:schemas-microsoft-com:vml" Requires="v">
                <p:oleObj spid="_x0000_s1040" name="Picture" r:id="rId18" imgW="2331720" imgH="1490472" progId="Word.Picture.8">
                  <p:embed/>
                </p:oleObj>
              </mc:Choice>
              <mc:Fallback>
                <p:oleObj name="Picture" r:id="rId18" imgW="2331720" imgH="1490472" progId="Word.Picture.8">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216900" y="6265863"/>
                        <a:ext cx="914400" cy="584200"/>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0774" name="Rectangle 86"/>
          <p:cNvSpPr>
            <a:spLocks noChangeArrowheads="1"/>
          </p:cNvSpPr>
          <p:nvPr/>
        </p:nvSpPr>
        <p:spPr bwMode="auto">
          <a:xfrm>
            <a:off x="8215313" y="6267450"/>
            <a:ext cx="898525" cy="569913"/>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Tree>
    <p:extLst>
      <p:ext uri="{BB962C8B-B14F-4D97-AF65-F5344CB8AC3E}">
        <p14:creationId xmlns:p14="http://schemas.microsoft.com/office/powerpoint/2010/main" val="867368318"/>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 id="2147483919" r:id="rId13"/>
  </p:sldLayoutIdLst>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70749"/>
                                        </p:tgtEl>
                                        <p:attrNameLst>
                                          <p:attrName>style.visibility</p:attrName>
                                        </p:attrNameLst>
                                      </p:cBhvr>
                                      <p:to>
                                        <p:strVal val="visible"/>
                                      </p:to>
                                    </p:set>
                                    <p:anim calcmode="lin" valueType="num">
                                      <p:cBhvr additive="base">
                                        <p:cTn id="7" dur="500" fill="hold"/>
                                        <p:tgtEl>
                                          <p:spTgt spid="370749"/>
                                        </p:tgtEl>
                                        <p:attrNameLst>
                                          <p:attrName>ppt_x</p:attrName>
                                        </p:attrNameLst>
                                      </p:cBhvr>
                                      <p:tavLst>
                                        <p:tav tm="0">
                                          <p:val>
                                            <p:strVal val="#ppt_x"/>
                                          </p:val>
                                        </p:tav>
                                        <p:tav tm="100000">
                                          <p:val>
                                            <p:strVal val="#ppt_x"/>
                                          </p:val>
                                        </p:tav>
                                      </p:tavLst>
                                    </p:anim>
                                    <p:anim calcmode="lin" valueType="num">
                                      <p:cBhvr additive="base">
                                        <p:cTn id="8" dur="500" fill="hold"/>
                                        <p:tgtEl>
                                          <p:spTgt spid="370749"/>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70748">
                                            <p:txEl>
                                              <p:pRg st="0" end="0"/>
                                            </p:txEl>
                                          </p:spTgt>
                                        </p:tgtEl>
                                        <p:attrNameLst>
                                          <p:attrName>style.visibility</p:attrName>
                                        </p:attrNameLst>
                                      </p:cBhvr>
                                      <p:to>
                                        <p:strVal val="visible"/>
                                      </p:to>
                                    </p:set>
                                    <p:anim calcmode="lin" valueType="num">
                                      <p:cBhvr additive="base">
                                        <p:cTn id="13" dur="500" fill="hold"/>
                                        <p:tgtEl>
                                          <p:spTgt spid="370748">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7074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70748">
                                            <p:txEl>
                                              <p:pRg st="1" end="1"/>
                                            </p:txEl>
                                          </p:spTgt>
                                        </p:tgtEl>
                                        <p:attrNameLst>
                                          <p:attrName>style.visibility</p:attrName>
                                        </p:attrNameLst>
                                      </p:cBhvr>
                                      <p:to>
                                        <p:strVal val="visible"/>
                                      </p:to>
                                    </p:set>
                                    <p:anim calcmode="lin" valueType="num">
                                      <p:cBhvr additive="base">
                                        <p:cTn id="19" dur="500" fill="hold"/>
                                        <p:tgtEl>
                                          <p:spTgt spid="370748">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70748">
                                            <p:txEl>
                                              <p:pRg st="1" end="1"/>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70748">
                                            <p:txEl>
                                              <p:pRg st="2" end="2"/>
                                            </p:txEl>
                                          </p:spTgt>
                                        </p:tgtEl>
                                        <p:attrNameLst>
                                          <p:attrName>style.visibility</p:attrName>
                                        </p:attrNameLst>
                                      </p:cBhvr>
                                      <p:to>
                                        <p:strVal val="visible"/>
                                      </p:to>
                                    </p:set>
                                    <p:anim calcmode="lin" valueType="num">
                                      <p:cBhvr additive="base">
                                        <p:cTn id="23" dur="500" fill="hold"/>
                                        <p:tgtEl>
                                          <p:spTgt spid="370748">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70748">
                                            <p:txEl>
                                              <p:pRg st="2" end="2"/>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70748">
                                            <p:txEl>
                                              <p:pRg st="3" end="3"/>
                                            </p:txEl>
                                          </p:spTgt>
                                        </p:tgtEl>
                                        <p:attrNameLst>
                                          <p:attrName>style.visibility</p:attrName>
                                        </p:attrNameLst>
                                      </p:cBhvr>
                                      <p:to>
                                        <p:strVal val="visible"/>
                                      </p:to>
                                    </p:set>
                                    <p:anim calcmode="lin" valueType="num">
                                      <p:cBhvr additive="base">
                                        <p:cTn id="27" dur="500" fill="hold"/>
                                        <p:tgtEl>
                                          <p:spTgt spid="370748">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7074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748" grpId="0" build="p" bldLvl="2" autoUpdateAnimBg="0">
        <p:tmplLst>
          <p:tmpl lvl="1">
            <p:tnLst>
              <p:par>
                <p:cTn presetID="2" presetClass="entr" presetSubtype="2" fill="hold" nodeType="click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2">
            <p:tnLst>
              <p:par>
                <p:cTn presetID="2" presetClass="entr" presetSubtype="2" fill="hold" nodeType="click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Lst>
      </p:bldP>
      <p:bldP spid="370749" grpId="0" autoUpdateAnimBg="0"/>
    </p:bldLst>
  </p:timing>
  <p:txStyles>
    <p:titleStyle>
      <a:lvl1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mj-lt"/>
          <a:ea typeface="+mj-ea"/>
          <a:cs typeface="+mj-cs"/>
        </a:defRPr>
      </a:lvl1pPr>
      <a:lvl2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2pPr>
      <a:lvl3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3pPr>
      <a:lvl4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4pPr>
      <a:lvl5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5pPr>
      <a:lvl6pPr marL="4572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6pPr>
      <a:lvl7pPr marL="9144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7pPr>
      <a:lvl8pPr marL="13716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8pPr>
      <a:lvl9pPr marL="18288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9pPr>
    </p:titleStyle>
    <p:bodyStyle>
      <a:lvl1pPr marL="339725" indent="-339725" algn="l" rtl="0" eaLnBrk="0" fontAlgn="base" hangingPunct="0">
        <a:spcBef>
          <a:spcPct val="60000"/>
        </a:spcBef>
        <a:spcAft>
          <a:spcPct val="0"/>
        </a:spcAft>
        <a:buClr>
          <a:schemeClr val="tx1"/>
        </a:buClr>
        <a:buSzPct val="150000"/>
        <a:buChar char="•"/>
        <a:defRPr kumimoji="1" sz="2000">
          <a:solidFill>
            <a:srgbClr val="000000"/>
          </a:solidFill>
          <a:latin typeface="+mn-lt"/>
          <a:ea typeface="+mn-ea"/>
          <a:cs typeface="+mn-cs"/>
        </a:defRPr>
      </a:lvl1pPr>
      <a:lvl2pPr marL="679450" indent="-214313" algn="l" rtl="0" eaLnBrk="0" fontAlgn="base" hangingPunct="0">
        <a:spcBef>
          <a:spcPct val="40000"/>
        </a:spcBef>
        <a:spcAft>
          <a:spcPct val="0"/>
        </a:spcAft>
        <a:buClr>
          <a:schemeClr val="tx1"/>
        </a:buClr>
        <a:defRPr kumimoji="1">
          <a:solidFill>
            <a:srgbClr val="000000"/>
          </a:solidFill>
          <a:latin typeface="+mn-lt"/>
        </a:defRPr>
      </a:lvl2pPr>
      <a:lvl3pPr marL="1144588" indent="-231775" algn="l" rtl="0" eaLnBrk="0" fontAlgn="base" hangingPunct="0">
        <a:lnSpc>
          <a:spcPct val="95000"/>
        </a:lnSpc>
        <a:spcBef>
          <a:spcPct val="35000"/>
        </a:spcBef>
        <a:spcAft>
          <a:spcPct val="0"/>
        </a:spcAft>
        <a:buChar char="•"/>
        <a:defRPr kumimoji="1" sz="2000">
          <a:solidFill>
            <a:srgbClr val="000000"/>
          </a:solidFill>
          <a:latin typeface="+mn-lt"/>
        </a:defRPr>
      </a:lvl3pPr>
      <a:lvl4pPr marL="1592263" indent="-214313" algn="l" rtl="0" eaLnBrk="0" fontAlgn="base" hangingPunct="0">
        <a:lnSpc>
          <a:spcPct val="75000"/>
        </a:lnSpc>
        <a:spcBef>
          <a:spcPct val="30000"/>
        </a:spcBef>
        <a:spcAft>
          <a:spcPct val="0"/>
        </a:spcAft>
        <a:buChar char="–"/>
        <a:defRPr kumimoji="1">
          <a:solidFill>
            <a:srgbClr val="000000"/>
          </a:solidFill>
          <a:latin typeface="+mn-lt"/>
        </a:defRPr>
      </a:lvl4pPr>
      <a:lvl5pPr marL="21129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5pPr>
      <a:lvl6pPr marL="25701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6pPr>
      <a:lvl7pPr marL="30273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7pPr>
      <a:lvl8pPr marL="34845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8pPr>
      <a:lvl9pPr marL="39417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Mon</a:t>
            </a:r>
            <a:r>
              <a:rPr lang="en-US" altLang="en-US" b="1" dirty="0" smtClean="0">
                <a:solidFill>
                  <a:srgbClr val="FF0000"/>
                </a:solidFill>
              </a:rPr>
              <a:t>day </a:t>
            </a:r>
            <a:r>
              <a:rPr lang="en-US" altLang="en-US" b="1" dirty="0" smtClean="0">
                <a:solidFill>
                  <a:srgbClr val="FF0000"/>
                </a:solidFill>
              </a:rPr>
              <a:t>May </a:t>
            </a:r>
            <a:r>
              <a:rPr lang="en-US" altLang="en-US" b="1" dirty="0" smtClean="0">
                <a:solidFill>
                  <a:srgbClr val="FF0000"/>
                </a:solidFill>
              </a:rPr>
              <a:t>18, </a:t>
            </a:r>
            <a:r>
              <a:rPr lang="en-US" altLang="en-US" b="1" dirty="0" smtClean="0">
                <a:solidFill>
                  <a:srgbClr val="FF0000"/>
                </a:solidFill>
              </a:rPr>
              <a:t>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fontScale="925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a:t>
            </a:r>
            <a:r>
              <a:rPr lang="en-US" sz="2400" dirty="0" smtClean="0"/>
              <a:t>Identify the issue over illegal immigration in the U.S.</a:t>
            </a:r>
            <a:endParaRPr lang="en-US" sz="2400" dirty="0" smtClean="0"/>
          </a:p>
          <a:p>
            <a:pPr marL="0" indent="0">
              <a:spcBef>
                <a:spcPct val="0"/>
              </a:spcBef>
              <a:buFont typeface="Arial" charset="0"/>
              <a:buNone/>
              <a:defRPr/>
            </a:pPr>
            <a:endParaRPr lang="en-US" sz="2000" b="1" dirty="0" smtClean="0">
              <a:solidFill>
                <a:srgbClr val="FF0000"/>
              </a:solidFill>
            </a:endParaRPr>
          </a:p>
          <a:p>
            <a:pPr marL="609600" indent="-609600">
              <a:spcBef>
                <a:spcPct val="0"/>
              </a:spcBef>
              <a:buFontTx/>
              <a:buNone/>
              <a:defRPr/>
            </a:pPr>
            <a:r>
              <a:rPr lang="en-US" sz="2800" b="1" dirty="0" smtClean="0">
                <a:solidFill>
                  <a:srgbClr val="FF0000"/>
                </a:solidFill>
              </a:rPr>
              <a:t>AGENDA:</a:t>
            </a:r>
            <a:endParaRPr lang="en-US" sz="2400" dirty="0" smtClean="0"/>
          </a:p>
          <a:p>
            <a:pPr marL="609600" indent="-609600">
              <a:spcBef>
                <a:spcPct val="0"/>
              </a:spcBef>
              <a:buFontTx/>
              <a:buAutoNum type="arabicParenR"/>
              <a:defRPr/>
            </a:pPr>
            <a:r>
              <a:rPr lang="en-US" sz="2400" dirty="0" smtClean="0"/>
              <a:t>WARM-UP: </a:t>
            </a:r>
            <a:r>
              <a:rPr lang="en-US" sz="2400" dirty="0" smtClean="0"/>
              <a:t>Immigration Statistics</a:t>
            </a:r>
            <a:endParaRPr lang="en-US" sz="1400" dirty="0" smtClean="0">
              <a:solidFill>
                <a:prstClr val="black"/>
              </a:solidFill>
            </a:endParaRPr>
          </a:p>
          <a:p>
            <a:pPr marL="609600" indent="-609600">
              <a:spcBef>
                <a:spcPct val="0"/>
              </a:spcBef>
              <a:buFontTx/>
              <a:buAutoNum type="arabicParenR"/>
              <a:defRPr/>
            </a:pPr>
            <a:r>
              <a:rPr lang="en-US" sz="2400" dirty="0" smtClean="0">
                <a:solidFill>
                  <a:prstClr val="black"/>
                </a:solidFill>
              </a:rPr>
              <a:t>VIDEO: 30 Days – Illegal Immigration</a:t>
            </a:r>
            <a:endParaRPr lang="en-US" sz="2400" dirty="0" smtClean="0">
              <a:solidFill>
                <a:prstClr val="black"/>
              </a:solidFill>
            </a:endParaRPr>
          </a:p>
          <a:p>
            <a:pPr marL="609600" indent="-609600">
              <a:spcBef>
                <a:spcPct val="0"/>
              </a:spcBef>
              <a:buFontTx/>
              <a:buAutoNum type="arabicParenR"/>
              <a:defRPr/>
            </a:pPr>
            <a:r>
              <a:rPr lang="en-US" sz="2400" dirty="0" smtClean="0">
                <a:solidFill>
                  <a:prstClr val="black"/>
                </a:solidFill>
              </a:rPr>
              <a:t>ASSIGNMENT: Workbook P. </a:t>
            </a:r>
            <a:r>
              <a:rPr lang="en-US" sz="2400" dirty="0" smtClean="0">
                <a:solidFill>
                  <a:prstClr val="black"/>
                </a:solidFill>
              </a:rPr>
              <a:t>98 – DUE TOMORROW</a:t>
            </a:r>
            <a:endParaRPr lang="en-US" sz="2400" b="1" dirty="0" smtClean="0">
              <a:solidFill>
                <a:prstClr val="black"/>
              </a:solidFill>
              <a:effectLst>
                <a:outerShdw blurRad="38100" dist="38100" dir="2700000" algn="tl">
                  <a:srgbClr val="000000">
                    <a:alpha val="43137"/>
                  </a:srgbClr>
                </a:outerShdw>
              </a:effectLst>
            </a:endParaRPr>
          </a:p>
          <a:p>
            <a:pPr marL="0" indent="0" algn="ctr">
              <a:spcBef>
                <a:spcPct val="0"/>
              </a:spcBef>
              <a:buNone/>
              <a:defRPr/>
            </a:pPr>
            <a:r>
              <a:rPr lang="en-US" sz="2400" b="1" dirty="0" smtClean="0">
                <a:solidFill>
                  <a:prstClr val="black"/>
                </a:solidFill>
                <a:effectLst>
                  <a:outerShdw blurRad="38100" dist="38100" dir="2700000" algn="tl">
                    <a:srgbClr val="000000">
                      <a:alpha val="43137"/>
                    </a:srgbClr>
                  </a:outerShdw>
                </a:effectLst>
              </a:rPr>
              <a:t>***EXTRA CREDIT OPPORTUNITY – </a:t>
            </a:r>
          </a:p>
          <a:p>
            <a:pPr marL="0" indent="0" algn="ctr">
              <a:spcBef>
                <a:spcPct val="0"/>
              </a:spcBef>
              <a:buNone/>
              <a:defRPr/>
            </a:pPr>
            <a:r>
              <a:rPr lang="en-US" sz="2400" b="1" dirty="0" smtClean="0">
                <a:solidFill>
                  <a:prstClr val="black"/>
                </a:solidFill>
                <a:effectLst>
                  <a:outerShdw blurRad="38100" dist="38100" dir="2700000" algn="tl">
                    <a:srgbClr val="000000">
                      <a:alpha val="43137"/>
                    </a:srgbClr>
                  </a:outerShdw>
                </a:effectLst>
              </a:rPr>
              <a:t>See me about a Naturalization Interview***</a:t>
            </a:r>
          </a:p>
          <a:p>
            <a:pPr marL="0" indent="0" algn="ctr">
              <a:spcBef>
                <a:spcPct val="0"/>
              </a:spcBef>
              <a:buNone/>
              <a:defRPr/>
            </a:pPr>
            <a:r>
              <a:rPr lang="en-US" sz="2400" b="1" dirty="0" smtClean="0">
                <a:solidFill>
                  <a:prstClr val="black"/>
                </a:solidFill>
                <a:effectLst>
                  <a:outerShdw blurRad="38100" dist="38100" dir="2700000" algn="tl">
                    <a:srgbClr val="000000">
                      <a:alpha val="43137"/>
                    </a:srgbClr>
                  </a:outerShdw>
                </a:effectLst>
              </a:rPr>
              <a:t>*****FINAL PROJECTS DUE MAY 22 – </a:t>
            </a:r>
            <a:r>
              <a:rPr lang="en-US" sz="2400" b="1" dirty="0" smtClean="0">
                <a:solidFill>
                  <a:prstClr val="black"/>
                </a:solidFill>
                <a:effectLst>
                  <a:outerShdw blurRad="38100" dist="38100" dir="2700000" algn="tl">
                    <a:srgbClr val="000000">
                      <a:alpha val="43137"/>
                    </a:srgbClr>
                  </a:outerShdw>
                </a:effectLst>
              </a:rPr>
              <a:t>THIS FRIDAY</a:t>
            </a:r>
            <a:r>
              <a:rPr lang="en-US" sz="2400" b="1" dirty="0" smtClean="0">
                <a:solidFill>
                  <a:prstClr val="black"/>
                </a:solidFill>
                <a:effectLst>
                  <a:outerShdw blurRad="38100" dist="38100" dir="2700000" algn="tl">
                    <a:srgbClr val="000000">
                      <a:alpha val="43137"/>
                    </a:srgbClr>
                  </a:outerShdw>
                </a:effectLst>
              </a:rPr>
              <a:t>*****</a:t>
            </a:r>
            <a:endParaRPr lang="en-US" sz="1200" b="1" dirty="0" smtClean="0">
              <a:solidFill>
                <a:srgbClr val="FF0000"/>
              </a:solidFill>
              <a:effectLst>
                <a:outerShdw blurRad="38100" dist="38100" dir="2700000" algn="tl">
                  <a:srgbClr val="000000">
                    <a:alpha val="43137"/>
                  </a:srgbClr>
                </a:outerShdw>
              </a:effectLst>
            </a:endParaRPr>
          </a:p>
          <a:p>
            <a:pPr marL="0" indent="0">
              <a:spcBef>
                <a:spcPct val="0"/>
              </a:spcBef>
              <a:buFont typeface="Arial" charset="0"/>
              <a:buNone/>
              <a:defRPr/>
            </a:pPr>
            <a:endParaRPr lang="en-US" sz="2000" b="1" dirty="0" smtClean="0"/>
          </a:p>
          <a:p>
            <a:pPr marL="609600" indent="-609600">
              <a:spcBef>
                <a:spcPct val="0"/>
              </a:spcBef>
              <a:buFont typeface="Arial" charset="0"/>
              <a:buNone/>
              <a:defRPr/>
            </a:pPr>
            <a:r>
              <a:rPr lang="en-US" sz="2800" b="1" dirty="0" smtClean="0">
                <a:solidFill>
                  <a:srgbClr val="1F497D"/>
                </a:solidFill>
              </a:rPr>
              <a:t>Immigration Statistics WARM-UP</a:t>
            </a:r>
            <a:r>
              <a:rPr lang="en-US" sz="2800" dirty="0">
                <a:solidFill>
                  <a:srgbClr val="1F497D"/>
                </a:solidFill>
              </a:rPr>
              <a:t>: </a:t>
            </a:r>
            <a:r>
              <a:rPr lang="en-US" sz="1050" dirty="0">
                <a:solidFill>
                  <a:srgbClr val="000000"/>
                </a:solidFill>
              </a:rPr>
              <a:t>(Follow the directions below</a:t>
            </a:r>
            <a:r>
              <a:rPr lang="en-US" sz="1050" dirty="0" smtClean="0">
                <a:solidFill>
                  <a:srgbClr val="000000"/>
                </a:solidFill>
              </a:rPr>
              <a:t>)</a:t>
            </a:r>
            <a:endParaRPr lang="en-US" sz="2400" dirty="0" smtClean="0">
              <a:solidFill>
                <a:prstClr val="black"/>
              </a:solidFill>
            </a:endParaRPr>
          </a:p>
          <a:p>
            <a:pPr marL="0" indent="0" algn="ctr">
              <a:spcBef>
                <a:spcPct val="0"/>
              </a:spcBef>
              <a:buFont typeface="Arial" charset="0"/>
              <a:buNone/>
              <a:defRPr/>
            </a:pPr>
            <a:r>
              <a:rPr lang="en-US" sz="2400" dirty="0" smtClean="0">
                <a:solidFill>
                  <a:prstClr val="black"/>
                </a:solidFill>
              </a:rPr>
              <a:t>	***5 minutes***</a:t>
            </a:r>
          </a:p>
          <a:p>
            <a:pPr marL="0" lvl="0" indent="0">
              <a:lnSpc>
                <a:spcPct val="120000"/>
              </a:lnSpc>
              <a:spcBef>
                <a:spcPct val="0"/>
              </a:spcBef>
              <a:buNone/>
              <a:defRPr/>
            </a:pPr>
            <a:r>
              <a:rPr lang="en-US" sz="2000" dirty="0" smtClean="0">
                <a:solidFill>
                  <a:prstClr val="black"/>
                </a:solidFill>
              </a:rPr>
              <a:t>Analyze the chart on P. 616.</a:t>
            </a:r>
            <a:endParaRPr lang="en-US" sz="2000" dirty="0">
              <a:solidFill>
                <a:prstClr val="black"/>
              </a:solidFill>
            </a:endParaRPr>
          </a:p>
          <a:p>
            <a:pPr marL="457200" indent="-457200">
              <a:buFont typeface="+mj-lt"/>
              <a:buAutoNum type="arabicParenR"/>
            </a:pPr>
            <a:r>
              <a:rPr lang="en-US" altLang="en-US" sz="2000" dirty="0" smtClean="0"/>
              <a:t>From 1901 – 1910, where did the largest group of immigrants come from?</a:t>
            </a:r>
          </a:p>
          <a:p>
            <a:pPr marL="457200" indent="-457200">
              <a:buFont typeface="+mj-lt"/>
              <a:buAutoNum type="arabicParenR"/>
            </a:pPr>
            <a:r>
              <a:rPr lang="en-US" altLang="en-US" sz="2000" dirty="0" smtClean="0"/>
              <a:t>From 1991 – 2000, where did the 2 largest groups of immigrants come from?</a:t>
            </a:r>
          </a:p>
          <a:p>
            <a:pPr marL="457200" indent="-457200">
              <a:buFont typeface="+mj-lt"/>
              <a:buAutoNum type="arabicParenR"/>
            </a:pPr>
            <a:r>
              <a:rPr lang="en-US" altLang="en-US" sz="2000" dirty="0" smtClean="0"/>
              <a:t>In what decade did the trend of immigration change in the U.S.?</a:t>
            </a:r>
            <a:endParaRPr lang="en-US" altLang="en-US" sz="2000" dirty="0" smtClean="0"/>
          </a:p>
        </p:txBody>
      </p:sp>
    </p:spTree>
    <p:extLst>
      <p:ext uri="{BB962C8B-B14F-4D97-AF65-F5344CB8AC3E}">
        <p14:creationId xmlns:p14="http://schemas.microsoft.com/office/powerpoint/2010/main" val="2325270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439298" name="Rectangle 1026"/>
          <p:cNvSpPr>
            <a:spLocks noGrp="1" noChangeArrowheads="1"/>
          </p:cNvSpPr>
          <p:nvPr>
            <p:ph type="title"/>
          </p:nvPr>
        </p:nvSpPr>
        <p:spPr/>
        <p:txBody>
          <a:bodyPr/>
          <a:lstStyle/>
          <a:p>
            <a:pPr algn="ctr"/>
            <a:r>
              <a:rPr lang="en-US" altLang="en-US"/>
              <a:t>Undocumented Aliens</a:t>
            </a:r>
          </a:p>
        </p:txBody>
      </p:sp>
      <p:sp>
        <p:nvSpPr>
          <p:cNvPr id="439299" name="Rectangle 1027"/>
          <p:cNvSpPr>
            <a:spLocks noGrp="1" noChangeArrowheads="1"/>
          </p:cNvSpPr>
          <p:nvPr>
            <p:ph type="body" sz="half" idx="1"/>
          </p:nvPr>
        </p:nvSpPr>
        <p:spPr>
          <a:xfrm>
            <a:off x="304800" y="990600"/>
            <a:ext cx="8566150" cy="4751388"/>
          </a:xfrm>
        </p:spPr>
        <p:txBody>
          <a:bodyPr/>
          <a:lstStyle/>
          <a:p>
            <a:r>
              <a:rPr lang="en-US" altLang="en-US" sz="2000"/>
              <a:t>No one knows for sure how many undocumented aliens live in the United States today. The Census Bureau and the INS give estimates between three and six million. However, some feel the number is twice that many.</a:t>
            </a:r>
          </a:p>
          <a:p>
            <a:r>
              <a:rPr lang="en-US" altLang="en-US" sz="2000"/>
              <a:t>The growing number of undocumented aliens places stress on programs which are based on a known population. With such an increase, there is added stress on public schools and welfare services in several States. </a:t>
            </a:r>
          </a:p>
          <a:p>
            <a:r>
              <a:rPr lang="en-US" altLang="en-US" sz="2000"/>
              <a:t>After much debate and struggle, Congress passed the Illegal Immigration Restrictions Act of 1996. This law made it easier for the INS to deport aliens by  toughening the penalties for smuggling aliens into this country, preventing undocumented aliens from claiming Social Security benefits or public housing, and allowing State welfare workers to check the legal status of any alien who applies for any welfare benefits.</a:t>
            </a:r>
            <a:r>
              <a:rPr lang="en-US" altLang="en-US" sz="1800"/>
              <a:t> </a:t>
            </a:r>
          </a:p>
        </p:txBody>
      </p:sp>
    </p:spTree>
    <p:extLst>
      <p:ext uri="{BB962C8B-B14F-4D97-AF65-F5344CB8AC3E}">
        <p14:creationId xmlns:p14="http://schemas.microsoft.com/office/powerpoint/2010/main" val="2713148511"/>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39298"/>
                                        </p:tgtEl>
                                        <p:attrNameLst>
                                          <p:attrName>style.visibility</p:attrName>
                                        </p:attrNameLst>
                                      </p:cBhvr>
                                      <p:to>
                                        <p:strVal val="visible"/>
                                      </p:to>
                                    </p:set>
                                    <p:anim calcmode="lin" valueType="num">
                                      <p:cBhvr additive="base">
                                        <p:cTn id="7" dur="500" fill="hold"/>
                                        <p:tgtEl>
                                          <p:spTgt spid="439298"/>
                                        </p:tgtEl>
                                        <p:attrNameLst>
                                          <p:attrName>ppt_x</p:attrName>
                                        </p:attrNameLst>
                                      </p:cBhvr>
                                      <p:tavLst>
                                        <p:tav tm="0">
                                          <p:val>
                                            <p:strVal val="#ppt_x"/>
                                          </p:val>
                                        </p:tav>
                                        <p:tav tm="100000">
                                          <p:val>
                                            <p:strVal val="#ppt_x"/>
                                          </p:val>
                                        </p:tav>
                                      </p:tavLst>
                                    </p:anim>
                                    <p:anim calcmode="lin" valueType="num">
                                      <p:cBhvr additive="base">
                                        <p:cTn id="8" dur="500" fill="hold"/>
                                        <p:tgtEl>
                                          <p:spTgt spid="43929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4" presetClass="entr" presetSubtype="5" fill="hold" grpId="0" nodeType="clickEffect">
                                  <p:stCondLst>
                                    <p:cond delay="0"/>
                                  </p:stCondLst>
                                  <p:childTnLst>
                                    <p:set>
                                      <p:cBhvr>
                                        <p:cTn id="12" dur="1" fill="hold">
                                          <p:stCondLst>
                                            <p:cond delay="0"/>
                                          </p:stCondLst>
                                        </p:cTn>
                                        <p:tgtEl>
                                          <p:spTgt spid="439299">
                                            <p:txEl>
                                              <p:pRg st="0" end="0"/>
                                            </p:txEl>
                                          </p:spTgt>
                                        </p:tgtEl>
                                        <p:attrNameLst>
                                          <p:attrName>style.visibility</p:attrName>
                                        </p:attrNameLst>
                                      </p:cBhvr>
                                      <p:to>
                                        <p:strVal val="visible"/>
                                      </p:to>
                                    </p:set>
                                    <p:animEffect transition="in" filter="randombar(vertical)">
                                      <p:cBhvr>
                                        <p:cTn id="13" dur="500"/>
                                        <p:tgtEl>
                                          <p:spTgt spid="43929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4" presetClass="entr" presetSubtype="5" fill="hold" grpId="0" nodeType="clickEffect">
                                  <p:stCondLst>
                                    <p:cond delay="0"/>
                                  </p:stCondLst>
                                  <p:childTnLst>
                                    <p:set>
                                      <p:cBhvr>
                                        <p:cTn id="17" dur="1" fill="hold">
                                          <p:stCondLst>
                                            <p:cond delay="0"/>
                                          </p:stCondLst>
                                        </p:cTn>
                                        <p:tgtEl>
                                          <p:spTgt spid="439299">
                                            <p:txEl>
                                              <p:pRg st="1" end="1"/>
                                            </p:txEl>
                                          </p:spTgt>
                                        </p:tgtEl>
                                        <p:attrNameLst>
                                          <p:attrName>style.visibility</p:attrName>
                                        </p:attrNameLst>
                                      </p:cBhvr>
                                      <p:to>
                                        <p:strVal val="visible"/>
                                      </p:to>
                                    </p:set>
                                    <p:animEffect transition="in" filter="randombar(vertical)">
                                      <p:cBhvr>
                                        <p:cTn id="18" dur="500"/>
                                        <p:tgtEl>
                                          <p:spTgt spid="439299">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4" presetClass="entr" presetSubtype="5" fill="hold" grpId="0" nodeType="clickEffect">
                                  <p:stCondLst>
                                    <p:cond delay="0"/>
                                  </p:stCondLst>
                                  <p:childTnLst>
                                    <p:set>
                                      <p:cBhvr>
                                        <p:cTn id="22" dur="1" fill="hold">
                                          <p:stCondLst>
                                            <p:cond delay="0"/>
                                          </p:stCondLst>
                                        </p:cTn>
                                        <p:tgtEl>
                                          <p:spTgt spid="439299">
                                            <p:txEl>
                                              <p:pRg st="2" end="2"/>
                                            </p:txEl>
                                          </p:spTgt>
                                        </p:tgtEl>
                                        <p:attrNameLst>
                                          <p:attrName>style.visibility</p:attrName>
                                        </p:attrNameLst>
                                      </p:cBhvr>
                                      <p:to>
                                        <p:strVal val="visible"/>
                                      </p:to>
                                    </p:set>
                                    <p:animEffect transition="in" filter="randombar(vertical)">
                                      <p:cBhvr>
                                        <p:cTn id="23" dur="500"/>
                                        <p:tgtEl>
                                          <p:spTgt spid="439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298" grpId="0" autoUpdateAnimBg="0"/>
      <p:bldP spid="439299"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0" y="274638"/>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b="1" u="sng" dirty="0" smtClean="0">
                <a:solidFill>
                  <a:prstClr val="black"/>
                </a:solidFill>
              </a:rPr>
              <a:t>3</a:t>
            </a:r>
            <a:r>
              <a:rPr lang="en-US" altLang="en-US" b="1" u="sng" baseline="30000" dirty="0" smtClean="0">
                <a:solidFill>
                  <a:prstClr val="black"/>
                </a:solidFill>
              </a:rPr>
              <a:t>rd</a:t>
            </a:r>
            <a:r>
              <a:rPr lang="en-US" altLang="en-US" b="1" u="sng" dirty="0" smtClean="0">
                <a:solidFill>
                  <a:prstClr val="black"/>
                </a:solidFill>
              </a:rPr>
              <a:t> Period FINAL PROJECT</a:t>
            </a:r>
          </a:p>
          <a:p>
            <a:r>
              <a:rPr lang="en-US" altLang="en-US" b="1" u="sng" dirty="0" smtClean="0">
                <a:solidFill>
                  <a:prstClr val="black"/>
                </a:solidFill>
              </a:rPr>
              <a:t>PRESENATION SCHEDULE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85036126"/>
              </p:ext>
            </p:extLst>
          </p:nvPr>
        </p:nvGraphicFramePr>
        <p:xfrm>
          <a:off x="76200" y="1371600"/>
          <a:ext cx="8991600" cy="5410200"/>
        </p:xfrm>
        <a:graphic>
          <a:graphicData uri="http://schemas.openxmlformats.org/drawingml/2006/table">
            <a:tbl>
              <a:tblPr firstRow="1" bandRow="1">
                <a:tableStyleId>{5940675A-B579-460E-94D1-54222C63F5DA}</a:tableStyleId>
              </a:tblPr>
              <a:tblGrid>
                <a:gridCol w="2247900"/>
                <a:gridCol w="2247900"/>
                <a:gridCol w="2247900"/>
                <a:gridCol w="2247900"/>
              </a:tblGrid>
              <a:tr h="676275">
                <a:tc>
                  <a:txBody>
                    <a:bodyPr/>
                    <a:lstStyle/>
                    <a:p>
                      <a:pPr algn="ctr"/>
                      <a:r>
                        <a:rPr lang="en-US" dirty="0" smtClean="0">
                          <a:solidFill>
                            <a:schemeClr val="bg1"/>
                          </a:solidFill>
                        </a:rPr>
                        <a:t>TUESDAY</a:t>
                      </a:r>
                    </a:p>
                    <a:p>
                      <a:pPr algn="ctr"/>
                      <a:r>
                        <a:rPr lang="en-US" dirty="0" smtClean="0">
                          <a:solidFill>
                            <a:schemeClr val="bg1"/>
                          </a:solidFill>
                        </a:rPr>
                        <a:t>May</a:t>
                      </a:r>
                      <a:r>
                        <a:rPr lang="en-US" baseline="0" dirty="0" smtClean="0">
                          <a:solidFill>
                            <a:schemeClr val="bg1"/>
                          </a:solidFill>
                        </a:rPr>
                        <a:t> 26</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WEDNESDAY</a:t>
                      </a:r>
                    </a:p>
                    <a:p>
                      <a:pPr algn="ctr"/>
                      <a:r>
                        <a:rPr lang="en-US" dirty="0" smtClean="0">
                          <a:solidFill>
                            <a:schemeClr val="bg1"/>
                          </a:solidFill>
                        </a:rPr>
                        <a:t>May</a:t>
                      </a:r>
                      <a:r>
                        <a:rPr lang="en-US" baseline="0" dirty="0" smtClean="0">
                          <a:solidFill>
                            <a:schemeClr val="bg1"/>
                          </a:solidFill>
                        </a:rPr>
                        <a:t> 27</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THURSDAY</a:t>
                      </a:r>
                    </a:p>
                    <a:p>
                      <a:pPr algn="ctr"/>
                      <a:r>
                        <a:rPr lang="en-US" dirty="0" smtClean="0">
                          <a:solidFill>
                            <a:schemeClr val="bg1"/>
                          </a:solidFill>
                        </a:rPr>
                        <a:t>May</a:t>
                      </a:r>
                      <a:r>
                        <a:rPr lang="en-US" baseline="0" dirty="0" smtClean="0">
                          <a:solidFill>
                            <a:schemeClr val="bg1"/>
                          </a:solidFill>
                        </a:rPr>
                        <a:t> 28</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FRIDAY</a:t>
                      </a:r>
                      <a:endParaRPr lang="en-US" baseline="0" dirty="0" smtClean="0">
                        <a:solidFill>
                          <a:schemeClr val="bg1"/>
                        </a:solidFill>
                      </a:endParaRPr>
                    </a:p>
                    <a:p>
                      <a:pPr algn="ctr"/>
                      <a:r>
                        <a:rPr lang="en-US" baseline="0" dirty="0" smtClean="0">
                          <a:solidFill>
                            <a:schemeClr val="bg1"/>
                          </a:solidFill>
                        </a:rPr>
                        <a:t>May 29</a:t>
                      </a:r>
                      <a:r>
                        <a:rPr lang="en-US" baseline="30000" dirty="0" smtClean="0">
                          <a:solidFill>
                            <a:schemeClr val="bg1"/>
                          </a:solidFill>
                        </a:rPr>
                        <a:t>th</a:t>
                      </a:r>
                      <a:endParaRPr lang="en-US" dirty="0">
                        <a:solidFill>
                          <a:schemeClr val="bg1"/>
                        </a:solidFill>
                      </a:endParaRPr>
                    </a:p>
                  </a:txBody>
                  <a:tcPr>
                    <a:solidFill>
                      <a:schemeClr val="tx1"/>
                    </a:solidFill>
                  </a:tcPr>
                </a:tc>
              </a:tr>
              <a:tr h="676275">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a:t>
                      </a:r>
                    </a:p>
                  </a:txBody>
                  <a:tcPr/>
                </a:tc>
                <a:tc>
                  <a:txBody>
                    <a:bodyPr/>
                    <a:lstStyle/>
                    <a:p>
                      <a:pPr algn="l"/>
                      <a:r>
                        <a:rPr lang="en-US" dirty="0" smtClean="0">
                          <a:solidFill>
                            <a:schemeClr val="tx1"/>
                          </a:solidFill>
                        </a:rPr>
                        <a:t>1</a:t>
                      </a:r>
                      <a:r>
                        <a:rPr lang="en-US" baseline="30000" dirty="0" smtClean="0">
                          <a:solidFill>
                            <a:schemeClr val="tx1"/>
                          </a:solidFill>
                        </a:rPr>
                        <a:t>st</a:t>
                      </a:r>
                      <a:r>
                        <a:rPr lang="en-US" baseline="0" dirty="0" smtClean="0">
                          <a:solidFill>
                            <a:schemeClr val="tx1"/>
                          </a:solidFill>
                        </a:rPr>
                        <a:t> – Brett &amp; Zach</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Ashley &amp; Angelina</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Maria &amp; Stephanie C.</a:t>
                      </a:r>
                      <a:endParaRPr lang="en-US" dirty="0">
                        <a:solidFill>
                          <a:schemeClr val="tx1"/>
                        </a:solidFill>
                      </a:endParaRPr>
                    </a:p>
                  </a:txBody>
                  <a:tcPr/>
                </a:tc>
              </a:tr>
              <a:tr h="676275">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a:t>
                      </a: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Maria</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baseline="0" dirty="0" smtClean="0">
                          <a:solidFill>
                            <a:schemeClr val="tx1"/>
                          </a:solidFill>
                        </a:rPr>
                        <a:t> – Toni &amp; Sylvia</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Andrea</a:t>
                      </a:r>
                      <a:endParaRPr lang="en-US" dirty="0">
                        <a:solidFill>
                          <a:schemeClr val="tx1"/>
                        </a:solidFill>
                      </a:endParaRPr>
                    </a:p>
                  </a:txBody>
                  <a:tcPr/>
                </a:tc>
              </a:tr>
              <a:tr h="676275">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a:t>
                      </a: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Lilly</a:t>
                      </a:r>
                      <a:r>
                        <a:rPr lang="en-US" baseline="0" dirty="0" smtClean="0">
                          <a:solidFill>
                            <a:schemeClr val="tx1"/>
                          </a:solidFill>
                        </a:rPr>
                        <a:t> &amp; Kim</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Ivan</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Christian H.</a:t>
                      </a:r>
                      <a:r>
                        <a:rPr lang="en-US" baseline="0" dirty="0" smtClean="0">
                          <a:solidFill>
                            <a:schemeClr val="tx1"/>
                          </a:solidFill>
                        </a:rPr>
                        <a:t> &amp; Lupe</a:t>
                      </a:r>
                      <a:endParaRPr lang="en-US" dirty="0">
                        <a:solidFill>
                          <a:schemeClr val="tx1"/>
                        </a:solidFill>
                      </a:endParaRPr>
                    </a:p>
                  </a:txBody>
                  <a:tcPr/>
                </a:tc>
              </a:tr>
              <a:tr h="676275">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a:t>
                      </a: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Raul &amp; Jonathan</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Juan &amp; Brian</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baseline="0" dirty="0" smtClean="0">
                          <a:solidFill>
                            <a:schemeClr val="tx1"/>
                          </a:solidFill>
                        </a:rPr>
                        <a:t> - Caitlyn</a:t>
                      </a:r>
                      <a:endParaRPr lang="en-US" dirty="0">
                        <a:solidFill>
                          <a:schemeClr val="tx1"/>
                        </a:solidFill>
                      </a:endParaRPr>
                    </a:p>
                  </a:txBody>
                  <a:tcPr/>
                </a:tc>
              </a:tr>
              <a:tr h="676275">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a:t>
                      </a: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Justina</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Ramon</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Jose &amp; Armando</a:t>
                      </a:r>
                      <a:endParaRPr lang="en-US" dirty="0">
                        <a:solidFill>
                          <a:schemeClr val="tx1"/>
                        </a:solidFill>
                      </a:endParaRPr>
                    </a:p>
                  </a:txBody>
                  <a:tcPr/>
                </a:tc>
              </a:tr>
              <a:tr h="676275">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a:t>
                      </a: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Kristian W.</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a:t>
                      </a:r>
                      <a:r>
                        <a:rPr lang="en-US" dirty="0" err="1" smtClean="0">
                          <a:solidFill>
                            <a:schemeClr val="tx1"/>
                          </a:solidFill>
                        </a:rPr>
                        <a:t>Juli</a:t>
                      </a:r>
                      <a:endParaRPr lang="en-US" dirty="0">
                        <a:solidFill>
                          <a:schemeClr val="tx1"/>
                        </a:solidFill>
                      </a:endParaRPr>
                    </a:p>
                  </a:txBody>
                  <a:tcPr/>
                </a:tc>
              </a:tr>
              <a:tr h="676275">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a:t>
                      </a: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Hector &amp; Alicia</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Stephanie W.</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Julian &amp; </a:t>
                      </a:r>
                      <a:r>
                        <a:rPr lang="en-US" dirty="0" err="1" smtClean="0">
                          <a:solidFill>
                            <a:schemeClr val="tx1"/>
                          </a:solidFill>
                        </a:rPr>
                        <a:t>Jasmien</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3478641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0" y="274638"/>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b="1" u="sng" dirty="0" smtClean="0">
                <a:solidFill>
                  <a:prstClr val="black"/>
                </a:solidFill>
              </a:rPr>
              <a:t>4</a:t>
            </a:r>
            <a:r>
              <a:rPr lang="en-US" altLang="en-US" b="1" u="sng" baseline="30000" dirty="0" smtClean="0">
                <a:solidFill>
                  <a:prstClr val="black"/>
                </a:solidFill>
              </a:rPr>
              <a:t>th</a:t>
            </a:r>
            <a:r>
              <a:rPr lang="en-US" altLang="en-US" b="1" u="sng" dirty="0" smtClean="0">
                <a:solidFill>
                  <a:prstClr val="black"/>
                </a:solidFill>
              </a:rPr>
              <a:t> Period FINAL PROJECT</a:t>
            </a:r>
          </a:p>
          <a:p>
            <a:r>
              <a:rPr lang="en-US" altLang="en-US" b="1" u="sng" dirty="0" smtClean="0">
                <a:solidFill>
                  <a:prstClr val="black"/>
                </a:solidFill>
              </a:rPr>
              <a:t>PRESENATION SCHEDULE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03989352"/>
              </p:ext>
            </p:extLst>
          </p:nvPr>
        </p:nvGraphicFramePr>
        <p:xfrm>
          <a:off x="76200" y="1371600"/>
          <a:ext cx="8991600" cy="5410200"/>
        </p:xfrm>
        <a:graphic>
          <a:graphicData uri="http://schemas.openxmlformats.org/drawingml/2006/table">
            <a:tbl>
              <a:tblPr firstRow="1" bandRow="1">
                <a:tableStyleId>{5940675A-B579-460E-94D1-54222C63F5DA}</a:tableStyleId>
              </a:tblPr>
              <a:tblGrid>
                <a:gridCol w="2247900"/>
                <a:gridCol w="2247900"/>
                <a:gridCol w="2247900"/>
                <a:gridCol w="2247900"/>
              </a:tblGrid>
              <a:tr h="676275">
                <a:tc>
                  <a:txBody>
                    <a:bodyPr/>
                    <a:lstStyle/>
                    <a:p>
                      <a:pPr algn="ctr"/>
                      <a:r>
                        <a:rPr lang="en-US" dirty="0" smtClean="0">
                          <a:solidFill>
                            <a:schemeClr val="bg1"/>
                          </a:solidFill>
                        </a:rPr>
                        <a:t>TUESDAY</a:t>
                      </a:r>
                    </a:p>
                    <a:p>
                      <a:pPr algn="ctr"/>
                      <a:r>
                        <a:rPr lang="en-US" dirty="0" smtClean="0">
                          <a:solidFill>
                            <a:schemeClr val="bg1"/>
                          </a:solidFill>
                        </a:rPr>
                        <a:t>May</a:t>
                      </a:r>
                      <a:r>
                        <a:rPr lang="en-US" baseline="0" dirty="0" smtClean="0">
                          <a:solidFill>
                            <a:schemeClr val="bg1"/>
                          </a:solidFill>
                        </a:rPr>
                        <a:t> 26</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WEDNESDAY</a:t>
                      </a:r>
                    </a:p>
                    <a:p>
                      <a:pPr algn="ctr"/>
                      <a:r>
                        <a:rPr lang="en-US" dirty="0" smtClean="0">
                          <a:solidFill>
                            <a:schemeClr val="bg1"/>
                          </a:solidFill>
                        </a:rPr>
                        <a:t>May</a:t>
                      </a:r>
                      <a:r>
                        <a:rPr lang="en-US" baseline="0" dirty="0" smtClean="0">
                          <a:solidFill>
                            <a:schemeClr val="bg1"/>
                          </a:solidFill>
                        </a:rPr>
                        <a:t> 27</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THURSDAY</a:t>
                      </a:r>
                    </a:p>
                    <a:p>
                      <a:pPr algn="ctr"/>
                      <a:r>
                        <a:rPr lang="en-US" dirty="0" smtClean="0">
                          <a:solidFill>
                            <a:schemeClr val="bg1"/>
                          </a:solidFill>
                        </a:rPr>
                        <a:t>May</a:t>
                      </a:r>
                      <a:r>
                        <a:rPr lang="en-US" baseline="0" dirty="0" smtClean="0">
                          <a:solidFill>
                            <a:schemeClr val="bg1"/>
                          </a:solidFill>
                        </a:rPr>
                        <a:t> 28</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FRIDAY</a:t>
                      </a:r>
                      <a:endParaRPr lang="en-US" baseline="0" dirty="0" smtClean="0">
                        <a:solidFill>
                          <a:schemeClr val="bg1"/>
                        </a:solidFill>
                      </a:endParaRPr>
                    </a:p>
                    <a:p>
                      <a:pPr algn="ctr"/>
                      <a:r>
                        <a:rPr lang="en-US" baseline="0" dirty="0" smtClean="0">
                          <a:solidFill>
                            <a:schemeClr val="bg1"/>
                          </a:solidFill>
                        </a:rPr>
                        <a:t>May 29</a:t>
                      </a:r>
                      <a:r>
                        <a:rPr lang="en-US" baseline="30000" dirty="0" smtClean="0">
                          <a:solidFill>
                            <a:schemeClr val="bg1"/>
                          </a:solidFill>
                        </a:rPr>
                        <a:t>th</a:t>
                      </a:r>
                      <a:endParaRPr lang="en-US" dirty="0">
                        <a:solidFill>
                          <a:schemeClr val="bg1"/>
                        </a:solidFill>
                      </a:endParaRPr>
                    </a:p>
                  </a:txBody>
                  <a:tcPr>
                    <a:solidFill>
                      <a:schemeClr val="tx1"/>
                    </a:solidFill>
                  </a:tcPr>
                </a:tc>
              </a:tr>
              <a:tr h="676275">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a:t>
                      </a:r>
                    </a:p>
                  </a:txBody>
                  <a:tcPr/>
                </a:tc>
                <a:tc>
                  <a:txBody>
                    <a:bodyPr/>
                    <a:lstStyle/>
                    <a:p>
                      <a:pPr algn="l"/>
                      <a:r>
                        <a:rPr lang="en-US" dirty="0" smtClean="0">
                          <a:solidFill>
                            <a:schemeClr val="tx1"/>
                          </a:solidFill>
                        </a:rPr>
                        <a:t>1</a:t>
                      </a:r>
                      <a:r>
                        <a:rPr lang="en-US" baseline="30000" dirty="0" smtClean="0">
                          <a:solidFill>
                            <a:schemeClr val="tx1"/>
                          </a:solidFill>
                        </a:rPr>
                        <a:t>st</a:t>
                      </a:r>
                      <a:r>
                        <a:rPr lang="en-US" baseline="0" dirty="0" smtClean="0">
                          <a:solidFill>
                            <a:schemeClr val="tx1"/>
                          </a:solidFill>
                        </a:rPr>
                        <a:t> - Jonathan</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Ramon &amp; Jesus</a:t>
                      </a:r>
                      <a:endParaRPr lang="en-US" dirty="0">
                        <a:solidFill>
                          <a:schemeClr val="tx1"/>
                        </a:solidFill>
                      </a:endParaRPr>
                    </a:p>
                  </a:txBody>
                  <a:tcPr/>
                </a:tc>
              </a:tr>
              <a:tr h="676275">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a:t>
                      </a: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Jasmine A. &amp; </a:t>
                      </a:r>
                      <a:r>
                        <a:rPr lang="en-US" dirty="0" err="1" smtClean="0">
                          <a:solidFill>
                            <a:schemeClr val="tx1"/>
                          </a:solidFill>
                        </a:rPr>
                        <a:t>Illene</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baseline="0" dirty="0" smtClean="0">
                          <a:solidFill>
                            <a:schemeClr val="tx1"/>
                          </a:solidFill>
                        </a:rPr>
                        <a:t> – Jennifer &amp; Chris</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a:t>
                      </a:r>
                      <a:r>
                        <a:rPr lang="en-US" dirty="0" err="1" smtClean="0">
                          <a:solidFill>
                            <a:schemeClr val="tx1"/>
                          </a:solidFill>
                        </a:rPr>
                        <a:t>Lili</a:t>
                      </a:r>
                      <a:r>
                        <a:rPr lang="en-US" dirty="0" smtClean="0">
                          <a:solidFill>
                            <a:schemeClr val="tx1"/>
                          </a:solidFill>
                        </a:rPr>
                        <a:t> &amp; </a:t>
                      </a:r>
                      <a:r>
                        <a:rPr lang="en-US" dirty="0" err="1" smtClean="0">
                          <a:solidFill>
                            <a:schemeClr val="tx1"/>
                          </a:solidFill>
                        </a:rPr>
                        <a:t>Casidy</a:t>
                      </a:r>
                      <a:endParaRPr lang="en-US" dirty="0">
                        <a:solidFill>
                          <a:schemeClr val="tx1"/>
                        </a:solidFill>
                      </a:endParaRPr>
                    </a:p>
                  </a:txBody>
                  <a:tcPr/>
                </a:tc>
              </a:tr>
              <a:tr h="676275">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a:t>
                      </a: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Vanessa</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a:t>
                      </a:r>
                      <a:r>
                        <a:rPr lang="en-US" dirty="0" err="1" smtClean="0">
                          <a:solidFill>
                            <a:schemeClr val="tx1"/>
                          </a:solidFill>
                        </a:rPr>
                        <a:t>Tino</a:t>
                      </a:r>
                      <a:r>
                        <a:rPr lang="en-US" baseline="0" dirty="0" smtClean="0">
                          <a:solidFill>
                            <a:schemeClr val="tx1"/>
                          </a:solidFill>
                        </a:rPr>
                        <a:t> &amp; Ashley</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Savannah &amp; Perla</a:t>
                      </a:r>
                      <a:endParaRPr lang="en-US" dirty="0">
                        <a:solidFill>
                          <a:schemeClr val="tx1"/>
                        </a:solidFill>
                      </a:endParaRPr>
                    </a:p>
                  </a:txBody>
                  <a:tcPr/>
                </a:tc>
              </a:tr>
              <a:tr h="676275">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a:t>
                      </a: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Lucy &amp; Jennifer L.</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Alicia</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baseline="0" dirty="0" smtClean="0">
                          <a:solidFill>
                            <a:schemeClr val="tx1"/>
                          </a:solidFill>
                        </a:rPr>
                        <a:t> - </a:t>
                      </a:r>
                      <a:r>
                        <a:rPr lang="en-US" baseline="0" dirty="0" err="1" smtClean="0">
                          <a:solidFill>
                            <a:schemeClr val="tx1"/>
                          </a:solidFill>
                        </a:rPr>
                        <a:t>Maite</a:t>
                      </a:r>
                      <a:endParaRPr lang="en-US" dirty="0">
                        <a:solidFill>
                          <a:schemeClr val="tx1"/>
                        </a:solidFill>
                      </a:endParaRPr>
                    </a:p>
                  </a:txBody>
                  <a:tcPr/>
                </a:tc>
              </a:tr>
              <a:tr h="676275">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a:t>
                      </a: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Jasmine</a:t>
                      </a:r>
                      <a:r>
                        <a:rPr lang="en-US" baseline="0" dirty="0" smtClean="0">
                          <a:solidFill>
                            <a:schemeClr val="tx1"/>
                          </a:solidFill>
                        </a:rPr>
                        <a:t> N. &amp; Diana</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Cristian &amp; John</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Elizabeth &amp; </a:t>
                      </a:r>
                      <a:r>
                        <a:rPr lang="en-US" dirty="0" err="1" smtClean="0">
                          <a:solidFill>
                            <a:schemeClr val="tx1"/>
                          </a:solidFill>
                        </a:rPr>
                        <a:t>Arvinder</a:t>
                      </a:r>
                      <a:endParaRPr lang="en-US" dirty="0">
                        <a:solidFill>
                          <a:schemeClr val="tx1"/>
                        </a:solidFill>
                      </a:endParaRPr>
                    </a:p>
                  </a:txBody>
                  <a:tcPr/>
                </a:tc>
              </a:tr>
              <a:tr h="676275">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a:t>
                      </a: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Ricky &amp; </a:t>
                      </a:r>
                      <a:r>
                        <a:rPr lang="en-US" dirty="0" err="1" smtClean="0">
                          <a:solidFill>
                            <a:schemeClr val="tx1"/>
                          </a:solidFill>
                        </a:rPr>
                        <a:t>Jaskaran</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Brandon &amp; Jose</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Susana</a:t>
                      </a:r>
                      <a:endParaRPr lang="en-US" dirty="0">
                        <a:solidFill>
                          <a:schemeClr val="tx1"/>
                        </a:solidFill>
                      </a:endParaRPr>
                    </a:p>
                  </a:txBody>
                  <a:tcPr/>
                </a:tc>
              </a:tr>
              <a:tr h="676275">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a:t>
                      </a: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Lesley</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Rafael</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1263496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0" y="274638"/>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b="1" u="sng" dirty="0" smtClean="0">
                <a:solidFill>
                  <a:prstClr val="black"/>
                </a:solidFill>
              </a:rPr>
              <a:t>5</a:t>
            </a:r>
            <a:r>
              <a:rPr lang="en-US" altLang="en-US" b="1" u="sng" baseline="30000" dirty="0" smtClean="0">
                <a:solidFill>
                  <a:prstClr val="black"/>
                </a:solidFill>
              </a:rPr>
              <a:t>th</a:t>
            </a:r>
            <a:r>
              <a:rPr lang="en-US" altLang="en-US" b="1" u="sng" dirty="0" smtClean="0">
                <a:solidFill>
                  <a:prstClr val="black"/>
                </a:solidFill>
              </a:rPr>
              <a:t> Period FINAL PROJECT</a:t>
            </a:r>
          </a:p>
          <a:p>
            <a:r>
              <a:rPr lang="en-US" altLang="en-US" b="1" u="sng" dirty="0" smtClean="0">
                <a:solidFill>
                  <a:prstClr val="black"/>
                </a:solidFill>
              </a:rPr>
              <a:t>PRESENATION SCHEDULE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00558520"/>
              </p:ext>
            </p:extLst>
          </p:nvPr>
        </p:nvGraphicFramePr>
        <p:xfrm>
          <a:off x="76200" y="1371600"/>
          <a:ext cx="8991600" cy="5410200"/>
        </p:xfrm>
        <a:graphic>
          <a:graphicData uri="http://schemas.openxmlformats.org/drawingml/2006/table">
            <a:tbl>
              <a:tblPr firstRow="1" bandRow="1">
                <a:tableStyleId>{5940675A-B579-460E-94D1-54222C63F5DA}</a:tableStyleId>
              </a:tblPr>
              <a:tblGrid>
                <a:gridCol w="2247900"/>
                <a:gridCol w="2247900"/>
                <a:gridCol w="2247900"/>
                <a:gridCol w="2247900"/>
              </a:tblGrid>
              <a:tr h="676275">
                <a:tc>
                  <a:txBody>
                    <a:bodyPr/>
                    <a:lstStyle/>
                    <a:p>
                      <a:pPr algn="ctr"/>
                      <a:r>
                        <a:rPr lang="en-US" dirty="0" smtClean="0">
                          <a:solidFill>
                            <a:schemeClr val="bg1"/>
                          </a:solidFill>
                        </a:rPr>
                        <a:t>TUESDAY</a:t>
                      </a:r>
                    </a:p>
                    <a:p>
                      <a:pPr algn="ctr"/>
                      <a:r>
                        <a:rPr lang="en-US" dirty="0" smtClean="0">
                          <a:solidFill>
                            <a:schemeClr val="bg1"/>
                          </a:solidFill>
                        </a:rPr>
                        <a:t>May</a:t>
                      </a:r>
                      <a:r>
                        <a:rPr lang="en-US" baseline="0" dirty="0" smtClean="0">
                          <a:solidFill>
                            <a:schemeClr val="bg1"/>
                          </a:solidFill>
                        </a:rPr>
                        <a:t> 26</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WEDNESDAY</a:t>
                      </a:r>
                    </a:p>
                    <a:p>
                      <a:pPr algn="ctr"/>
                      <a:r>
                        <a:rPr lang="en-US" dirty="0" smtClean="0">
                          <a:solidFill>
                            <a:schemeClr val="bg1"/>
                          </a:solidFill>
                        </a:rPr>
                        <a:t>May</a:t>
                      </a:r>
                      <a:r>
                        <a:rPr lang="en-US" baseline="0" dirty="0" smtClean="0">
                          <a:solidFill>
                            <a:schemeClr val="bg1"/>
                          </a:solidFill>
                        </a:rPr>
                        <a:t> 27</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THURSDAY</a:t>
                      </a:r>
                    </a:p>
                    <a:p>
                      <a:pPr algn="ctr"/>
                      <a:r>
                        <a:rPr lang="en-US" dirty="0" smtClean="0">
                          <a:solidFill>
                            <a:schemeClr val="bg1"/>
                          </a:solidFill>
                        </a:rPr>
                        <a:t>May</a:t>
                      </a:r>
                      <a:r>
                        <a:rPr lang="en-US" baseline="0" dirty="0" smtClean="0">
                          <a:solidFill>
                            <a:schemeClr val="bg1"/>
                          </a:solidFill>
                        </a:rPr>
                        <a:t> 28</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FRIDAY</a:t>
                      </a:r>
                      <a:endParaRPr lang="en-US" baseline="0" dirty="0" smtClean="0">
                        <a:solidFill>
                          <a:schemeClr val="bg1"/>
                        </a:solidFill>
                      </a:endParaRPr>
                    </a:p>
                    <a:p>
                      <a:pPr algn="ctr"/>
                      <a:r>
                        <a:rPr lang="en-US" baseline="0" dirty="0" smtClean="0">
                          <a:solidFill>
                            <a:schemeClr val="bg1"/>
                          </a:solidFill>
                        </a:rPr>
                        <a:t>May 29</a:t>
                      </a:r>
                      <a:r>
                        <a:rPr lang="en-US" baseline="30000" dirty="0" smtClean="0">
                          <a:solidFill>
                            <a:schemeClr val="bg1"/>
                          </a:solidFill>
                        </a:rPr>
                        <a:t>th</a:t>
                      </a:r>
                      <a:endParaRPr lang="en-US" dirty="0">
                        <a:solidFill>
                          <a:schemeClr val="bg1"/>
                        </a:solidFill>
                      </a:endParaRPr>
                    </a:p>
                  </a:txBody>
                  <a:tcPr>
                    <a:solidFill>
                      <a:schemeClr val="tx1"/>
                    </a:solidFill>
                  </a:tcPr>
                </a:tc>
              </a:tr>
              <a:tr h="676275">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a:t>
                      </a:r>
                    </a:p>
                  </a:txBody>
                  <a:tcPr/>
                </a:tc>
                <a:tc>
                  <a:txBody>
                    <a:bodyPr/>
                    <a:lstStyle/>
                    <a:p>
                      <a:pPr algn="l"/>
                      <a:r>
                        <a:rPr lang="en-US" dirty="0" smtClean="0">
                          <a:solidFill>
                            <a:schemeClr val="tx1"/>
                          </a:solidFill>
                        </a:rPr>
                        <a:t>1</a:t>
                      </a:r>
                      <a:r>
                        <a:rPr lang="en-US" baseline="30000" dirty="0" smtClean="0">
                          <a:solidFill>
                            <a:schemeClr val="tx1"/>
                          </a:solidFill>
                        </a:rPr>
                        <a:t>st</a:t>
                      </a:r>
                      <a:r>
                        <a:rPr lang="en-US" baseline="0" dirty="0" smtClean="0">
                          <a:solidFill>
                            <a:schemeClr val="tx1"/>
                          </a:solidFill>
                        </a:rPr>
                        <a:t> - </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Andrew &amp; Gabby</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Leo &amp; Tristan</a:t>
                      </a:r>
                      <a:endParaRPr lang="en-US" dirty="0">
                        <a:solidFill>
                          <a:schemeClr val="tx1"/>
                        </a:solidFill>
                      </a:endParaRPr>
                    </a:p>
                  </a:txBody>
                  <a:tcPr/>
                </a:tc>
              </a:tr>
              <a:tr h="676275">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a:t>
                      </a: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Rafael R.</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baseline="0" dirty="0" smtClean="0">
                          <a:solidFill>
                            <a:schemeClr val="tx1"/>
                          </a:solidFill>
                        </a:rPr>
                        <a:t> – </a:t>
                      </a:r>
                      <a:r>
                        <a:rPr lang="en-US" baseline="0" dirty="0" err="1" smtClean="0">
                          <a:solidFill>
                            <a:schemeClr val="tx1"/>
                          </a:solidFill>
                        </a:rPr>
                        <a:t>Esai</a:t>
                      </a:r>
                      <a:r>
                        <a:rPr lang="en-US" baseline="0" dirty="0" smtClean="0">
                          <a:solidFill>
                            <a:schemeClr val="tx1"/>
                          </a:solidFill>
                        </a:rPr>
                        <a:t> &amp; Caleb</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Jose &amp; Ernesto P.</a:t>
                      </a:r>
                      <a:endParaRPr lang="en-US" dirty="0">
                        <a:solidFill>
                          <a:schemeClr val="tx1"/>
                        </a:solidFill>
                      </a:endParaRPr>
                    </a:p>
                  </a:txBody>
                  <a:tcPr/>
                </a:tc>
              </a:tr>
              <a:tr h="676275">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a:t>
                      </a: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Victor</a:t>
                      </a:r>
                      <a:r>
                        <a:rPr lang="en-US" baseline="0" dirty="0" smtClean="0">
                          <a:solidFill>
                            <a:schemeClr val="tx1"/>
                          </a:solidFill>
                        </a:rPr>
                        <a:t> &amp; Elizabeth</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Miranda &amp; </a:t>
                      </a:r>
                      <a:r>
                        <a:rPr lang="en-US" dirty="0" err="1" smtClean="0">
                          <a:solidFill>
                            <a:schemeClr val="tx1"/>
                          </a:solidFill>
                        </a:rPr>
                        <a:t>Hilsa</a:t>
                      </a:r>
                      <a:endParaRPr lang="en-US" dirty="0">
                        <a:solidFill>
                          <a:schemeClr val="tx1"/>
                        </a:solidFill>
                      </a:endParaRPr>
                    </a:p>
                  </a:txBody>
                  <a:tcPr/>
                </a:tc>
              </a:tr>
              <a:tr h="676275">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a:t>
                      </a: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David &amp; Rudy</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Alexis</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baseline="0" dirty="0" smtClean="0">
                          <a:solidFill>
                            <a:schemeClr val="tx1"/>
                          </a:solidFill>
                        </a:rPr>
                        <a:t> – Fatima &amp; Genesis</a:t>
                      </a:r>
                      <a:endParaRPr lang="en-US" dirty="0">
                        <a:solidFill>
                          <a:schemeClr val="tx1"/>
                        </a:solidFill>
                      </a:endParaRPr>
                    </a:p>
                  </a:txBody>
                  <a:tcPr/>
                </a:tc>
              </a:tr>
              <a:tr h="676275">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a:t>
                      </a: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Hailey</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Manuel &amp; Maria</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a:t>
                      </a:r>
                      <a:r>
                        <a:rPr lang="en-US" dirty="0" err="1" smtClean="0">
                          <a:solidFill>
                            <a:schemeClr val="tx1"/>
                          </a:solidFill>
                        </a:rPr>
                        <a:t>Erasmo</a:t>
                      </a:r>
                      <a:r>
                        <a:rPr lang="en-US" baseline="0" dirty="0" smtClean="0">
                          <a:solidFill>
                            <a:schemeClr val="tx1"/>
                          </a:solidFill>
                        </a:rPr>
                        <a:t> &amp; Ernesto G.</a:t>
                      </a:r>
                      <a:endParaRPr lang="en-US" dirty="0">
                        <a:solidFill>
                          <a:schemeClr val="tx1"/>
                        </a:solidFill>
                      </a:endParaRPr>
                    </a:p>
                  </a:txBody>
                  <a:tcPr/>
                </a:tc>
              </a:tr>
              <a:tr h="676275">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a:t>
                      </a: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a:t>
                      </a:r>
                      <a:r>
                        <a:rPr lang="en-US" dirty="0" err="1" smtClean="0">
                          <a:solidFill>
                            <a:schemeClr val="tx1"/>
                          </a:solidFill>
                        </a:rPr>
                        <a:t>Kyndall</a:t>
                      </a:r>
                      <a:r>
                        <a:rPr lang="en-US" dirty="0" smtClean="0">
                          <a:solidFill>
                            <a:schemeClr val="tx1"/>
                          </a:solidFill>
                        </a:rPr>
                        <a:t> &amp; Chris</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Christian</a:t>
                      </a:r>
                      <a:r>
                        <a:rPr lang="en-US" baseline="0" dirty="0" smtClean="0">
                          <a:solidFill>
                            <a:schemeClr val="tx1"/>
                          </a:solidFill>
                        </a:rPr>
                        <a:t> &amp; Rafael A.</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Alex &amp; Jesus</a:t>
                      </a:r>
                      <a:endParaRPr lang="en-US" dirty="0">
                        <a:solidFill>
                          <a:schemeClr val="tx1"/>
                        </a:solidFill>
                      </a:endParaRPr>
                    </a:p>
                  </a:txBody>
                  <a:tcPr/>
                </a:tc>
              </a:tr>
              <a:tr h="676275">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a:t>
                      </a: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Cynthia &amp; </a:t>
                      </a:r>
                      <a:r>
                        <a:rPr lang="en-US" dirty="0" err="1" smtClean="0">
                          <a:solidFill>
                            <a:schemeClr val="tx1"/>
                          </a:solidFill>
                        </a:rPr>
                        <a:t>Kime</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Izaiah</a:t>
                      </a:r>
                      <a:r>
                        <a:rPr lang="en-US" baseline="0" dirty="0" smtClean="0">
                          <a:solidFill>
                            <a:schemeClr val="tx1"/>
                          </a:solidFill>
                        </a:rPr>
                        <a:t> &amp; Oscar</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Eduardo </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4207938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0" y="274638"/>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b="1" u="sng" dirty="0" smtClean="0">
                <a:solidFill>
                  <a:prstClr val="black"/>
                </a:solidFill>
              </a:rPr>
              <a:t>6</a:t>
            </a:r>
            <a:r>
              <a:rPr lang="en-US" altLang="en-US" b="1" u="sng" baseline="30000" dirty="0" smtClean="0">
                <a:solidFill>
                  <a:prstClr val="black"/>
                </a:solidFill>
              </a:rPr>
              <a:t>th</a:t>
            </a:r>
            <a:r>
              <a:rPr lang="en-US" altLang="en-US" b="1" u="sng" dirty="0" smtClean="0">
                <a:solidFill>
                  <a:prstClr val="black"/>
                </a:solidFill>
              </a:rPr>
              <a:t> Period FINAL PROJECT</a:t>
            </a:r>
          </a:p>
          <a:p>
            <a:r>
              <a:rPr lang="en-US" altLang="en-US" b="1" u="sng" dirty="0" smtClean="0">
                <a:solidFill>
                  <a:prstClr val="black"/>
                </a:solidFill>
              </a:rPr>
              <a:t>PRESENATION SCHEDULE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60005615"/>
              </p:ext>
            </p:extLst>
          </p:nvPr>
        </p:nvGraphicFramePr>
        <p:xfrm>
          <a:off x="76200" y="1371601"/>
          <a:ext cx="8991600" cy="5152868"/>
        </p:xfrm>
        <a:graphic>
          <a:graphicData uri="http://schemas.openxmlformats.org/drawingml/2006/table">
            <a:tbl>
              <a:tblPr firstRow="1" bandRow="1">
                <a:tableStyleId>{5940675A-B579-460E-94D1-54222C63F5DA}</a:tableStyleId>
              </a:tblPr>
              <a:tblGrid>
                <a:gridCol w="2247900"/>
                <a:gridCol w="2247900"/>
                <a:gridCol w="2247900"/>
                <a:gridCol w="2247900"/>
              </a:tblGrid>
              <a:tr h="644684">
                <a:tc>
                  <a:txBody>
                    <a:bodyPr/>
                    <a:lstStyle/>
                    <a:p>
                      <a:pPr algn="ctr"/>
                      <a:r>
                        <a:rPr lang="en-US" dirty="0" smtClean="0">
                          <a:solidFill>
                            <a:schemeClr val="bg1"/>
                          </a:solidFill>
                        </a:rPr>
                        <a:t>TUESDAY</a:t>
                      </a:r>
                    </a:p>
                    <a:p>
                      <a:pPr algn="ctr"/>
                      <a:r>
                        <a:rPr lang="en-US" dirty="0" smtClean="0">
                          <a:solidFill>
                            <a:schemeClr val="bg1"/>
                          </a:solidFill>
                        </a:rPr>
                        <a:t>May</a:t>
                      </a:r>
                      <a:r>
                        <a:rPr lang="en-US" baseline="0" dirty="0" smtClean="0">
                          <a:solidFill>
                            <a:schemeClr val="bg1"/>
                          </a:solidFill>
                        </a:rPr>
                        <a:t> 26</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WEDNESDAY</a:t>
                      </a:r>
                    </a:p>
                    <a:p>
                      <a:pPr algn="ctr"/>
                      <a:r>
                        <a:rPr lang="en-US" dirty="0" smtClean="0">
                          <a:solidFill>
                            <a:schemeClr val="bg1"/>
                          </a:solidFill>
                        </a:rPr>
                        <a:t>May</a:t>
                      </a:r>
                      <a:r>
                        <a:rPr lang="en-US" baseline="0" dirty="0" smtClean="0">
                          <a:solidFill>
                            <a:schemeClr val="bg1"/>
                          </a:solidFill>
                        </a:rPr>
                        <a:t> 27</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THURSDAY</a:t>
                      </a:r>
                    </a:p>
                    <a:p>
                      <a:pPr algn="ctr"/>
                      <a:r>
                        <a:rPr lang="en-US" dirty="0" smtClean="0">
                          <a:solidFill>
                            <a:schemeClr val="bg1"/>
                          </a:solidFill>
                        </a:rPr>
                        <a:t>May</a:t>
                      </a:r>
                      <a:r>
                        <a:rPr lang="en-US" baseline="0" dirty="0" smtClean="0">
                          <a:solidFill>
                            <a:schemeClr val="bg1"/>
                          </a:solidFill>
                        </a:rPr>
                        <a:t> 28</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FRIDAY</a:t>
                      </a:r>
                      <a:endParaRPr lang="en-US" baseline="0" dirty="0" smtClean="0">
                        <a:solidFill>
                          <a:schemeClr val="bg1"/>
                        </a:solidFill>
                      </a:endParaRPr>
                    </a:p>
                    <a:p>
                      <a:pPr algn="ctr"/>
                      <a:r>
                        <a:rPr lang="en-US" baseline="0" dirty="0" smtClean="0">
                          <a:solidFill>
                            <a:schemeClr val="bg1"/>
                          </a:solidFill>
                        </a:rPr>
                        <a:t>May 29</a:t>
                      </a:r>
                      <a:r>
                        <a:rPr lang="en-US" baseline="30000" dirty="0" smtClean="0">
                          <a:solidFill>
                            <a:schemeClr val="bg1"/>
                          </a:solidFill>
                        </a:rPr>
                        <a:t>th</a:t>
                      </a:r>
                      <a:endParaRPr lang="en-US" dirty="0">
                        <a:solidFill>
                          <a:schemeClr val="bg1"/>
                        </a:solidFill>
                      </a:endParaRPr>
                    </a:p>
                  </a:txBody>
                  <a:tcPr>
                    <a:solidFill>
                      <a:schemeClr val="tx1"/>
                    </a:solidFill>
                  </a:tcPr>
                </a:tc>
              </a:tr>
              <a:tr h="644684">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a:t>
                      </a:r>
                    </a:p>
                    <a:p>
                      <a:pPr algn="l"/>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baseline="0" dirty="0" smtClean="0">
                          <a:solidFill>
                            <a:schemeClr val="tx1"/>
                          </a:solidFill>
                        </a:rPr>
                        <a:t> – Gabby &amp; Stephanie</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Julio P. &amp; Jose</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Sam</a:t>
                      </a:r>
                      <a:endParaRPr lang="en-US" dirty="0">
                        <a:solidFill>
                          <a:schemeClr val="tx1"/>
                        </a:solidFill>
                      </a:endParaRPr>
                    </a:p>
                  </a:txBody>
                  <a:tcPr/>
                </a:tc>
              </a:tr>
              <a:tr h="644684">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a:t>
                      </a:r>
                    </a:p>
                    <a:p>
                      <a:pPr algn="l"/>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Josh</a:t>
                      </a:r>
                      <a:r>
                        <a:rPr lang="en-US" baseline="0" dirty="0" smtClean="0">
                          <a:solidFill>
                            <a:schemeClr val="tx1"/>
                          </a:solidFill>
                        </a:rPr>
                        <a:t> &amp; Leo</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baseline="0" dirty="0" smtClean="0">
                          <a:solidFill>
                            <a:schemeClr val="tx1"/>
                          </a:solidFill>
                        </a:rPr>
                        <a:t> -</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Jennifer &amp; Priscilla</a:t>
                      </a:r>
                      <a:endParaRPr lang="en-US" dirty="0">
                        <a:solidFill>
                          <a:schemeClr val="tx1"/>
                        </a:solidFill>
                      </a:endParaRPr>
                    </a:p>
                  </a:txBody>
                  <a:tcPr/>
                </a:tc>
              </a:tr>
              <a:tr h="644684">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a:t>
                      </a:r>
                    </a:p>
                    <a:p>
                      <a:pPr algn="l"/>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Andrea</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Brayan</a:t>
                      </a:r>
                      <a:r>
                        <a:rPr lang="en-US" baseline="0" dirty="0" smtClean="0">
                          <a:solidFill>
                            <a:schemeClr val="tx1"/>
                          </a:solidFill>
                        </a:rPr>
                        <a:t> &amp; Fatima</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Ricardo &amp; Efren</a:t>
                      </a:r>
                      <a:endParaRPr lang="en-US" dirty="0">
                        <a:solidFill>
                          <a:schemeClr val="tx1"/>
                        </a:solidFill>
                      </a:endParaRPr>
                    </a:p>
                  </a:txBody>
                  <a:tcPr/>
                </a:tc>
              </a:tr>
              <a:tr h="644684">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a:t>
                      </a:r>
                    </a:p>
                    <a:p>
                      <a:pPr algn="l"/>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Cecilia</a:t>
                      </a:r>
                      <a:r>
                        <a:rPr lang="en-US" baseline="0" dirty="0" smtClean="0">
                          <a:solidFill>
                            <a:schemeClr val="tx1"/>
                          </a:solidFill>
                        </a:rPr>
                        <a:t> &amp; Megan</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Jonathan &amp; Denice</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baseline="0" dirty="0" smtClean="0">
                          <a:solidFill>
                            <a:schemeClr val="tx1"/>
                          </a:solidFill>
                        </a:rPr>
                        <a:t> – Julio O. &amp; Hannah</a:t>
                      </a:r>
                      <a:endParaRPr lang="en-US" dirty="0">
                        <a:solidFill>
                          <a:schemeClr val="tx1"/>
                        </a:solidFill>
                      </a:endParaRPr>
                    </a:p>
                  </a:txBody>
                  <a:tcPr/>
                </a:tc>
              </a:tr>
              <a:tr h="644684">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a:t>
                      </a:r>
                    </a:p>
                    <a:p>
                      <a:pPr algn="l"/>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Kim</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Carrie</a:t>
                      </a:r>
                      <a:endParaRPr lang="en-US" dirty="0">
                        <a:solidFill>
                          <a:schemeClr val="tx1"/>
                        </a:solidFill>
                      </a:endParaRPr>
                    </a:p>
                  </a:txBody>
                  <a:tcPr/>
                </a:tc>
              </a:tr>
              <a:tr h="627695">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a:t>
                      </a:r>
                    </a:p>
                    <a:p>
                      <a:pPr algn="l"/>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Giovanna</a:t>
                      </a:r>
                      <a:r>
                        <a:rPr lang="en-US" baseline="0" dirty="0" smtClean="0">
                          <a:solidFill>
                            <a:schemeClr val="tx1"/>
                          </a:solidFill>
                        </a:rPr>
                        <a:t>, Edgar &amp; Mariela</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a:t>
                      </a:r>
                      <a:r>
                        <a:rPr lang="en-US" dirty="0" err="1" smtClean="0">
                          <a:solidFill>
                            <a:schemeClr val="tx1"/>
                          </a:solidFill>
                        </a:rPr>
                        <a:t>Prez</a:t>
                      </a:r>
                      <a:r>
                        <a:rPr lang="en-US" baseline="0" dirty="0" smtClean="0">
                          <a:solidFill>
                            <a:schemeClr val="tx1"/>
                          </a:solidFill>
                        </a:rPr>
                        <a:t> &amp; VP</a:t>
                      </a:r>
                      <a:endParaRPr lang="en-US" dirty="0">
                        <a:solidFill>
                          <a:schemeClr val="tx1"/>
                        </a:solidFill>
                      </a:endParaRPr>
                    </a:p>
                  </a:txBody>
                  <a:tcPr/>
                </a:tc>
              </a:tr>
              <a:tr h="644684">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a:t>
                      </a:r>
                    </a:p>
                    <a:p>
                      <a:pPr algn="l"/>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Jorge &amp; Alvaro</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Marco</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Rolando &amp; Mario</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4074676220"/>
      </p:ext>
    </p:extLst>
  </p:cSld>
  <p:clrMapOvr>
    <a:masterClrMapping/>
  </p:clrMapOvr>
  <p:timing>
    <p:tnLst>
      <p:par>
        <p:cTn id="1" dur="indefinite" restart="never" nodeType="tmRoot"/>
      </p:par>
    </p:tnLst>
  </p:timing>
</p:sld>
</file>

<file path=ppt/theme/theme1.xml><?xml version="1.0" encoding="utf-8"?>
<a:theme xmlns:a="http://schemas.openxmlformats.org/drawingml/2006/main" name="14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HTemplate">
  <a:themeElements>
    <a:clrScheme name="">
      <a:dk1>
        <a:srgbClr val="000000"/>
      </a:dk1>
      <a:lt1>
        <a:srgbClr val="006666"/>
      </a:lt1>
      <a:dk2>
        <a:srgbClr val="800000"/>
      </a:dk2>
      <a:lt2>
        <a:srgbClr val="4D4D4D"/>
      </a:lt2>
      <a:accent1>
        <a:srgbClr val="CC9900"/>
      </a:accent1>
      <a:accent2>
        <a:srgbClr val="800000"/>
      </a:accent2>
      <a:accent3>
        <a:srgbClr val="AAB8B8"/>
      </a:accent3>
      <a:accent4>
        <a:srgbClr val="000000"/>
      </a:accent4>
      <a:accent5>
        <a:srgbClr val="E2CAAA"/>
      </a:accent5>
      <a:accent6>
        <a:srgbClr val="730000"/>
      </a:accent6>
      <a:hlink>
        <a:srgbClr val="000099"/>
      </a:hlink>
      <a:folHlink>
        <a:srgbClr val="003300"/>
      </a:folHlink>
    </a:clrScheme>
    <a:fontScheme name="PHTemplate.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Tx/>
          <a:buChar char="•"/>
          <a:tabLst/>
          <a:defRPr kumimoji="1" lang="en-US" alt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Tx/>
          <a:buChar char="•"/>
          <a:tabLst/>
          <a:defRPr kumimoji="1" lang="en-US" altLang="en-US" sz="3000" b="0" i="0" u="none" strike="noStrike" cap="none" normalizeH="0" baseline="0" smtClean="0">
            <a:ln>
              <a:noFill/>
            </a:ln>
            <a:solidFill>
              <a:schemeClr val="tx1"/>
            </a:solidFill>
            <a:effectLst/>
            <a:latin typeface="Arial" charset="0"/>
          </a:defRPr>
        </a:defPPr>
      </a:lstStyle>
    </a:lnDef>
  </a:objectDefaults>
  <a:extraClrSchemeLst>
    <a:extraClrScheme>
      <a:clrScheme name="PHTemplate.PPT 1">
        <a:dk1>
          <a:srgbClr val="4D4D4D"/>
        </a:dk1>
        <a:lt1>
          <a:srgbClr val="FFFFFF"/>
        </a:lt1>
        <a:dk2>
          <a:srgbClr val="006666"/>
        </a:dk2>
        <a:lt2>
          <a:srgbClr val="CC9900"/>
        </a:lt2>
        <a:accent1>
          <a:srgbClr val="CC9900"/>
        </a:accent1>
        <a:accent2>
          <a:srgbClr val="800000"/>
        </a:accent2>
        <a:accent3>
          <a:srgbClr val="AAB8B8"/>
        </a:accent3>
        <a:accent4>
          <a:srgbClr val="DADADA"/>
        </a:accent4>
        <a:accent5>
          <a:srgbClr val="E2CAAA"/>
        </a:accent5>
        <a:accent6>
          <a:srgbClr val="730000"/>
        </a:accent6>
        <a:hlink>
          <a:srgbClr val="C0C0C0"/>
        </a:hlink>
        <a:folHlink>
          <a:srgbClr val="969696"/>
        </a:folHlink>
      </a:clrScheme>
      <a:clrMap bg1="dk2" tx1="lt1" bg2="dk1" tx2="lt2" accent1="accent1" accent2="accent2" accent3="accent3" accent4="accent4" accent5="accent5" accent6="accent6" hlink="hlink" folHlink="folHlink"/>
    </a:extraClrScheme>
    <a:extraClrScheme>
      <a:clrScheme name="PHTemplate.PPT 2">
        <a:dk1>
          <a:srgbClr val="010000"/>
        </a:dk1>
        <a:lt1>
          <a:srgbClr val="C0C0C0"/>
        </a:lt1>
        <a:dk2>
          <a:srgbClr val="010000"/>
        </a:dk2>
        <a:lt2>
          <a:srgbClr val="C0C0C0"/>
        </a:lt2>
        <a:accent1>
          <a:srgbClr val="969696"/>
        </a:accent1>
        <a:accent2>
          <a:srgbClr val="000000"/>
        </a:accent2>
        <a:accent3>
          <a:srgbClr val="DCDCDC"/>
        </a:accent3>
        <a:accent4>
          <a:srgbClr val="010000"/>
        </a:accent4>
        <a:accent5>
          <a:srgbClr val="C9C9C9"/>
        </a:accent5>
        <a:accent6>
          <a:srgbClr val="0000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PHTemplate.PPT 3">
        <a:dk1>
          <a:srgbClr val="4D4D4D"/>
        </a:dk1>
        <a:lt1>
          <a:srgbClr val="99CCFF"/>
        </a:lt1>
        <a:dk2>
          <a:srgbClr val="4D4D4D"/>
        </a:dk2>
        <a:lt2>
          <a:srgbClr val="000000"/>
        </a:lt2>
        <a:accent1>
          <a:srgbClr val="990099"/>
        </a:accent1>
        <a:accent2>
          <a:srgbClr val="FFCC00"/>
        </a:accent2>
        <a:accent3>
          <a:srgbClr val="CAE2FF"/>
        </a:accent3>
        <a:accent4>
          <a:srgbClr val="404040"/>
        </a:accent4>
        <a:accent5>
          <a:srgbClr val="CAAACA"/>
        </a:accent5>
        <a:accent6>
          <a:srgbClr val="E7B9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PHTemplate.PPT 4">
        <a:dk1>
          <a:srgbClr val="000000"/>
        </a:dk1>
        <a:lt1>
          <a:srgbClr val="FFFF00"/>
        </a:lt1>
        <a:dk2>
          <a:srgbClr val="000066"/>
        </a:dk2>
        <a:lt2>
          <a:srgbClr val="99CC00"/>
        </a:lt2>
        <a:accent1>
          <a:srgbClr val="99CC00"/>
        </a:accent1>
        <a:accent2>
          <a:srgbClr val="FFFF00"/>
        </a:accent2>
        <a:accent3>
          <a:srgbClr val="AAAAB8"/>
        </a:accent3>
        <a:accent4>
          <a:srgbClr val="DADA00"/>
        </a:accent4>
        <a:accent5>
          <a:srgbClr val="CAE2AA"/>
        </a:accent5>
        <a:accent6>
          <a:srgbClr val="E7E700"/>
        </a:accent6>
        <a:hlink>
          <a:srgbClr val="9999FF"/>
        </a:hlink>
        <a:folHlink>
          <a:srgbClr val="9933FF"/>
        </a:folHlink>
      </a:clrScheme>
      <a:clrMap bg1="dk2" tx1="lt1" bg2="dk1" tx2="lt2" accent1="accent1" accent2="accent2" accent3="accent3" accent4="accent4" accent5="accent5" accent6="accent6" hlink="hlink" folHlink="folHlink"/>
    </a:extraClrScheme>
    <a:extraClrScheme>
      <a:clrScheme name="PHTemplate.PPT 5">
        <a:dk1>
          <a:srgbClr val="969696"/>
        </a:dk1>
        <a:lt1>
          <a:srgbClr val="FFCC00"/>
        </a:lt1>
        <a:dk2>
          <a:srgbClr val="FF6600"/>
        </a:dk2>
        <a:lt2>
          <a:srgbClr val="009900"/>
        </a:lt2>
        <a:accent1>
          <a:srgbClr val="FFCC00"/>
        </a:accent1>
        <a:accent2>
          <a:srgbClr val="009900"/>
        </a:accent2>
        <a:accent3>
          <a:srgbClr val="FFB8AA"/>
        </a:accent3>
        <a:accent4>
          <a:srgbClr val="DAAE00"/>
        </a:accent4>
        <a:accent5>
          <a:srgbClr val="FFE2AA"/>
        </a:accent5>
        <a:accent6>
          <a:srgbClr val="008A00"/>
        </a:accent6>
        <a:hlink>
          <a:srgbClr val="FFFFFF"/>
        </a:hlink>
        <a:folHlink>
          <a:srgbClr val="FF9966"/>
        </a:folHlink>
      </a:clrScheme>
      <a:clrMap bg1="dk2" tx1="lt1" bg2="dk1" tx2="lt2" accent1="accent1" accent2="accent2" accent3="accent3" accent4="accent4" accent5="accent5" accent6="accent6" hlink="hlink" folHlink="folHlink"/>
    </a:extraClrScheme>
    <a:extraClrScheme>
      <a:clrScheme name="PHTemplate.PPT 6">
        <a:dk1>
          <a:srgbClr val="000000"/>
        </a:dk1>
        <a:lt1>
          <a:srgbClr val="FFCC00"/>
        </a:lt1>
        <a:dk2>
          <a:srgbClr val="336600"/>
        </a:dk2>
        <a:lt2>
          <a:srgbClr val="969696"/>
        </a:lt2>
        <a:accent1>
          <a:srgbClr val="336600"/>
        </a:accent1>
        <a:accent2>
          <a:srgbClr val="CCCC00"/>
        </a:accent2>
        <a:accent3>
          <a:srgbClr val="FFE2AA"/>
        </a:accent3>
        <a:accent4>
          <a:srgbClr val="000000"/>
        </a:accent4>
        <a:accent5>
          <a:srgbClr val="ADB8AA"/>
        </a:accent5>
        <a:accent6>
          <a:srgbClr val="B9B900"/>
        </a:accent6>
        <a:hlink>
          <a:srgbClr val="FFFFFF"/>
        </a:hlink>
        <a:folHlink>
          <a:srgbClr val="FFFFAF"/>
        </a:folHlink>
      </a:clrScheme>
      <a:clrMap bg1="lt1" tx1="dk1" bg2="lt2" tx2="dk2" accent1="accent1" accent2="accent2" accent3="accent3" accent4="accent4" accent5="accent5" accent6="accent6" hlink="hlink" folHlink="folHlink"/>
    </a:extraClrScheme>
    <a:extraClrScheme>
      <a:clrScheme name="PHTemplate.PPT 7">
        <a:dk1>
          <a:srgbClr val="010000"/>
        </a:dk1>
        <a:lt1>
          <a:srgbClr val="99CCFF"/>
        </a:lt1>
        <a:dk2>
          <a:srgbClr val="666633"/>
        </a:dk2>
        <a:lt2>
          <a:srgbClr val="969696"/>
        </a:lt2>
        <a:accent1>
          <a:srgbClr val="666633"/>
        </a:accent1>
        <a:accent2>
          <a:srgbClr val="FFCC00"/>
        </a:accent2>
        <a:accent3>
          <a:srgbClr val="CAE2FF"/>
        </a:accent3>
        <a:accent4>
          <a:srgbClr val="010000"/>
        </a:accent4>
        <a:accent5>
          <a:srgbClr val="B8B8AD"/>
        </a:accent5>
        <a:accent6>
          <a:srgbClr val="E7B900"/>
        </a:accent6>
        <a:hlink>
          <a:srgbClr val="FFFFFF"/>
        </a:hlink>
        <a:folHlink>
          <a:srgbClr val="CCECFF"/>
        </a:folHlink>
      </a:clrScheme>
      <a:clrMap bg1="lt1" tx1="dk1" bg2="lt2" tx2="dk2" accent1="accent1" accent2="accent2" accent3="accent3" accent4="accent4" accent5="accent5" accent6="accent6" hlink="hlink" folHlink="folHlink"/>
    </a:extraClrScheme>
    <a:extraClrScheme>
      <a:clrScheme name="PHTemplate.PPT 8">
        <a:dk1>
          <a:srgbClr val="9900CC"/>
        </a:dk1>
        <a:lt1>
          <a:srgbClr val="FFCC00"/>
        </a:lt1>
        <a:dk2>
          <a:srgbClr val="FF3300"/>
        </a:dk2>
        <a:lt2>
          <a:srgbClr val="969696"/>
        </a:lt2>
        <a:accent1>
          <a:srgbClr val="FF3300"/>
        </a:accent1>
        <a:accent2>
          <a:srgbClr val="FFCC00"/>
        </a:accent2>
        <a:accent3>
          <a:srgbClr val="FFE2AA"/>
        </a:accent3>
        <a:accent4>
          <a:srgbClr val="8200AE"/>
        </a:accent4>
        <a:accent5>
          <a:srgbClr val="FFADAA"/>
        </a:accent5>
        <a:accent6>
          <a:srgbClr val="E7B900"/>
        </a:accent6>
        <a:hlink>
          <a:srgbClr val="FFFF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10651</TotalTime>
  <Words>733</Words>
  <Application>Microsoft Office PowerPoint</Application>
  <PresentationFormat>On-screen Show (4:3)</PresentationFormat>
  <Paragraphs>174</Paragraphs>
  <Slides>6</Slides>
  <Notes>0</Notes>
  <HiddenSlides>1</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6</vt:i4>
      </vt:variant>
    </vt:vector>
  </HeadingPairs>
  <TitlesOfParts>
    <vt:vector size="9" baseType="lpstr">
      <vt:lpstr>14_TP030004031</vt:lpstr>
      <vt:lpstr>PHTemplate</vt:lpstr>
      <vt:lpstr>Picture</vt:lpstr>
      <vt:lpstr>Monday May 18, 2015 Mr. Goblirsch – American Government</vt:lpstr>
      <vt:lpstr>Undocumented Aliens</vt:lpstr>
      <vt:lpstr>PowerPoint Presentation</vt:lpstr>
      <vt:lpstr>PowerPoint Presentation</vt:lpstr>
      <vt:lpstr>PowerPoint Presentation</vt:lpstr>
      <vt:lpstr>PowerPoint Presentation</vt:lpstr>
    </vt:vector>
  </TitlesOfParts>
  <Company>Manteca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September 30, 2013 Mr. Goblirsch – American Government</dc:title>
  <dc:creator>Windows User</dc:creator>
  <cp:lastModifiedBy>cgoblirsch</cp:lastModifiedBy>
  <cp:revision>272</cp:revision>
  <cp:lastPrinted>2015-05-13T14:18:53Z</cp:lastPrinted>
  <dcterms:created xsi:type="dcterms:W3CDTF">2013-09-30T13:16:32Z</dcterms:created>
  <dcterms:modified xsi:type="dcterms:W3CDTF">2015-05-18T21:34:01Z</dcterms:modified>
</cp:coreProperties>
</file>