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7"/>
  </p:notesMasterIdLst>
  <p:handoutMasterIdLst>
    <p:handoutMasterId r:id="rId8"/>
  </p:handoutMasterIdLst>
  <p:sldIdLst>
    <p:sldId id="256" r:id="rId2"/>
    <p:sldId id="290" r:id="rId3"/>
    <p:sldId id="291" r:id="rId4"/>
    <p:sldId id="288" r:id="rId5"/>
    <p:sldId id="289" r:id="rId6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45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7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45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feature=player_detailpage&amp;v=U21s1yERk3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Tuesday May 19,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the structure, positions, terms, &amp; qualifications of the California State Government.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State Government Vocab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YOUTUBE VIDEO: Government of California </a:t>
            </a:r>
            <a:r>
              <a:rPr lang="en-US" sz="1700" dirty="0" smtClean="0">
                <a:solidFill>
                  <a:prstClr val="black"/>
                </a:solidFill>
              </a:rPr>
              <a:t>(10 min)</a:t>
            </a:r>
            <a:endParaRPr lang="en-US" sz="1700" dirty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CHART: Government of California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***Workbook P. 98 – DUE TODAY</a:t>
            </a:r>
            <a:endParaRPr lang="en-US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***EXTRA CREDIT OPPORTUNITY – 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me about a Naturalization Interview***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*****FINAL PROJECTS DUE MAY 22 – THIS FRIDAY*****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State Government Vocab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Define the terms below.</a:t>
            </a:r>
            <a:endParaRPr lang="en-US" sz="2000" dirty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altLang="en-US" sz="2000" dirty="0" smtClean="0"/>
              <a:t>Initiative			4)   Constituent power</a:t>
            </a:r>
          </a:p>
          <a:p>
            <a:pPr marL="457200" indent="-457200">
              <a:buFont typeface="+mj-lt"/>
              <a:buAutoNum type="arabicParenR"/>
            </a:pPr>
            <a:r>
              <a:rPr lang="en-US" altLang="en-US" sz="2000" dirty="0" smtClean="0"/>
              <a:t>Referendum			5)   Recall</a:t>
            </a:r>
          </a:p>
          <a:p>
            <a:pPr marL="457200" indent="-457200">
              <a:buFont typeface="+mj-lt"/>
              <a:buAutoNum type="arabicParenR"/>
            </a:pPr>
            <a:r>
              <a:rPr lang="en-US" altLang="en-US" sz="2000" dirty="0" smtClean="0"/>
              <a:t>Police power</a:t>
            </a:r>
          </a:p>
        </p:txBody>
      </p:sp>
    </p:spTree>
    <p:extLst>
      <p:ext uri="{BB962C8B-B14F-4D97-AF65-F5344CB8AC3E}">
        <p14:creationId xmlns:p14="http://schemas.microsoft.com/office/powerpoint/2010/main" val="232527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83"/>
            <a:ext cx="91440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525963"/>
          </a:xfrm>
        </p:spPr>
        <p:txBody>
          <a:bodyPr/>
          <a:lstStyle/>
          <a:p>
            <a:r>
              <a:rPr lang="en-US" dirty="0" smtClean="0"/>
              <a:t>Read </a:t>
            </a:r>
            <a:r>
              <a:rPr lang="en-US" dirty="0" err="1" smtClean="0"/>
              <a:t>Ch</a:t>
            </a:r>
            <a:r>
              <a:rPr lang="en-US" dirty="0" smtClean="0"/>
              <a:t> 24 Sec 2 &amp; 3 (Pgs. 689 – 700)</a:t>
            </a:r>
          </a:p>
          <a:p>
            <a:endParaRPr lang="en-US" dirty="0"/>
          </a:p>
          <a:p>
            <a:r>
              <a:rPr lang="en-US" dirty="0" smtClean="0"/>
              <a:t>Complete the California State Legislature &amp; Executive Worksheet</a:t>
            </a:r>
          </a:p>
          <a:p>
            <a:endParaRPr lang="en-US" dirty="0"/>
          </a:p>
          <a:p>
            <a:r>
              <a:rPr lang="en-US" dirty="0" smtClean="0"/>
              <a:t>Write a brief description of each characteristic</a:t>
            </a:r>
          </a:p>
          <a:p>
            <a:endParaRPr lang="en-US" dirty="0"/>
          </a:p>
          <a:p>
            <a:r>
              <a:rPr lang="en-US" dirty="0" smtClean="0"/>
              <a:t>Write a brief statement of whether it is similar or different than the federal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18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 PLANS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Have students complete the warm-up (5 min)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Watch the YouTube clip “Checks and Balances: The Three Branches of State Government” (10 min)</a:t>
            </a:r>
          </a:p>
          <a:p>
            <a:pPr marL="400050" lvl="1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://www.youtube.com/watch?feature=player_detailpage&amp;v=U21s1yERk3I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Have students complete the worksheet.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02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826819"/>
              </p:ext>
            </p:extLst>
          </p:nvPr>
        </p:nvGraphicFramePr>
        <p:xfrm>
          <a:off x="0" y="685800"/>
          <a:ext cx="9144000" cy="6172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00200"/>
                <a:gridCol w="5029200"/>
                <a:gridCol w="2514600"/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CHARACTERISTIC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DESCRIPTION </a:t>
                      </a:r>
                    </a:p>
                    <a:p>
                      <a:pPr algn="ctr"/>
                      <a:r>
                        <a:rPr lang="en-US" sz="1200" dirty="0" smtClean="0"/>
                        <a:t>(Write a brief description</a:t>
                      </a:r>
                      <a:r>
                        <a:rPr lang="en-US" sz="1200" baseline="0" dirty="0" smtClean="0"/>
                        <a:t> of each)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SIMILAR</a:t>
                      </a:r>
                      <a:r>
                        <a:rPr lang="en-US" sz="1200" baseline="0" dirty="0" smtClean="0"/>
                        <a:t> OR DIFFERENT 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THAN FEDERAL GOVERNMENT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Houses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Upper House = </a:t>
                      </a:r>
                    </a:p>
                    <a:p>
                      <a:r>
                        <a:rPr lang="en-US" sz="1600" dirty="0" smtClean="0"/>
                        <a:t>Lower House =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 of</a:t>
                      </a:r>
                    </a:p>
                    <a:p>
                      <a:pPr algn="ctr"/>
                      <a:r>
                        <a:rPr lang="en-US" sz="1600" dirty="0" smtClean="0"/>
                        <a:t>Members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Upper =</a:t>
                      </a:r>
                    </a:p>
                    <a:p>
                      <a:r>
                        <a:rPr lang="en-US" sz="1600" dirty="0" smtClean="0"/>
                        <a:t>Lower</a:t>
                      </a:r>
                      <a:r>
                        <a:rPr lang="en-US" sz="1600" baseline="0" dirty="0" smtClean="0"/>
                        <a:t> =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Qualifications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Length</a:t>
                      </a:r>
                      <a:r>
                        <a:rPr lang="en-US" sz="1600" baseline="0" dirty="0" smtClean="0"/>
                        <a:t> of Term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Upper =</a:t>
                      </a:r>
                    </a:p>
                    <a:p>
                      <a:r>
                        <a:rPr lang="en-US" sz="1600" dirty="0" smtClean="0"/>
                        <a:t>Lower =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Legislative</a:t>
                      </a:r>
                    </a:p>
                    <a:p>
                      <a:pPr algn="ctr"/>
                      <a:r>
                        <a:rPr lang="en-US" sz="1600" dirty="0" smtClean="0"/>
                        <a:t>Powers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Non-Legislative</a:t>
                      </a:r>
                    </a:p>
                    <a:p>
                      <a:pPr algn="ctr"/>
                      <a:r>
                        <a:rPr lang="en-US" sz="1600" dirty="0" smtClean="0"/>
                        <a:t>Powers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Sources </a:t>
                      </a:r>
                    </a:p>
                    <a:p>
                      <a:pPr algn="ctr"/>
                      <a:r>
                        <a:rPr lang="en-US" sz="1600" dirty="0" smtClean="0"/>
                        <a:t>of Bills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Direct</a:t>
                      </a:r>
                    </a:p>
                    <a:p>
                      <a:pPr algn="ctr"/>
                      <a:r>
                        <a:rPr lang="en-US" sz="1600" dirty="0" smtClean="0"/>
                        <a:t>Legislation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2.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CALIFORNIA STATE LEGISLATURE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20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672911"/>
              </p:ext>
            </p:extLst>
          </p:nvPr>
        </p:nvGraphicFramePr>
        <p:xfrm>
          <a:off x="0" y="685801"/>
          <a:ext cx="9144000" cy="617219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00200"/>
                <a:gridCol w="5029200"/>
                <a:gridCol w="2514600"/>
              </a:tblGrid>
              <a:tr h="428095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CHARACTERISTIC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DESCRIPTION </a:t>
                      </a:r>
                    </a:p>
                    <a:p>
                      <a:pPr algn="ctr"/>
                      <a:r>
                        <a:rPr lang="en-US" sz="1200" dirty="0" smtClean="0"/>
                        <a:t>(Write a brief description</a:t>
                      </a:r>
                      <a:r>
                        <a:rPr lang="en-US" sz="1200" baseline="0" dirty="0" smtClean="0"/>
                        <a:t> of each)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SIMILAR</a:t>
                      </a:r>
                      <a:r>
                        <a:rPr lang="en-US" sz="1200" baseline="0" dirty="0" smtClean="0"/>
                        <a:t> OR DIFFERENT 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THAN FEDERAL GOVERNMENT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2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Chief</a:t>
                      </a:r>
                    </a:p>
                    <a:p>
                      <a:pPr algn="ctr"/>
                      <a:r>
                        <a:rPr lang="en-US" sz="1400" dirty="0" smtClean="0"/>
                        <a:t>Executive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Selection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Qualifications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</a:t>
                      </a:r>
                      <a:r>
                        <a:rPr lang="en-US" sz="1400" baseline="0" dirty="0" smtClean="0"/>
                        <a:t> of Term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9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Removal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400" dirty="0" smtClean="0"/>
                        <a:t>2. </a:t>
                      </a:r>
                    </a:p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8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Executive</a:t>
                      </a:r>
                    </a:p>
                    <a:p>
                      <a:pPr algn="ctr"/>
                      <a:r>
                        <a:rPr lang="en-US" sz="1400" dirty="0" smtClean="0"/>
                        <a:t>Powers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400" dirty="0" smtClean="0"/>
                        <a:t>2.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400" dirty="0" smtClean="0"/>
                        <a:t>3.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400" dirty="0" smtClean="0"/>
                        <a:t>4.</a:t>
                      </a:r>
                    </a:p>
                    <a:p>
                      <a:endParaRPr lang="en-US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5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Legislative</a:t>
                      </a:r>
                      <a:endParaRPr lang="en-US" sz="1400" baseline="0" dirty="0" smtClean="0"/>
                    </a:p>
                    <a:p>
                      <a:pPr algn="ctr"/>
                      <a:r>
                        <a:rPr lang="en-US" sz="1400" baseline="0" dirty="0" smtClean="0"/>
                        <a:t>Powers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</a:t>
                      </a:r>
                    </a:p>
                    <a:p>
                      <a:r>
                        <a:rPr lang="en-US" sz="1400" dirty="0" smtClean="0"/>
                        <a:t>2.</a:t>
                      </a:r>
                    </a:p>
                    <a:p>
                      <a:r>
                        <a:rPr lang="en-US" sz="1400" dirty="0" smtClean="0"/>
                        <a:t>3.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1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Judicial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Powers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CALIFORNIA STATE EXECUTIVE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27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10796</TotalTime>
  <Words>287</Words>
  <Application>Microsoft Office PowerPoint</Application>
  <PresentationFormat>On-screen Show (4:3)</PresentationFormat>
  <Paragraphs>95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14_TP030004031</vt:lpstr>
      <vt:lpstr>Tuesday May 19, 2015 Mr. Goblirsch – American Government</vt:lpstr>
      <vt:lpstr>ASSIGNMENT</vt:lpstr>
      <vt:lpstr>SUB PLANS</vt:lpstr>
      <vt:lpstr>CALIFORNIA STATE LEGISLATURE</vt:lpstr>
      <vt:lpstr>CALIFORNIA STATE EXECUTIVE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279</cp:revision>
  <cp:lastPrinted>2015-05-19T14:03:12Z</cp:lastPrinted>
  <dcterms:created xsi:type="dcterms:W3CDTF">2013-09-30T13:16:32Z</dcterms:created>
  <dcterms:modified xsi:type="dcterms:W3CDTF">2015-05-19T15:42:24Z</dcterms:modified>
</cp:coreProperties>
</file>