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6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3" r:id="rId3"/>
    <p:sldId id="264" r:id="rId4"/>
    <p:sldId id="265" r:id="rId5"/>
    <p:sldId id="266" r:id="rId6"/>
    <p:sldId id="257" r:id="rId7"/>
    <p:sldId id="258" r:id="rId8"/>
    <p:sldId id="259" r:id="rId9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FFFFCC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215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687941-6F2F-4D72-B14A-A003F6FDCB1A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E96CDD-CD37-4E88-99FF-43A4A4609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216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745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3BA796-5B5B-4094-AE1D-3ACF4F5CF8C3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30577"/>
            <a:ext cx="7435850" cy="31543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6" y="6657975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745" y="6657975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2659DB-15AA-4E22-BAC7-771AEC7C4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649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469B914-499F-4E30-B66A-313BE553F442}" type="datetimeFigureOut">
              <a:rPr lang="en-US"/>
              <a:pPr>
                <a:defRPr/>
              </a:pPr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802B193-406F-4290-AC3D-96112A6769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681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48102E-C648-4D0F-ACBA-D7CC99A12E24}" type="datetimeFigureOut">
              <a:rPr lang="en-US"/>
              <a:pPr>
                <a:defRPr/>
              </a:pPr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2A44F84-4177-4974-8461-87895934AF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52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7EA61B3-8916-4176-830E-99281ABB855E}" type="datetimeFigureOut">
              <a:rPr lang="en-US"/>
              <a:pPr>
                <a:defRPr/>
              </a:pPr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B02591A8-71C9-427D-A848-F920478C0F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506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D47A348-0167-4739-BFDD-FFC2F1606776}" type="datetimeFigureOut">
              <a:rPr lang="en-US"/>
              <a:pPr>
                <a:defRPr/>
              </a:pPr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0048609B-2151-4F50-B99E-D9CDDA303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119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27E3742-A7BB-448E-86FC-80AC8CCADE74}" type="datetimeFigureOut">
              <a:rPr lang="en-US"/>
              <a:pPr>
                <a:defRPr/>
              </a:pPr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9A4F932-B8CB-4DE1-8EFF-80E5A42E85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17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B17EEEA-00A7-4EB1-B699-373CEF9BE67E}" type="datetimeFigureOut">
              <a:rPr lang="en-US"/>
              <a:pPr>
                <a:defRPr/>
              </a:pPr>
              <a:t>5/22/2015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E7717DE8-8BDB-4E31-AB13-C815A880E7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450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15FB454-DDF0-415C-9DE3-0714F807C3E1}" type="datetimeFigureOut">
              <a:rPr lang="en-US"/>
              <a:pPr>
                <a:defRPr/>
              </a:pPr>
              <a:t>5/22/2015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B86434B-DFB1-4A09-9CDE-6B03B26BDD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791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A035294-0DAF-420C-B329-10A31E145B62}" type="datetimeFigureOut">
              <a:rPr lang="en-US"/>
              <a:pPr>
                <a:defRPr/>
              </a:pPr>
              <a:t>5/22/2015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596B8FC-CF67-4F30-AE67-5EF9C8AA47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812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EC5DAB9-2498-4181-B2A8-8D3122C13100}" type="datetimeFigureOut">
              <a:rPr lang="en-US"/>
              <a:pPr>
                <a:defRPr/>
              </a:pPr>
              <a:t>5/22/2015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C1C27B4-2633-44F6-B37D-22E7CA5162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27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E675799-3422-4686-97F0-3950EBDCDEA5}" type="datetimeFigureOut">
              <a:rPr lang="en-US"/>
              <a:pPr>
                <a:defRPr/>
              </a:pPr>
              <a:t>5/22/2015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4A02DEC-315B-4E2C-BE67-54CEBE64C2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921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79B1EB1-4EAD-46DE-B4EC-00F4CED1CEAB}" type="datetimeFigureOut">
              <a:rPr lang="en-US"/>
              <a:pPr>
                <a:defRPr/>
              </a:pPr>
              <a:t>5/22/2015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A7C81B5-8784-4645-B266-FD96F85D0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56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FAF32870-3CE8-4FE9-BB66-69F840335EA6}" type="datetimeFigureOut">
              <a:rPr lang="en-US"/>
              <a:pPr>
                <a:defRPr/>
              </a:pPr>
              <a:t>5/22/2015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7CE1198E-5052-417F-8C19-1C211290A2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  <p:sldLayoutId id="2147483904" r:id="rId10"/>
    <p:sldLayoutId id="214748390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>
              <a:defRPr/>
            </a:pPr>
            <a:r>
              <a:rPr lang="en-US" altLang="en-US" b="1" dirty="0" smtClean="0">
                <a:solidFill>
                  <a:srgbClr val="FF0000"/>
                </a:solidFill>
              </a:rPr>
              <a:t>Friday May 22, 2015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American Government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 lnSpcReduction="10000"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chemeClr val="tx2"/>
                </a:solidFill>
              </a:rPr>
              <a:t>OBJECTIVE – </a:t>
            </a:r>
            <a:r>
              <a:rPr lang="en-US" sz="2800" b="1" u="sng" dirty="0" smtClean="0">
                <a:solidFill>
                  <a:schemeClr val="tx2"/>
                </a:solidFill>
              </a:rPr>
              <a:t>S</a:t>
            </a:r>
            <a:r>
              <a:rPr lang="en-US" sz="2800" b="1" dirty="0" smtClean="0">
                <a:solidFill>
                  <a:schemeClr val="tx2"/>
                </a:solidFill>
              </a:rPr>
              <a:t>tudents </a:t>
            </a:r>
            <a:r>
              <a:rPr lang="en-US" sz="2800" b="1" u="sng" dirty="0" smtClean="0">
                <a:solidFill>
                  <a:schemeClr val="tx2"/>
                </a:solidFill>
              </a:rPr>
              <a:t>W</a:t>
            </a:r>
            <a:r>
              <a:rPr lang="en-US" sz="2800" b="1" dirty="0" smtClean="0">
                <a:solidFill>
                  <a:schemeClr val="tx2"/>
                </a:solidFill>
              </a:rPr>
              <a:t>ill </a:t>
            </a:r>
            <a:r>
              <a:rPr lang="en-US" sz="2800" b="1" u="sng" dirty="0" smtClean="0">
                <a:solidFill>
                  <a:schemeClr val="tx2"/>
                </a:solidFill>
              </a:rPr>
              <a:t>B</a:t>
            </a:r>
            <a:r>
              <a:rPr lang="en-US" sz="2800" b="1" dirty="0" smtClean="0">
                <a:solidFill>
                  <a:schemeClr val="tx2"/>
                </a:solidFill>
              </a:rPr>
              <a:t>e </a:t>
            </a:r>
            <a:r>
              <a:rPr lang="en-US" sz="2800" b="1" u="sng" dirty="0" smtClean="0">
                <a:solidFill>
                  <a:schemeClr val="tx2"/>
                </a:solidFill>
              </a:rPr>
              <a:t>A</a:t>
            </a:r>
            <a:r>
              <a:rPr lang="en-US" sz="2800" b="1" dirty="0" smtClean="0">
                <a:solidFill>
                  <a:schemeClr val="tx2"/>
                </a:solidFill>
              </a:rPr>
              <a:t>ble </a:t>
            </a:r>
            <a:r>
              <a:rPr lang="en-US" sz="2800" b="1" u="sng" dirty="0" smtClean="0">
                <a:solidFill>
                  <a:schemeClr val="tx2"/>
                </a:solidFill>
              </a:rPr>
              <a:t>T</a:t>
            </a:r>
            <a:r>
              <a:rPr lang="en-US" sz="2800" b="1" dirty="0" smtClean="0">
                <a:solidFill>
                  <a:schemeClr val="tx2"/>
                </a:solidFill>
              </a:rPr>
              <a:t>o – SWBAT:</a:t>
            </a:r>
            <a:endParaRPr lang="en-US" sz="28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dirty="0" smtClean="0"/>
              <a:t> - Identify background information from a biography of President Obama.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AGENDA:</a:t>
            </a:r>
            <a:endParaRPr lang="en-US" sz="24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/>
              <a:t>No WARM-UP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Submit Final Projects – DUE TODAY*****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Review Final Presentations Schedule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VIDEO: Obama Biography</a:t>
            </a: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en-US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***EXTRA CREDIT OPPORTUNITY – </a:t>
            </a: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en-US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 me about a Naturalization Interview***</a:t>
            </a:r>
            <a:endParaRPr lang="en-US" sz="1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2000" b="1" dirty="0" smtClean="0"/>
          </a:p>
          <a:p>
            <a:pPr marL="609600" indent="-609600">
              <a:spcBef>
                <a:spcPct val="0"/>
              </a:spcBef>
              <a:buFont typeface="Arial" charset="0"/>
              <a:buNone/>
              <a:defRPr/>
            </a:pPr>
            <a:r>
              <a:rPr lang="en-US" sz="2800" b="1" dirty="0" smtClean="0">
                <a:solidFill>
                  <a:srgbClr val="1F497D"/>
                </a:solidFill>
              </a:rPr>
              <a:t>No WARM-UP</a:t>
            </a:r>
            <a:r>
              <a:rPr lang="en-US" sz="2800" dirty="0">
                <a:solidFill>
                  <a:srgbClr val="1F497D"/>
                </a:solidFill>
              </a:rPr>
              <a:t>: </a:t>
            </a:r>
            <a:r>
              <a:rPr lang="en-US" sz="1050" dirty="0">
                <a:solidFill>
                  <a:srgbClr val="000000"/>
                </a:solidFill>
              </a:rPr>
              <a:t>(Follow the directions below</a:t>
            </a:r>
            <a:r>
              <a:rPr lang="en-US" sz="1050" dirty="0" smtClean="0">
                <a:solidFill>
                  <a:srgbClr val="000000"/>
                </a:solidFill>
              </a:rPr>
              <a:t>)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Font typeface="Arial" charset="0"/>
              <a:buNone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	***5 minutes***</a:t>
            </a:r>
          </a:p>
          <a:p>
            <a:pPr marL="0" lvl="0" indent="0"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lang="en-US" sz="2000" dirty="0" smtClean="0">
                <a:solidFill>
                  <a:prstClr val="black"/>
                </a:solidFill>
              </a:rPr>
              <a:t>No Warm-Up</a:t>
            </a:r>
          </a:p>
          <a:p>
            <a:pPr marL="0" lvl="0" indent="0">
              <a:lnSpc>
                <a:spcPct val="120000"/>
              </a:lnSpc>
              <a:spcBef>
                <a:spcPct val="0"/>
              </a:spcBef>
              <a:buNone/>
              <a:defRPr/>
            </a:pPr>
            <a:endParaRPr lang="en-US" sz="2000" dirty="0">
              <a:solidFill>
                <a:prstClr val="black"/>
              </a:solidFill>
            </a:endParaRPr>
          </a:p>
          <a:p>
            <a:pPr marL="0" lvl="0" indent="0" algn="ctr"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lang="en-US" sz="2000" b="1" i="1" dirty="0" smtClean="0">
                <a:solidFill>
                  <a:prstClr val="black"/>
                </a:solidFill>
              </a:rPr>
              <a:t>***Final Tax Day will be TUESDAY Next Week***</a:t>
            </a:r>
            <a:endParaRPr lang="en-US" sz="2000" b="1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27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0" y="274638"/>
            <a:ext cx="91440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b="1" u="sng" dirty="0" smtClean="0">
                <a:solidFill>
                  <a:prstClr val="black"/>
                </a:solidFill>
              </a:rPr>
              <a:t>3</a:t>
            </a:r>
            <a:r>
              <a:rPr lang="en-US" altLang="en-US" b="1" u="sng" baseline="30000" dirty="0" smtClean="0">
                <a:solidFill>
                  <a:prstClr val="black"/>
                </a:solidFill>
              </a:rPr>
              <a:t>rd</a:t>
            </a:r>
            <a:r>
              <a:rPr lang="en-US" altLang="en-US" b="1" u="sng" dirty="0" smtClean="0">
                <a:solidFill>
                  <a:prstClr val="black"/>
                </a:solidFill>
              </a:rPr>
              <a:t> Period FINAL PROJECT</a:t>
            </a:r>
          </a:p>
          <a:p>
            <a:r>
              <a:rPr lang="en-US" altLang="en-US" b="1" u="sng" dirty="0" smtClean="0">
                <a:solidFill>
                  <a:prstClr val="black"/>
                </a:solidFill>
              </a:rPr>
              <a:t>PRESENATION SCHEDULE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2208398"/>
              </p:ext>
            </p:extLst>
          </p:nvPr>
        </p:nvGraphicFramePr>
        <p:xfrm>
          <a:off x="76200" y="1371600"/>
          <a:ext cx="8915400" cy="5410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71800"/>
                <a:gridCol w="2971800"/>
                <a:gridCol w="2971800"/>
              </a:tblGrid>
              <a:tr h="6762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WEDNESDAY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May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27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THURSDAY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May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28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FRIDAY</a:t>
                      </a:r>
                      <a:endParaRPr lang="en-US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May 29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– Brett &amp; Zach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Ashley &amp; Angelina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Maria &amp; Stephanie C.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Maria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– Toni &amp; Sylvia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Andrea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Lilly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&amp; Kim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Ivan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Christian H.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&amp; Lupe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Raul &amp; Jonathan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Juan &amp; Brian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- Caitlyn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Justina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Ramon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– Kristian W.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Jose &amp; Armando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Juli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Hector &amp; Alicia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Stephanie W.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Julian &amp;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Jasmien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261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0" y="274638"/>
            <a:ext cx="91440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b="1" u="sng" dirty="0" smtClean="0">
                <a:solidFill>
                  <a:prstClr val="black"/>
                </a:solidFill>
              </a:rPr>
              <a:t>4</a:t>
            </a:r>
            <a:r>
              <a:rPr lang="en-US" altLang="en-US" b="1" u="sng" baseline="30000" dirty="0" smtClean="0">
                <a:solidFill>
                  <a:prstClr val="black"/>
                </a:solidFill>
              </a:rPr>
              <a:t>th</a:t>
            </a:r>
            <a:r>
              <a:rPr lang="en-US" altLang="en-US" b="1" u="sng" dirty="0" smtClean="0">
                <a:solidFill>
                  <a:prstClr val="black"/>
                </a:solidFill>
              </a:rPr>
              <a:t> Period FINAL PROJECT</a:t>
            </a:r>
          </a:p>
          <a:p>
            <a:r>
              <a:rPr lang="en-US" altLang="en-US" b="1" u="sng" dirty="0" smtClean="0">
                <a:solidFill>
                  <a:prstClr val="black"/>
                </a:solidFill>
              </a:rPr>
              <a:t>PRESENATION SCHEDULE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2492350"/>
              </p:ext>
            </p:extLst>
          </p:nvPr>
        </p:nvGraphicFramePr>
        <p:xfrm>
          <a:off x="76200" y="1371600"/>
          <a:ext cx="8991600" cy="5410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97200"/>
                <a:gridCol w="2997200"/>
                <a:gridCol w="2997200"/>
              </a:tblGrid>
              <a:tr h="6762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WEDNESDAY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May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27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THURSDAY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May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28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FRIDAY</a:t>
                      </a:r>
                      <a:endParaRPr lang="en-US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May 29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- Jonathan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Elizabeth &amp;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Arvinder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Ramon &amp; Jesus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Jasmine A. &amp;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Illene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– Jennifer &amp; Chris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Lili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Vanessa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Tino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&amp; Ashley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Savannah &amp; Perla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Lucy &amp; Jennifer L.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Alicia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Maite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Jasmine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N. &amp; Diana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Cristian &amp; John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Casidy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Ricky &amp;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Jaskaran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Brandon &amp; Jose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Susana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Lesley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Rafael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599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0" y="274638"/>
            <a:ext cx="91440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b="1" u="sng" dirty="0" smtClean="0">
                <a:solidFill>
                  <a:prstClr val="black"/>
                </a:solidFill>
              </a:rPr>
              <a:t>5</a:t>
            </a:r>
            <a:r>
              <a:rPr lang="en-US" altLang="en-US" b="1" u="sng" baseline="30000" dirty="0" smtClean="0">
                <a:solidFill>
                  <a:prstClr val="black"/>
                </a:solidFill>
              </a:rPr>
              <a:t>th</a:t>
            </a:r>
            <a:r>
              <a:rPr lang="en-US" altLang="en-US" b="1" u="sng" dirty="0" smtClean="0">
                <a:solidFill>
                  <a:prstClr val="black"/>
                </a:solidFill>
              </a:rPr>
              <a:t> Period FINAL PROJECT</a:t>
            </a:r>
          </a:p>
          <a:p>
            <a:r>
              <a:rPr lang="en-US" altLang="en-US" b="1" u="sng" dirty="0" smtClean="0">
                <a:solidFill>
                  <a:prstClr val="black"/>
                </a:solidFill>
              </a:rPr>
              <a:t>PRESENATION SCHEDULE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9238734"/>
              </p:ext>
            </p:extLst>
          </p:nvPr>
        </p:nvGraphicFramePr>
        <p:xfrm>
          <a:off x="76200" y="1371600"/>
          <a:ext cx="8991600" cy="5410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97200"/>
                <a:gridCol w="2997200"/>
                <a:gridCol w="2997200"/>
              </a:tblGrid>
              <a:tr h="6762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WEDNESDAY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May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27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THURSDAY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May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28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FRIDAY</a:t>
                      </a:r>
                      <a:endParaRPr lang="en-US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May 29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- Eduardo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Andrew &amp; Gabby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Leo &amp; Tristan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Rafael R.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Esai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&amp; Caleb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Jose &amp; Ernesto P.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Alex &amp; Jesus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Victor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&amp; Elizabeth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Miranda &amp;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Hilsa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David &amp; Rudy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Alexis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– Fatima &amp; Genesis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Hailey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Manuel &amp; Maria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Erasmo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&amp; Ernesto G.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Kyndall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&amp; Chris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Christian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&amp; Rafael A.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Cynthia &amp;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Kime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Izaiah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&amp; Oscar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523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0" y="274638"/>
            <a:ext cx="91440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b="1" u="sng" dirty="0" smtClean="0">
                <a:solidFill>
                  <a:prstClr val="black"/>
                </a:solidFill>
              </a:rPr>
              <a:t>6</a:t>
            </a:r>
            <a:r>
              <a:rPr lang="en-US" altLang="en-US" b="1" u="sng" baseline="30000" dirty="0" smtClean="0">
                <a:solidFill>
                  <a:prstClr val="black"/>
                </a:solidFill>
              </a:rPr>
              <a:t>th</a:t>
            </a:r>
            <a:r>
              <a:rPr lang="en-US" altLang="en-US" b="1" u="sng" dirty="0" smtClean="0">
                <a:solidFill>
                  <a:prstClr val="black"/>
                </a:solidFill>
              </a:rPr>
              <a:t> Period FINAL PROJECT</a:t>
            </a:r>
          </a:p>
          <a:p>
            <a:r>
              <a:rPr lang="en-US" altLang="en-US" b="1" u="sng" dirty="0" smtClean="0">
                <a:solidFill>
                  <a:prstClr val="black"/>
                </a:solidFill>
              </a:rPr>
              <a:t>PRESENATION SCHEDULE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919396"/>
              </p:ext>
            </p:extLst>
          </p:nvPr>
        </p:nvGraphicFramePr>
        <p:xfrm>
          <a:off x="76200" y="1371601"/>
          <a:ext cx="8991600" cy="51528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97200"/>
                <a:gridCol w="2997200"/>
                <a:gridCol w="2997200"/>
              </a:tblGrid>
              <a:tr h="64468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WEDNESDAY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May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27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THURSDAY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May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28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FRIDAY</a:t>
                      </a:r>
                      <a:endParaRPr lang="en-US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May 29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644684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– Gabby &amp; Stephanie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Julio P. &amp; Jose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Sam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44684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Josh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&amp; Leo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Jennifer &amp; Priscilla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44684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Andrea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Brayan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&amp; Fatima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Ricardo &amp; Efren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44684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Cecilia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&amp; Megan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Jonathan &amp; Denice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44684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Hannah &amp; Julio O.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Kim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Carrie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2769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Rolando &amp; Mario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Giovanna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, Edgar &amp; Mariela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Williams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&amp; Morales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44684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Jorge &amp; Alvaro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Marco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96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 SCOREBOARD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6150818"/>
              </p:ext>
            </p:extLst>
          </p:nvPr>
        </p:nvGraphicFramePr>
        <p:xfrm>
          <a:off x="0" y="1066800"/>
          <a:ext cx="9144000" cy="4191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"/>
                <a:gridCol w="1066800"/>
                <a:gridCol w="11430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762000"/>
              </a:tblGrid>
              <a:tr h="381000">
                <a:tc gridSpan="1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ATTACKING CLASS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= 5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Period (Sparta)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 gridSpan="1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DEFENDING CLASS = 3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Period (‘</a:t>
                      </a:r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Murica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 gridSpan="4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ATTACKING VICTORY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DEFENDING VICTORY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DRAW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STRATEGY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N / S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STRATEGY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E / W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HIGH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CARD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#1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CARD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#2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CARD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#3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CARD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#4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CARD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#5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CARD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#6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CARD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#7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CARD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#8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DAILY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BATTLE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SCORE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PER</a:t>
                      </a:r>
                    </a:p>
                    <a:p>
                      <a:pPr algn="ctr"/>
                      <a:r>
                        <a:rPr lang="en-US" sz="1600" dirty="0" smtClean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W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PER</a:t>
                      </a:r>
                    </a:p>
                    <a:p>
                      <a:pPr algn="ctr"/>
                      <a:r>
                        <a:rPr lang="en-US" sz="1600" dirty="0" smtClean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E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9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8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TOTAL</a:t>
                      </a:r>
                    </a:p>
                    <a:p>
                      <a:pPr algn="ctr"/>
                      <a:r>
                        <a:rPr lang="en-US" sz="1200" dirty="0" smtClean="0"/>
                        <a:t>WAR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SPARTA</a:t>
                      </a:r>
                    </a:p>
                    <a:p>
                      <a:pPr algn="ctr"/>
                      <a:r>
                        <a:rPr lang="en-US" sz="1200" dirty="0" smtClean="0"/>
                        <a:t>VICTORIES</a:t>
                      </a:r>
                    </a:p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‘MURICA</a:t>
                      </a:r>
                    </a:p>
                    <a:p>
                      <a:pPr algn="ctr"/>
                      <a:r>
                        <a:rPr lang="en-US" sz="1200" dirty="0" smtClean="0"/>
                        <a:t>VICTORIES</a:t>
                      </a:r>
                    </a:p>
                    <a:p>
                      <a:pPr algn="ctr"/>
                      <a:r>
                        <a:rPr lang="en-US" sz="1200" dirty="0" smtClean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570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 SCOREBOARD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0327103"/>
              </p:ext>
            </p:extLst>
          </p:nvPr>
        </p:nvGraphicFramePr>
        <p:xfrm>
          <a:off x="0" y="1066800"/>
          <a:ext cx="9144000" cy="4191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"/>
                <a:gridCol w="1066800"/>
                <a:gridCol w="11430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762000"/>
              </a:tblGrid>
              <a:tr h="381000">
                <a:tc gridSpan="1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ATTACKING CLASS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= 5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Period (Sparta)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 gridSpan="1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DEFENDING CLASS = 4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Period (Spain)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 gridSpan="4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ATTACKING VICTORY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DEFENDING VICTORY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DRAW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STRATEGY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N / S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STRATEGY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E / W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HIGH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CARD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#1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CARD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#2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CARD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#3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CARD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#4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CARD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#5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CARD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#6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CARD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#7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CARD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#8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DAILY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BATTLE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SCORE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PER</a:t>
                      </a:r>
                    </a:p>
                    <a:p>
                      <a:pPr algn="ctr"/>
                      <a:r>
                        <a:rPr lang="en-US" sz="1600" dirty="0" smtClean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W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9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PER</a:t>
                      </a:r>
                    </a:p>
                    <a:p>
                      <a:pPr algn="ctr"/>
                      <a:r>
                        <a:rPr lang="en-US" sz="1600" dirty="0" smtClean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E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9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8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WAR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SPARTA</a:t>
                      </a:r>
                    </a:p>
                    <a:p>
                      <a:pPr algn="ctr"/>
                      <a:r>
                        <a:rPr lang="en-US" sz="1200" dirty="0" smtClean="0"/>
                        <a:t>VICTORIES</a:t>
                      </a:r>
                    </a:p>
                    <a:p>
                      <a:pPr algn="ctr"/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SPAIN</a:t>
                      </a:r>
                    </a:p>
                    <a:p>
                      <a:pPr algn="ctr"/>
                      <a:r>
                        <a:rPr lang="en-US" sz="1200" dirty="0" smtClean="0"/>
                        <a:t>VICTORIES</a:t>
                      </a:r>
                    </a:p>
                    <a:p>
                      <a:pPr algn="ctr"/>
                      <a:r>
                        <a:rPr lang="en-US" sz="1200" dirty="0" smtClean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580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 SCOREBOARD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1013325"/>
              </p:ext>
            </p:extLst>
          </p:nvPr>
        </p:nvGraphicFramePr>
        <p:xfrm>
          <a:off x="0" y="1066800"/>
          <a:ext cx="9144000" cy="4191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"/>
                <a:gridCol w="1066800"/>
                <a:gridCol w="11430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762000"/>
              </a:tblGrid>
              <a:tr h="381000">
                <a:tc gridSpan="1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ATTACKING CLASS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= 5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Period (Sparta)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 gridSpan="1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DEFENDING CLASS = 6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Period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 gridSpan="4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ATTACKING VICTORY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DEFENDING VICTORY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DRAW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STRATEGY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N / S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STRATEGY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E / W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HIGH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CARD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#1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CARD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#2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CARD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#3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CARD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#4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CARD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#5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CARD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#6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CARD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#7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CARD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#8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DAILY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BATTLE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SCORE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PER</a:t>
                      </a:r>
                    </a:p>
                    <a:p>
                      <a:pPr algn="ctr"/>
                      <a:r>
                        <a:rPr lang="en-US" sz="1600" dirty="0" smtClean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W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8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PER</a:t>
                      </a:r>
                    </a:p>
                    <a:p>
                      <a:pPr algn="ctr"/>
                      <a:r>
                        <a:rPr lang="en-US" sz="1600" dirty="0" smtClean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E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9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8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WAR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SPARTA</a:t>
                      </a:r>
                    </a:p>
                    <a:p>
                      <a:pPr algn="ctr"/>
                      <a:r>
                        <a:rPr lang="en-US" sz="1200" dirty="0" smtClean="0"/>
                        <a:t>VICTORIES</a:t>
                      </a:r>
                    </a:p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</a:t>
                      </a:r>
                      <a:r>
                        <a:rPr lang="en-US" sz="1200" baseline="30000" dirty="0" smtClean="0"/>
                        <a:t>th</a:t>
                      </a:r>
                      <a:r>
                        <a:rPr lang="en-US" sz="1200" baseline="0" dirty="0" smtClean="0"/>
                        <a:t> Period</a:t>
                      </a:r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VICTORIES</a:t>
                      </a:r>
                    </a:p>
                    <a:p>
                      <a:pPr algn="ctr"/>
                      <a:r>
                        <a:rPr lang="en-US" sz="1200" dirty="0" smtClean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303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4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12168</TotalTime>
  <Words>776</Words>
  <Application>Microsoft Office PowerPoint</Application>
  <PresentationFormat>On-screen Show (4:3)</PresentationFormat>
  <Paragraphs>346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14_TP030004031</vt:lpstr>
      <vt:lpstr>Friday May 22, 2015 Mr. Goblirsch – American Government</vt:lpstr>
      <vt:lpstr>PowerPoint Presentation</vt:lpstr>
      <vt:lpstr>PowerPoint Presentation</vt:lpstr>
      <vt:lpstr>PowerPoint Presentation</vt:lpstr>
      <vt:lpstr>PowerPoint Presentation</vt:lpstr>
      <vt:lpstr>WAR SCOREBOARD</vt:lpstr>
      <vt:lpstr>WAR SCOREBOARD</vt:lpstr>
      <vt:lpstr>WAR SCOREBOARD</vt:lpstr>
    </vt:vector>
  </TitlesOfParts>
  <Company>Manteca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September 30, 2013 Mr. Goblirsch – American Government</dc:title>
  <dc:creator>Windows User</dc:creator>
  <cp:lastModifiedBy>cgoblirsch</cp:lastModifiedBy>
  <cp:revision>318</cp:revision>
  <cp:lastPrinted>2015-05-19T14:03:12Z</cp:lastPrinted>
  <dcterms:created xsi:type="dcterms:W3CDTF">2013-09-30T13:16:32Z</dcterms:created>
  <dcterms:modified xsi:type="dcterms:W3CDTF">2015-05-22T20:55:05Z</dcterms:modified>
</cp:coreProperties>
</file>