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36" r:id="rId3"/>
    <p:sldMasterId id="2147483748" r:id="rId4"/>
    <p:sldMasterId id="2147483801" r:id="rId5"/>
  </p:sldMasterIdLst>
  <p:sldIdLst>
    <p:sldId id="286" r:id="rId6"/>
    <p:sldId id="314" r:id="rId7"/>
    <p:sldId id="298" r:id="rId8"/>
    <p:sldId id="312" r:id="rId9"/>
    <p:sldId id="297" r:id="rId10"/>
    <p:sldId id="313" r:id="rId11"/>
    <p:sldId id="295" r:id="rId12"/>
    <p:sldId id="31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3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085316B-BE02-4FD4-A30A-9D2A18C8B1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86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AE55DCB-4AE3-462A-9703-C02F7C9D1F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48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8DBA426-E422-437F-8A9C-BB4485FB2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43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D68B814-8161-4741-A97A-E20045A305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6E28A01-6338-42B4-BB5C-741F126FA8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2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0B7586B-B7FC-43FF-86AF-9BDD764FBD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719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3DA8FA8-7804-4597-BB8E-A304FCA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091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397E32E-5C67-4378-85BA-09B076AF10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22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1AAAB41-3830-4988-B857-435D4590E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25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8E63AEA-77DE-49B7-A0CD-13C3CFF81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615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EA329C6-F919-4ADB-B776-6667BF2B1B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7113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6BB7CA92-FCC0-44FB-AC20-E8EB3AE72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20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F5110E8-8ADC-4180-8980-7527CF888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3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7D145CF3-789F-44D3-940E-0FAACA464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48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E4A1A3C2-B85F-4C3B-9F60-5ECB1351B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1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A3390D45-6E2B-48F6-AAFB-7B5A458F1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37CC53C-3396-4A1E-809D-22E72A178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605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C5F8CD1C-1BC2-40DF-9682-E09E4E0AA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2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18185E2-7AF5-4FB0-953F-8035A9FB7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58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521E5EE-5060-4F7D-9DEE-169805CA6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26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8C303ADC-5346-4964-9EE6-F2BE86D2F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322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16087B5E-C286-4EB4-85BC-39F0BB50F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94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3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81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13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6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9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59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6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06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3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6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0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1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0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A4FE5-A79D-4973-AB39-FBFFDC4DDF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21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914058E-36AD-4FAC-8E6D-67EC2C75D452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2051" name="Picture 26" descr="c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3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42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August 26,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differences between a Free Market/Capitalism economy and a Centrally Planned/Command economy.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Centrally </a:t>
            </a:r>
            <a:r>
              <a:rPr lang="en-US" sz="2000" smtClean="0"/>
              <a:t>Planned </a:t>
            </a:r>
            <a:r>
              <a:rPr lang="en-US" sz="2000" smtClean="0"/>
              <a:t>Journal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Free Market vs. </a:t>
            </a:r>
            <a:r>
              <a:rPr lang="en-US" sz="2000" dirty="0" smtClean="0"/>
              <a:t>Centrally Planned</a:t>
            </a:r>
            <a:endParaRPr lang="en-US" sz="20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ASSIGNMENT</a:t>
            </a:r>
            <a:r>
              <a:rPr lang="en-US" sz="2000" dirty="0" smtClean="0"/>
              <a:t>: </a:t>
            </a:r>
            <a:r>
              <a:rPr lang="en-US" sz="2000" dirty="0" smtClean="0"/>
              <a:t>Free Market &amp; Centrally Planned Webs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CLOSURE</a:t>
            </a:r>
            <a:r>
              <a:rPr lang="en-US" sz="2000" dirty="0">
                <a:solidFill>
                  <a:prstClr val="black"/>
                </a:solidFill>
              </a:rPr>
              <a:t>: Capitalism vs. </a:t>
            </a:r>
            <a:r>
              <a:rPr lang="en-US" sz="2000" dirty="0" smtClean="0">
                <a:solidFill>
                  <a:prstClr val="black"/>
                </a:solidFill>
              </a:rPr>
              <a:t>Command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***BACK TO SCHOOL NIGHT TONIGHT - $25 Bonus for Parent Attendance***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Centrally Planned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Write a paragraph journal entry on the prompt below: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Imagine you are a worker with a </a:t>
            </a:r>
            <a:r>
              <a:rPr lang="en-US" sz="2200" dirty="0" smtClean="0"/>
              <a:t>guaranteed job (meaning now matter how well or not well you perform, you will stay in that position).  </a:t>
            </a:r>
            <a:r>
              <a:rPr lang="en-US" sz="2200" dirty="0" smtClean="0"/>
              <a:t>You </a:t>
            </a:r>
            <a:r>
              <a:rPr lang="en-US" sz="2200" dirty="0" smtClean="0"/>
              <a:t>are given a quota of how much to be produced by a certain time.  How </a:t>
            </a:r>
            <a:r>
              <a:rPr lang="en-US" sz="2200" dirty="0" smtClean="0"/>
              <a:t>deeply committed would you be to efficiency, quality, and innovation?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31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Market vs.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Centrally Planned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i="1" dirty="0" smtClean="0"/>
              <a:t>CHAPTER 2 SECTION 3</a:t>
            </a:r>
          </a:p>
          <a:p>
            <a:endParaRPr lang="en-US" dirty="0"/>
          </a:p>
          <a:p>
            <a:r>
              <a:rPr lang="en-US" dirty="0" smtClean="0"/>
              <a:t>SYNONOMOUS  TERMS:</a:t>
            </a:r>
          </a:p>
          <a:p>
            <a:r>
              <a:rPr lang="en-US" dirty="0" smtClean="0"/>
              <a:t>Free Market / Free Enterprise / Capitalism</a:t>
            </a:r>
          </a:p>
          <a:p>
            <a:r>
              <a:rPr lang="en-US" dirty="0" smtClean="0"/>
              <a:t>Centrally Planned / Command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381000"/>
            <a:ext cx="7391400" cy="5867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Market Economies (Capitalism)</a:t>
            </a:r>
            <a:endParaRPr lang="en-US" altLang="en-US" sz="24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Market:  Any medium to get buyers and sellers 	together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Invisible hand = efficiency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Can adjust to change – innovation encourages growth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Individual freedom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Less government interference</a:t>
            </a:r>
            <a:endParaRPr lang="en-US" altLang="en-US" sz="18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Variety of goods available = consumer satisfaction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Disadvantages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Does not provide for the basic needs of everyone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Gov’t must provide for justice, national defense, education, “comprehensive health care”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Uncertainty. </a:t>
            </a:r>
            <a:endParaRPr lang="en-US" altLang="en-US" sz="18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  <a:defRPr/>
            </a:pPr>
            <a:r>
              <a:rPr lang="en-US" altLang="en-US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Market economies can fail if three conditions not met:  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must have competition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resources must be able to move freely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consumers need information</a:t>
            </a:r>
            <a:endParaRPr lang="en-US" altLang="en-US" sz="16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5483B710-64EC-4D64-B3E4-905BFE30D9BC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</a:rPr>
              <a:pPr fontAlgn="base">
                <a:defRPr/>
              </a:pPr>
              <a:t>3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An advantage of a Free Market economy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 disadvantage of a Free Market economy 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1447800" y="381000"/>
            <a:ext cx="73914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Command Economies (Socialism)</a:t>
            </a:r>
            <a:endParaRPr lang="en-US" altLang="en-US" sz="27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 can change economy quickly. 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Soviet Union &amp; China industrialized quickly</a:t>
            </a: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(cost of millions of lives… but hey, got the job done). 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Health care and public services available to all at little or no cost. 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quality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 often bad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but hey “access to some services is better than none.”  (Really?)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endParaRPr lang="en-US" altLang="en-US" sz="2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Disadvantages</a:t>
            </a:r>
            <a:r>
              <a:rPr lang="en-US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Not designed for consumers. 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No incentive to work hard.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914400" lvl="2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Ex)  Soviets measured production quotas of electric 	motors based on tonnage produced.  Workers 	started producing the heaviest motors in the world.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HUGE government bureaucracy.  SLOW decision making process.  Inefficient.  Can’t adapt</a:t>
            </a:r>
            <a:endParaRPr lang="en-US" altLang="en-US" sz="20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  <a:buFontTx/>
              <a:buAutoNum type="alphaUcPeriod"/>
            </a:pPr>
            <a:r>
              <a:rPr lang="en-US" alt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Doesn’t reward innovation</a:t>
            </a: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defRPr/>
            </a:pPr>
            <a:fld id="{3DF637F8-5AFA-4706-9F9D-9021D4FD9EEF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</a:rPr>
              <a:pPr fontAlgn="base">
                <a:defRPr/>
              </a:pPr>
              <a:t>5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An advantage of a Centrally Planned economy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A disadvantage of a Centrally Planned economy 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2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defRPr/>
            </a:pPr>
            <a:fld id="{3C9B0D90-BF14-4770-984F-0009BE9089CA}" type="slidenum">
              <a:rPr lang="en-US" altLang="en-US" smtClean="0">
                <a:solidFill>
                  <a:srgbClr val="FFFFFF"/>
                </a:solidFill>
                <a:latin typeface="Arial" charset="0"/>
              </a:rPr>
              <a:pPr fontAlgn="base">
                <a:defRPr/>
              </a:pPr>
              <a:t>7</a:t>
            </a:fld>
            <a:endParaRPr lang="en-US" alt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1-29</a:t>
            </a:r>
          </a:p>
        </p:txBody>
      </p:sp>
      <p:pic>
        <p:nvPicPr>
          <p:cNvPr id="117764" name="Picture 9" descr="S1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4463" y="0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29" descr="slide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199" cy="6826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88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Capitalism vs. Command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TICKET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r>
              <a:rPr lang="en-US" dirty="0" smtClean="0"/>
              <a:t>I, </a:t>
            </a:r>
            <a:r>
              <a:rPr lang="en-US" dirty="0"/>
              <a:t>_</a:t>
            </a:r>
            <a:r>
              <a:rPr lang="en-US" dirty="0" smtClean="0"/>
              <a:t>_(Your Name)__, would want to live in a __________ economic system because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I, </a:t>
            </a:r>
            <a:r>
              <a:rPr lang="en-US" dirty="0">
                <a:solidFill>
                  <a:srgbClr val="000000"/>
                </a:solidFill>
              </a:rPr>
              <a:t>__(Your Name)__, </a:t>
            </a:r>
            <a:r>
              <a:rPr lang="en-US" dirty="0" smtClean="0"/>
              <a:t>would </a:t>
            </a:r>
            <a:r>
              <a:rPr lang="en-US" b="1" dirty="0" smtClean="0"/>
              <a:t>NOT</a:t>
            </a:r>
            <a:r>
              <a:rPr lang="en-US" dirty="0" smtClean="0"/>
              <a:t> want to live in a __________ economic system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362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Default Design</vt:lpstr>
      <vt:lpstr>12_TP030004031</vt:lpstr>
      <vt:lpstr>1_Blank Presentation</vt:lpstr>
      <vt:lpstr>Blank Presentation</vt:lpstr>
      <vt:lpstr>3_Default Design</vt:lpstr>
      <vt:lpstr>Wednesday August 26, 2015 Mr. Goblirsch – Economics</vt:lpstr>
      <vt:lpstr>Free Market vs.  Centrally Planned</vt:lpstr>
      <vt:lpstr>PowerPoint Presentation</vt:lpstr>
      <vt:lpstr>STRUCTURED ACADEMIC DISCUSSION</vt:lpstr>
      <vt:lpstr>PowerPoint Presentation</vt:lpstr>
      <vt:lpstr>STRUCTURED ACADEMIC DISCUSSION</vt:lpstr>
      <vt:lpstr>Section 1-29</vt:lpstr>
      <vt:lpstr>CLOSURE:  Capitalism vs. Command EXIT TICKET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38</cp:revision>
  <dcterms:created xsi:type="dcterms:W3CDTF">2007-01-23T21:58:22Z</dcterms:created>
  <dcterms:modified xsi:type="dcterms:W3CDTF">2015-08-26T13:13:43Z</dcterms:modified>
</cp:coreProperties>
</file>