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8" r:id="rId4"/>
    <p:sldId id="267" r:id="rId5"/>
    <p:sldId id="26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8/27/2015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August 27,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Demonstrate knowledge of Free and Centrally Planned economies through an economic systems simulation.</a:t>
            </a:r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How My Life Would Be Different Journal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SIMULATION: Economic Systems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ASSIGNMENT: Free &amp; Command Economy Webs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***DOW Stock Simulation Week 2 – TOMORROW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</a:rPr>
              <a:t>***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How My Life Would Be Different 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400" dirty="0" smtClean="0"/>
              <a:t>Write a paragraph journal entry on the topic below.</a:t>
            </a:r>
          </a:p>
          <a:p>
            <a:pPr marL="0" lvl="0" indent="0">
              <a:buNone/>
            </a:pPr>
            <a:r>
              <a:rPr lang="en-US" sz="2100" dirty="0"/>
              <a:t>	</a:t>
            </a:r>
            <a:r>
              <a:rPr lang="en-US" sz="2100" dirty="0" smtClean="0">
                <a:solidFill>
                  <a:prstClr val="black"/>
                </a:solidFill>
              </a:rPr>
              <a:t>In </a:t>
            </a:r>
            <a:r>
              <a:rPr lang="en-US" sz="2100" dirty="0">
                <a:solidFill>
                  <a:prstClr val="black"/>
                </a:solidFill>
              </a:rPr>
              <a:t>the United States, we have a mixed economic </a:t>
            </a:r>
            <a:r>
              <a:rPr lang="en-US" sz="2100" dirty="0" smtClean="0">
                <a:solidFill>
                  <a:prstClr val="black"/>
                </a:solidFill>
              </a:rPr>
              <a:t>system based </a:t>
            </a:r>
            <a:r>
              <a:rPr lang="en-US" sz="2100" dirty="0">
                <a:solidFill>
                  <a:prstClr val="black"/>
                </a:solidFill>
              </a:rPr>
              <a:t>on a Free </a:t>
            </a:r>
            <a:r>
              <a:rPr lang="en-US" sz="2100" dirty="0" smtClean="0">
                <a:solidFill>
                  <a:prstClr val="black"/>
                </a:solidFill>
              </a:rPr>
              <a:t>	Market</a:t>
            </a:r>
            <a:r>
              <a:rPr lang="en-US" sz="2100" dirty="0">
                <a:solidFill>
                  <a:prstClr val="black"/>
                </a:solidFill>
              </a:rPr>
              <a:t>, with some </a:t>
            </a:r>
            <a:r>
              <a:rPr lang="en-US" sz="2100" dirty="0" smtClean="0">
                <a:solidFill>
                  <a:prstClr val="black"/>
                </a:solidFill>
              </a:rPr>
              <a:t>elements </a:t>
            </a:r>
            <a:r>
              <a:rPr lang="en-US" sz="2100" dirty="0">
                <a:solidFill>
                  <a:prstClr val="black"/>
                </a:solidFill>
              </a:rPr>
              <a:t>of a Centrally </a:t>
            </a:r>
            <a:r>
              <a:rPr lang="en-US" sz="2100" dirty="0" smtClean="0">
                <a:solidFill>
                  <a:prstClr val="black"/>
                </a:solidFill>
              </a:rPr>
              <a:t>Planned </a:t>
            </a:r>
            <a:r>
              <a:rPr lang="en-US" sz="2100" dirty="0">
                <a:solidFill>
                  <a:prstClr val="black"/>
                </a:solidFill>
              </a:rPr>
              <a:t>system.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sz="2100" dirty="0">
                <a:solidFill>
                  <a:prstClr val="black"/>
                </a:solidFill>
              </a:rPr>
              <a:t>If the U.S. began using a pure Free Market system (completely free), </a:t>
            </a:r>
            <a:r>
              <a:rPr lang="en-US" sz="2100" dirty="0" smtClean="0">
                <a:solidFill>
                  <a:prstClr val="black"/>
                </a:solidFill>
              </a:rPr>
              <a:t>2 </a:t>
            </a:r>
            <a:r>
              <a:rPr lang="en-US" sz="2100" dirty="0">
                <a:solidFill>
                  <a:prstClr val="black"/>
                </a:solidFill>
              </a:rPr>
              <a:t>ways my life would change would be </a:t>
            </a:r>
            <a:r>
              <a:rPr lang="en-US" sz="2100" dirty="0" smtClean="0">
                <a:solidFill>
                  <a:prstClr val="black"/>
                </a:solidFill>
              </a:rPr>
              <a:t>…</a:t>
            </a:r>
            <a:endParaRPr lang="en-US" sz="2100" dirty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100" dirty="0">
                <a:solidFill>
                  <a:prstClr val="black"/>
                </a:solidFill>
              </a:rPr>
              <a:t>If the U.S. began using a pure Centrally Planned system (completely unfree), </a:t>
            </a:r>
            <a:r>
              <a:rPr lang="en-US" sz="2100" dirty="0" smtClean="0">
                <a:solidFill>
                  <a:prstClr val="black"/>
                </a:solidFill>
              </a:rPr>
              <a:t>2 </a:t>
            </a:r>
            <a:r>
              <a:rPr lang="en-US" sz="2100" dirty="0">
                <a:solidFill>
                  <a:prstClr val="black"/>
                </a:solidFill>
              </a:rPr>
              <a:t>ways my life would change would be …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03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 SIMULATION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PART 1 - WE NEED THE FOLLOWING POSITIONS: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Planning Ministers – decide how much to produce (use Chart)</a:t>
            </a:r>
          </a:p>
          <a:p>
            <a:pPr lvl="1"/>
            <a:r>
              <a:rPr lang="en-US" dirty="0" smtClean="0"/>
              <a:t>Observer – DO NOT PARTICIPATE – </a:t>
            </a:r>
            <a:r>
              <a:rPr lang="en-US" dirty="0" smtClean="0"/>
              <a:t>observe &amp; take </a:t>
            </a:r>
            <a:r>
              <a:rPr lang="en-US" dirty="0" smtClean="0"/>
              <a:t>notes only</a:t>
            </a:r>
          </a:p>
          <a:p>
            <a:pPr lvl="1"/>
            <a:r>
              <a:rPr lang="en-US" dirty="0" smtClean="0"/>
              <a:t>2 Factory Managers – sell products (Pencils or candy)</a:t>
            </a:r>
          </a:p>
          <a:p>
            <a:pPr lvl="1"/>
            <a:r>
              <a:rPr lang="en-US" dirty="0" smtClean="0"/>
              <a:t>Consumers – remainder of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7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mand Economy Simulation.pdf - Adobe Acrobat Reader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DEBRIEF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ROUND 1:</a:t>
            </a:r>
          </a:p>
          <a:p>
            <a:r>
              <a:rPr lang="en-US" b="1" dirty="0" smtClean="0"/>
              <a:t>Ministers &amp; Observer </a:t>
            </a:r>
            <a:r>
              <a:rPr lang="en-US" dirty="0" smtClean="0"/>
              <a:t>– How did you make decisions about how much to produce and the prices of the products?</a:t>
            </a:r>
          </a:p>
          <a:p>
            <a:endParaRPr lang="en-US" dirty="0" smtClean="0"/>
          </a:p>
          <a:p>
            <a:r>
              <a:rPr lang="en-US" b="1" dirty="0" smtClean="0"/>
              <a:t>Consumers</a:t>
            </a:r>
            <a:r>
              <a:rPr lang="en-US" dirty="0" smtClean="0"/>
              <a:t> – Did you get all the pencils and candy you wanted to buy?</a:t>
            </a:r>
          </a:p>
          <a:p>
            <a:endParaRPr lang="en-US" dirty="0"/>
          </a:p>
          <a:p>
            <a:r>
              <a:rPr lang="en-US" b="1" dirty="0" smtClean="0"/>
              <a:t>ALL</a:t>
            </a:r>
            <a:r>
              <a:rPr lang="en-US" dirty="0" smtClean="0"/>
              <a:t> – Do you think having ministers decide production &amp; prices was a good way to make decisions?</a:t>
            </a:r>
          </a:p>
        </p:txBody>
      </p:sp>
    </p:spTree>
    <p:extLst>
      <p:ext uri="{BB962C8B-B14F-4D97-AF65-F5344CB8AC3E}">
        <p14:creationId xmlns:p14="http://schemas.microsoft.com/office/powerpoint/2010/main" val="25439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SIMULATION DEBRIEF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ROUND 2:</a:t>
            </a:r>
          </a:p>
          <a:p>
            <a:r>
              <a:rPr lang="en-US" b="1" dirty="0" smtClean="0"/>
              <a:t>Ministers &amp; Observer </a:t>
            </a:r>
            <a:r>
              <a:rPr lang="en-US" dirty="0" smtClean="0"/>
              <a:t>– How did you make decisions about how much to produce and the prices of the products?</a:t>
            </a:r>
          </a:p>
          <a:p>
            <a:endParaRPr lang="en-US" dirty="0" smtClean="0"/>
          </a:p>
          <a:p>
            <a:r>
              <a:rPr lang="en-US" b="1" dirty="0" smtClean="0"/>
              <a:t>Consumers</a:t>
            </a:r>
            <a:r>
              <a:rPr lang="en-US" dirty="0" smtClean="0"/>
              <a:t> – Did you get all the pencils and candy you wanted to buy each round?</a:t>
            </a:r>
          </a:p>
          <a:p>
            <a:endParaRPr lang="en-US" dirty="0"/>
          </a:p>
          <a:p>
            <a:r>
              <a:rPr lang="en-US" b="1" dirty="0" smtClean="0"/>
              <a:t>ALL</a:t>
            </a:r>
            <a:r>
              <a:rPr lang="en-US" dirty="0" smtClean="0"/>
              <a:t> – Do you think having letting demand decide production &amp; prices was a good way to make decisions?</a:t>
            </a:r>
          </a:p>
        </p:txBody>
      </p:sp>
    </p:spTree>
    <p:extLst>
      <p:ext uri="{BB962C8B-B14F-4D97-AF65-F5344CB8AC3E}">
        <p14:creationId xmlns:p14="http://schemas.microsoft.com/office/powerpoint/2010/main" val="220896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267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12_TP030004031</vt:lpstr>
      <vt:lpstr>Thursday August 27, 2015 Mr. Goblirsch – Economics</vt:lpstr>
      <vt:lpstr>ECONOMIC SIMULATION</vt:lpstr>
      <vt:lpstr>PowerPoint Presentation</vt:lpstr>
      <vt:lpstr>SIMULATION DEBRIEF</vt:lpstr>
      <vt:lpstr>SIMULATION DEBRIEF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32</cp:revision>
  <cp:lastPrinted>2014-09-02T14:12:41Z</cp:lastPrinted>
  <dcterms:created xsi:type="dcterms:W3CDTF">2014-08-15T02:55:38Z</dcterms:created>
  <dcterms:modified xsi:type="dcterms:W3CDTF">2015-08-27T19:14:54Z</dcterms:modified>
</cp:coreProperties>
</file>