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6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334E23A-3BDF-479E-847C-B1AB201B500D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B78D603-9AF7-4A8B-9287-05DD3A168D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489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33FB273-C1F4-41CA-B423-75DE9FF798EE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DC4069A-CCB5-4AE8-A1B0-A18329E1CE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333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E90CEA8-4A3A-4F30-8597-D40F12A16B46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F0FA2BC-DCDC-476F-B952-FBAD10BBA7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53127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5743970-EB6C-4FF2-BE3D-13E3CA6BA4B7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5C91E8A-90B5-4AEA-B894-2AE7A9A140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726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DDDC2FD4-0B8A-4B4F-8208-9AA83C812604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F729D4DE-40BC-444A-B418-6DAC85F23E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0538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9A61FC1A-FE8E-4CD2-A327-976C0BC2C465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8C4528EF-8F74-4A86-96E1-40EF1178E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14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C34C3A3-BB5A-4E59-9302-585998514784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69DBFA96-8CCF-48DD-99A5-77D98BCD30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9974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9A579FE-9098-441A-BB62-50961085B598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1B58FF76-7538-4FE9-B430-BFB182ECE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3419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707767C-155E-4560-9970-14125E40AB7C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7E159642-69CE-44AA-8B4E-D136203AD20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672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AF89034E-EBB9-40DD-BA48-31EFAF81FEAC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5C102C37-F13E-42F2-BA39-8183927741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98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29CE7C50-2A3C-4D3C-808A-88DACBC34BFC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pPr>
              <a:defRPr/>
            </a:pPr>
            <a:fld id="{4CB6B1C6-F464-4CB4-B8DB-DA5F9744EE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940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AB81C17-337F-4E10-AB08-129457F3C484}" type="datetimeFigureOut">
              <a:rPr lang="en-US"/>
              <a:pPr>
                <a:defRPr/>
              </a:pPr>
              <a:t>8/31/2015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defRPr>
            </a:lvl1pPr>
          </a:lstStyle>
          <a:p>
            <a:pPr>
              <a:defRPr/>
            </a:pPr>
            <a:fld id="{940231D5-5E41-4DF7-930C-D6699A4616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80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5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838200"/>
          </a:xfrm>
        </p:spPr>
        <p:txBody>
          <a:bodyPr/>
          <a:lstStyle/>
          <a:p>
            <a:r>
              <a:rPr lang="en-US" altLang="en-US" b="1" dirty="0" smtClean="0">
                <a:solidFill>
                  <a:srgbClr val="FF0000"/>
                </a:solidFill>
              </a:rPr>
              <a:t>Mon</a:t>
            </a:r>
            <a:r>
              <a:rPr lang="en-US" altLang="en-US" b="1" dirty="0" smtClean="0">
                <a:solidFill>
                  <a:srgbClr val="FF0000"/>
                </a:solidFill>
              </a:rPr>
              <a:t>day </a:t>
            </a:r>
            <a:r>
              <a:rPr lang="en-US" altLang="en-US" b="1" dirty="0" smtClean="0">
                <a:solidFill>
                  <a:srgbClr val="FF0000"/>
                </a:solidFill>
              </a:rPr>
              <a:t>August </a:t>
            </a:r>
            <a:r>
              <a:rPr lang="en-US" altLang="en-US" b="1" dirty="0" smtClean="0">
                <a:solidFill>
                  <a:srgbClr val="FF0000"/>
                </a:solidFill>
              </a:rPr>
              <a:t>31</a:t>
            </a:r>
            <a:r>
              <a:rPr lang="en-US" altLang="en-US" b="1" dirty="0" smtClean="0">
                <a:solidFill>
                  <a:srgbClr val="FF0000"/>
                </a:solidFill>
              </a:rPr>
              <a:t>, </a:t>
            </a:r>
            <a:r>
              <a:rPr lang="en-US" altLang="en-US" b="1" dirty="0" smtClean="0">
                <a:solidFill>
                  <a:srgbClr val="FF0000"/>
                </a:solidFill>
              </a:rPr>
              <a:t>2015</a:t>
            </a:r>
            <a: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  <a:t/>
            </a:r>
            <a:br>
              <a:rPr lang="en-US" altLang="en-US" b="1" dirty="0" smtClean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altLang="en-US" sz="2000" b="1" dirty="0" smtClean="0">
                <a:solidFill>
                  <a:schemeClr val="bg1">
                    <a:lumMod val="50000"/>
                  </a:schemeClr>
                </a:solidFill>
              </a:rPr>
              <a:t>Mr. Goblirsch – Economics</a:t>
            </a:r>
          </a:p>
        </p:txBody>
      </p:sp>
      <p:sp>
        <p:nvSpPr>
          <p:cNvPr id="20483" name="Content Placeholder 6"/>
          <p:cNvSpPr>
            <a:spLocks noGrp="1"/>
          </p:cNvSpPr>
          <p:nvPr>
            <p:ph idx="4294967295"/>
          </p:nvPr>
        </p:nvSpPr>
        <p:spPr>
          <a:xfrm>
            <a:off x="0" y="838200"/>
            <a:ext cx="9144000" cy="6019800"/>
          </a:xfrm>
        </p:spPr>
        <p:txBody>
          <a:bodyPr>
            <a:normAutofit/>
          </a:bodyPr>
          <a:lstStyle/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OBJECTIVE – </a:t>
            </a:r>
            <a:r>
              <a:rPr lang="en-US" sz="2400" b="1" u="sng" dirty="0" smtClean="0">
                <a:solidFill>
                  <a:schemeClr val="tx2"/>
                </a:solidFill>
              </a:rPr>
              <a:t>S</a:t>
            </a:r>
            <a:r>
              <a:rPr lang="en-US" sz="2400" b="1" dirty="0" smtClean="0">
                <a:solidFill>
                  <a:schemeClr val="tx2"/>
                </a:solidFill>
              </a:rPr>
              <a:t>tudents </a:t>
            </a:r>
            <a:r>
              <a:rPr lang="en-US" sz="2400" b="1" u="sng" dirty="0" smtClean="0">
                <a:solidFill>
                  <a:schemeClr val="tx2"/>
                </a:solidFill>
              </a:rPr>
              <a:t>W</a:t>
            </a:r>
            <a:r>
              <a:rPr lang="en-US" sz="2400" b="1" dirty="0" smtClean="0">
                <a:solidFill>
                  <a:schemeClr val="tx2"/>
                </a:solidFill>
              </a:rPr>
              <a:t>ill </a:t>
            </a:r>
            <a:r>
              <a:rPr lang="en-US" sz="2400" b="1" u="sng" dirty="0" smtClean="0">
                <a:solidFill>
                  <a:schemeClr val="tx2"/>
                </a:solidFill>
              </a:rPr>
              <a:t>B</a:t>
            </a:r>
            <a:r>
              <a:rPr lang="en-US" sz="2400" b="1" dirty="0" smtClean="0">
                <a:solidFill>
                  <a:schemeClr val="tx2"/>
                </a:solidFill>
              </a:rPr>
              <a:t>e </a:t>
            </a:r>
            <a:r>
              <a:rPr lang="en-US" sz="2400" b="1" u="sng" dirty="0" smtClean="0">
                <a:solidFill>
                  <a:schemeClr val="tx2"/>
                </a:solidFill>
              </a:rPr>
              <a:t>A</a:t>
            </a:r>
            <a:r>
              <a:rPr lang="en-US" sz="2400" b="1" dirty="0" smtClean="0">
                <a:solidFill>
                  <a:schemeClr val="tx2"/>
                </a:solidFill>
              </a:rPr>
              <a:t>ble </a:t>
            </a:r>
            <a:r>
              <a:rPr lang="en-US" sz="2400" b="1" u="sng" dirty="0" smtClean="0">
                <a:solidFill>
                  <a:schemeClr val="tx2"/>
                </a:solidFill>
              </a:rPr>
              <a:t>T</a:t>
            </a:r>
            <a:r>
              <a:rPr lang="en-US" sz="2400" b="1" dirty="0" smtClean="0">
                <a:solidFill>
                  <a:schemeClr val="tx2"/>
                </a:solidFill>
              </a:rPr>
              <a:t>o – SWBAT:</a:t>
            </a:r>
            <a:endParaRPr lang="en-US" sz="2400" dirty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200" dirty="0" smtClean="0"/>
              <a:t> - </a:t>
            </a:r>
            <a:r>
              <a:rPr lang="en-US" sz="2200" dirty="0" smtClean="0"/>
              <a:t>Listen to Ms. </a:t>
            </a:r>
            <a:r>
              <a:rPr lang="en-US" sz="2200" dirty="0" err="1" smtClean="0"/>
              <a:t>Petroni’s</a:t>
            </a:r>
            <a:r>
              <a:rPr lang="en-US" sz="2200" dirty="0" smtClean="0"/>
              <a:t> presentation regarding key Senior information.</a:t>
            </a:r>
            <a:endParaRPr lang="en-US" sz="2200" dirty="0" smtClean="0"/>
          </a:p>
          <a:p>
            <a:pPr marL="609600" indent="-609600">
              <a:spcBef>
                <a:spcPct val="0"/>
              </a:spcBef>
              <a:defRPr/>
            </a:pPr>
            <a:endParaRPr lang="en-US" sz="2400" b="1" dirty="0" smtClean="0">
              <a:solidFill>
                <a:srgbClr val="FF0000"/>
              </a:solidFill>
            </a:endParaRPr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AGENDA:</a:t>
            </a:r>
            <a:endParaRPr lang="en-US" sz="20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No WARM-UP</a:t>
            </a:r>
            <a:endParaRPr lang="en-US" sz="22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r>
              <a:rPr lang="en-US" sz="2200" dirty="0" smtClean="0"/>
              <a:t>GUEST PRESENTER: Senior Learning Director - Petroni</a:t>
            </a:r>
            <a:endParaRPr lang="en-US" sz="2200" dirty="0" smtClean="0"/>
          </a:p>
          <a:p>
            <a:pPr marL="609600" indent="-609600">
              <a:spcBef>
                <a:spcPct val="0"/>
              </a:spcBef>
              <a:buFontTx/>
              <a:buAutoNum type="arabicParenR"/>
              <a:defRPr/>
            </a:pP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None/>
              <a:defRPr/>
            </a:pPr>
            <a:r>
              <a:rPr lang="en-US" sz="2200" b="1" dirty="0" smtClean="0">
                <a:solidFill>
                  <a:schemeClr val="bg1">
                    <a:lumMod val="50000"/>
                  </a:schemeClr>
                </a:solidFill>
              </a:rPr>
              <a:t>***CHANGE*** </a:t>
            </a:r>
            <a:r>
              <a:rPr lang="en-US" sz="2200" b="1" dirty="0" smtClean="0">
                <a:solidFill>
                  <a:schemeClr val="bg1">
                    <a:lumMod val="50000"/>
                  </a:schemeClr>
                </a:solidFill>
                <a:sym typeface="Wingdings" panose="05000000000000000000" pitchFamily="2" charset="2"/>
              </a:rPr>
              <a:t></a:t>
            </a:r>
            <a:r>
              <a:rPr lang="en-US" sz="2200" b="1" dirty="0" smtClean="0">
                <a:solidFill>
                  <a:schemeClr val="bg1">
                    <a:lumMod val="50000"/>
                  </a:schemeClr>
                </a:solidFill>
              </a:rPr>
              <a:t>Chapter </a:t>
            </a:r>
            <a:r>
              <a:rPr lang="en-US" sz="2200" b="1" dirty="0" smtClean="0">
                <a:solidFill>
                  <a:schemeClr val="bg1">
                    <a:lumMod val="50000"/>
                  </a:schemeClr>
                </a:solidFill>
              </a:rPr>
              <a:t>2 Quiz </a:t>
            </a:r>
            <a:r>
              <a:rPr lang="en-US" sz="2200" strike="sngStrike" dirty="0" smtClean="0">
                <a:solidFill>
                  <a:schemeClr val="bg1">
                    <a:lumMod val="50000"/>
                  </a:schemeClr>
                </a:solidFill>
              </a:rPr>
              <a:t>TUESDAY </a:t>
            </a:r>
            <a:r>
              <a:rPr lang="en-US" sz="2200" strike="sngStrike" dirty="0" smtClean="0">
                <a:solidFill>
                  <a:schemeClr val="bg1">
                    <a:lumMod val="50000"/>
                  </a:schemeClr>
                </a:solidFill>
              </a:rPr>
              <a:t>9/1</a:t>
            </a:r>
            <a:r>
              <a:rPr lang="en-US" sz="220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2200" b="1" dirty="0" smtClean="0">
                <a:solidFill>
                  <a:schemeClr val="bg1">
                    <a:lumMod val="50000"/>
                  </a:schemeClr>
                </a:solidFill>
              </a:rPr>
              <a:t>WEDNESDAY 9/2</a:t>
            </a:r>
            <a:endParaRPr lang="en-US" sz="2200" b="1" dirty="0" smtClean="0">
              <a:solidFill>
                <a:schemeClr val="bg1">
                  <a:lumMod val="50000"/>
                </a:schemeClr>
              </a:solidFill>
            </a:endParaRPr>
          </a:p>
          <a:p>
            <a:pPr marL="0" indent="0">
              <a:spcBef>
                <a:spcPct val="0"/>
              </a:spcBef>
              <a:buFont typeface="Arial" charset="0"/>
              <a:buNone/>
              <a:defRPr/>
            </a:pPr>
            <a:endParaRPr lang="en-US" sz="2400" b="1" dirty="0" smtClean="0"/>
          </a:p>
          <a:p>
            <a:pPr marL="609600" indent="-609600">
              <a:spcBef>
                <a:spcPct val="0"/>
              </a:spcBef>
              <a:buFontTx/>
              <a:buNone/>
              <a:defRPr/>
            </a:pPr>
            <a:r>
              <a:rPr lang="en-US" sz="2400" b="1" dirty="0" smtClean="0">
                <a:solidFill>
                  <a:schemeClr val="tx2"/>
                </a:solidFill>
              </a:rPr>
              <a:t>No </a:t>
            </a:r>
            <a:r>
              <a:rPr lang="en-US" sz="2400" b="1" dirty="0" smtClean="0">
                <a:solidFill>
                  <a:schemeClr val="tx2"/>
                </a:solidFill>
              </a:rPr>
              <a:t>WARM-UP</a:t>
            </a:r>
            <a:r>
              <a:rPr lang="en-US" sz="2400" dirty="0" smtClean="0">
                <a:solidFill>
                  <a:schemeClr val="tx2"/>
                </a:solidFill>
              </a:rPr>
              <a:t>: </a:t>
            </a:r>
            <a:r>
              <a:rPr lang="en-US" sz="1050" dirty="0" smtClean="0">
                <a:solidFill>
                  <a:srgbClr val="000000"/>
                </a:solidFill>
              </a:rPr>
              <a:t>(Follow the directions below)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 algn="ctr">
              <a:spcBef>
                <a:spcPct val="0"/>
              </a:spcBef>
              <a:buNone/>
              <a:defRPr/>
            </a:pPr>
            <a:r>
              <a:rPr lang="en-US" sz="2400" dirty="0" smtClean="0"/>
              <a:t>***5 minutes***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Prepare for guest presentation.</a:t>
            </a:r>
          </a:p>
          <a:p>
            <a:pPr lvl="0">
              <a:spcBef>
                <a:spcPct val="0"/>
              </a:spcBef>
              <a:buFont typeface="Wingdings" panose="05000000000000000000" pitchFamily="2" charset="2"/>
              <a:buChar char="Ø"/>
              <a:defRPr/>
            </a:pPr>
            <a:r>
              <a:rPr lang="en-US" sz="2400" dirty="0" smtClean="0">
                <a:solidFill>
                  <a:prstClr val="black"/>
                </a:solidFill>
              </a:rPr>
              <a:t>Listen for any directions.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077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</p:spPr>
        <p:txBody>
          <a:bodyPr/>
          <a:lstStyle/>
          <a:p>
            <a:r>
              <a:rPr lang="en-US" b="1" u="sng" dirty="0" smtClean="0"/>
              <a:t>COMPETITION:</a:t>
            </a:r>
            <a:br>
              <a:rPr lang="en-US" b="1" u="sng" dirty="0" smtClean="0"/>
            </a:br>
            <a:r>
              <a:rPr lang="en-US" b="1" u="sng" dirty="0" smtClean="0"/>
              <a:t>Section Competition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>
                <a:solidFill>
                  <a:prstClr val="black"/>
                </a:solidFill>
              </a:rPr>
              <a:t>Sections (businesses) will be competing against each other.</a:t>
            </a:r>
          </a:p>
          <a:p>
            <a:pPr marL="514350" lvl="0" indent="-514350">
              <a:buFont typeface="+mj-lt"/>
              <a:buAutoNum type="arabicParenR"/>
            </a:pPr>
            <a:endParaRPr lang="en-US" dirty="0" smtClean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>
                <a:solidFill>
                  <a:prstClr val="black"/>
                </a:solidFill>
              </a:rPr>
              <a:t>The goal is to make more money as a section (business) than the other sections (businesses).</a:t>
            </a:r>
          </a:p>
          <a:p>
            <a:pPr marL="514350" lvl="0" indent="-514350">
              <a:buFont typeface="+mj-lt"/>
              <a:buAutoNum type="arabicParenR"/>
            </a:pPr>
            <a:endParaRPr lang="en-US" dirty="0" smtClean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>
                <a:solidFill>
                  <a:prstClr val="black"/>
                </a:solidFill>
              </a:rPr>
              <a:t>Groups can receive bonuses weekly for:</a:t>
            </a:r>
          </a:p>
          <a:p>
            <a:pPr marL="914400" lvl="1" indent="-514350"/>
            <a:r>
              <a:rPr lang="en-US" dirty="0" smtClean="0">
                <a:solidFill>
                  <a:prstClr val="black"/>
                </a:solidFill>
              </a:rPr>
              <a:t>PRODUCTIVITY - Perfect Attendance</a:t>
            </a:r>
          </a:p>
          <a:p>
            <a:pPr marL="914400" lvl="1" indent="-514350"/>
            <a:r>
              <a:rPr lang="en-US" dirty="0" smtClean="0">
                <a:solidFill>
                  <a:prstClr val="black"/>
                </a:solidFill>
              </a:rPr>
              <a:t>COMPETITOR COMPETITION - beating </a:t>
            </a:r>
            <a:r>
              <a:rPr lang="en-US" dirty="0" err="1" smtClean="0">
                <a:solidFill>
                  <a:prstClr val="black"/>
                </a:solidFill>
              </a:rPr>
              <a:t>Goblirsch’s</a:t>
            </a:r>
            <a:r>
              <a:rPr lang="en-US" dirty="0" smtClean="0">
                <a:solidFill>
                  <a:prstClr val="black"/>
                </a:solidFill>
              </a:rPr>
              <a:t> DOW stocks</a:t>
            </a:r>
          </a:p>
          <a:p>
            <a:pPr marL="914400" lvl="1" indent="-514350"/>
            <a:r>
              <a:rPr lang="en-US" dirty="0" smtClean="0">
                <a:solidFill>
                  <a:prstClr val="black"/>
                </a:solidFill>
              </a:rPr>
              <a:t>PRODUCTIVITY - completing all assignments on time</a:t>
            </a:r>
          </a:p>
          <a:p>
            <a:pPr marL="914400" lvl="1" indent="-514350"/>
            <a:r>
              <a:rPr lang="en-US" dirty="0" smtClean="0">
                <a:solidFill>
                  <a:prstClr val="black"/>
                </a:solidFill>
              </a:rPr>
              <a:t>INNOVATION - winning Competition Assignments</a:t>
            </a:r>
          </a:p>
          <a:p>
            <a:pPr marL="914400" lvl="1" indent="-514350"/>
            <a:r>
              <a:rPr lang="en-US" dirty="0" smtClean="0">
                <a:solidFill>
                  <a:prstClr val="black"/>
                </a:solidFill>
              </a:rPr>
              <a:t>PRODUCTIVITY – Highest Average Grade on Quizzes/Tests</a:t>
            </a:r>
          </a:p>
          <a:p>
            <a:pPr marL="514350" lvl="0" indent="-514350">
              <a:buFont typeface="+mj-lt"/>
              <a:buAutoNum type="arabicParenR"/>
            </a:pPr>
            <a:endParaRPr lang="en-US" dirty="0" smtClean="0">
              <a:solidFill>
                <a:prstClr val="black"/>
              </a:solidFill>
            </a:endParaRPr>
          </a:p>
          <a:p>
            <a:pPr marL="514350" lvl="0" indent="-514350">
              <a:buFont typeface="+mj-lt"/>
              <a:buAutoNum type="arabicParenR"/>
            </a:pPr>
            <a:r>
              <a:rPr lang="en-US" dirty="0" smtClean="0">
                <a:solidFill>
                  <a:prstClr val="black"/>
                </a:solidFill>
              </a:rPr>
              <a:t>Beginning next week, we will be keeping Section Standings</a:t>
            </a:r>
          </a:p>
        </p:txBody>
      </p:sp>
    </p:spTree>
    <p:extLst>
      <p:ext uri="{BB962C8B-B14F-4D97-AF65-F5344CB8AC3E}">
        <p14:creationId xmlns:p14="http://schemas.microsoft.com/office/powerpoint/2010/main" val="1945159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2_TP03000403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12_TP030004031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</TotalTime>
  <Words>154</Words>
  <Application>Microsoft Office PowerPoint</Application>
  <PresentationFormat>On-screen Show (4:3)</PresentationFormat>
  <Paragraphs>28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12_TP030004031</vt:lpstr>
      <vt:lpstr>Monday August 31, 2015 Mr. Goblirsch – Economics</vt:lpstr>
      <vt:lpstr>COMPETITION: Section Competition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 August 13, 2014 Mr. Goblirsch – Economics</dc:title>
  <dc:creator>Clinton Goblirsch</dc:creator>
  <cp:lastModifiedBy>cgoblirsch</cp:lastModifiedBy>
  <cp:revision>43</cp:revision>
  <dcterms:created xsi:type="dcterms:W3CDTF">2014-08-15T02:55:38Z</dcterms:created>
  <dcterms:modified xsi:type="dcterms:W3CDTF">2015-08-31T15:47:47Z</dcterms:modified>
</cp:coreProperties>
</file>