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24" r:id="rId2"/>
  </p:sldMasterIdLst>
  <p:sldIdLst>
    <p:sldId id="265" r:id="rId3"/>
    <p:sldId id="280" r:id="rId4"/>
    <p:sldId id="281"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498DAB42-20AE-4541-9852-34E7B72562F8}" type="datetimeFigureOut">
              <a:rPr lang="en-US"/>
              <a:pPr>
                <a:defRPr/>
              </a:pPr>
              <a:t>9/4/2015</a:t>
            </a:fld>
            <a:endParaRPr lang="en-US"/>
          </a:p>
        </p:txBody>
      </p:sp>
      <p:sp>
        <p:nvSpPr>
          <p:cNvPr id="5"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1E8F5402-54CE-4F44-871A-7FDDF79C7CA5}" type="slidenum">
              <a:rPr lang="en-US"/>
              <a:pPr>
                <a:defRPr/>
              </a:pPr>
              <a:t>‹#›</a:t>
            </a:fld>
            <a:endParaRPr lang="en-US"/>
          </a:p>
        </p:txBody>
      </p:sp>
    </p:spTree>
    <p:extLst>
      <p:ext uri="{BB962C8B-B14F-4D97-AF65-F5344CB8AC3E}">
        <p14:creationId xmlns:p14="http://schemas.microsoft.com/office/powerpoint/2010/main" val="3468782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1FBD13C3-4BBB-40EA-A04D-9E8C5DF66AD7}" type="datetimeFigureOut">
              <a:rPr lang="en-US"/>
              <a:pPr>
                <a:defRPr/>
              </a:pPr>
              <a:t>9/4/2015</a:t>
            </a:fld>
            <a:endParaRPr lang="en-US"/>
          </a:p>
        </p:txBody>
      </p:sp>
      <p:sp>
        <p:nvSpPr>
          <p:cNvPr id="5"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09BAFFE9-2406-4C55-B39D-98CA225759B7}" type="slidenum">
              <a:rPr lang="en-US"/>
              <a:pPr>
                <a:defRPr/>
              </a:pPr>
              <a:t>‹#›</a:t>
            </a:fld>
            <a:endParaRPr lang="en-US"/>
          </a:p>
        </p:txBody>
      </p:sp>
    </p:spTree>
    <p:extLst>
      <p:ext uri="{BB962C8B-B14F-4D97-AF65-F5344CB8AC3E}">
        <p14:creationId xmlns:p14="http://schemas.microsoft.com/office/powerpoint/2010/main" val="343439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55F541DF-FC8F-49FC-BDB4-D6267291415D}" type="datetimeFigureOut">
              <a:rPr lang="en-US"/>
              <a:pPr>
                <a:defRPr/>
              </a:pPr>
              <a:t>9/4/2015</a:t>
            </a:fld>
            <a:endParaRPr lang="en-US"/>
          </a:p>
        </p:txBody>
      </p:sp>
      <p:sp>
        <p:nvSpPr>
          <p:cNvPr id="5"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50CB1BE3-D2DE-468F-9E35-F2536584AB99}" type="slidenum">
              <a:rPr lang="en-US"/>
              <a:pPr>
                <a:defRPr/>
              </a:pPr>
              <a:t>‹#›</a:t>
            </a:fld>
            <a:endParaRPr lang="en-US"/>
          </a:p>
        </p:txBody>
      </p:sp>
    </p:spTree>
    <p:extLst>
      <p:ext uri="{BB962C8B-B14F-4D97-AF65-F5344CB8AC3E}">
        <p14:creationId xmlns:p14="http://schemas.microsoft.com/office/powerpoint/2010/main" val="3120846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en-US" altLang="en-US" sz="2400" smtClean="0">
                <a:solidFill>
                  <a:srgbClr val="000000"/>
                </a:solidFill>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grpSp>
      </p:grpSp>
      <p:sp>
        <p:nvSpPr>
          <p:cNvPr id="7681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smtClean="0"/>
              <a:t>Click to edit Master title style</a:t>
            </a:r>
          </a:p>
        </p:txBody>
      </p:sp>
      <p:sp>
        <p:nvSpPr>
          <p:cNvPr id="76820" name="Rectangle 20"/>
          <p:cNvSpPr>
            <a:spLocks noGrp="1" noChangeArrowheads="1"/>
          </p:cNvSpPr>
          <p:nvPr>
            <p:ph type="subTitle" idx="1"/>
          </p:nvPr>
        </p:nvSpPr>
        <p:spPr>
          <a:xfrm>
            <a:off x="2971800" y="4267200"/>
            <a:ext cx="6019800" cy="1752600"/>
          </a:xfrm>
        </p:spPr>
        <p:txBody>
          <a:bodyPr/>
          <a:lstStyle>
            <a:lvl1pPr marL="0" indent="0">
              <a:buFont typeface="Wingdings" pitchFamily="-96" charset="2"/>
              <a:buNone/>
              <a:defRPr sz="3400"/>
            </a:lvl1pPr>
          </a:lstStyle>
          <a:p>
            <a:pPr lvl="0"/>
            <a:r>
              <a:rPr lang="en-US" alt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fontAlgn="auto">
              <a:spcBef>
                <a:spcPts val="0"/>
              </a:spcBef>
              <a:spcAft>
                <a:spcPts val="0"/>
              </a:spcAft>
              <a:defRPr/>
            </a:lvl1pPr>
          </a:lstStyle>
          <a:p>
            <a:pPr>
              <a:defRPr/>
            </a:pPr>
            <a:endParaRPr lang="en-US" altLang="en-US"/>
          </a:p>
        </p:txBody>
      </p:sp>
      <p:sp>
        <p:nvSpPr>
          <p:cNvPr id="19" name="Rectangle 1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20" name="Rectangle 18"/>
          <p:cNvSpPr>
            <a:spLocks noGrp="1" noChangeArrowheads="1"/>
          </p:cNvSpPr>
          <p:nvPr>
            <p:ph type="sldNum" sz="quarter" idx="12"/>
          </p:nvPr>
        </p:nvSpPr>
        <p:spPr/>
        <p:txBody>
          <a:bodyPr/>
          <a:lstStyle>
            <a:lvl1pPr fontAlgn="auto">
              <a:spcBef>
                <a:spcPts val="0"/>
              </a:spcBef>
              <a:spcAft>
                <a:spcPts val="0"/>
              </a:spcAft>
              <a:defRPr/>
            </a:lvl1pPr>
          </a:lstStyle>
          <a:p>
            <a:pPr>
              <a:defRPr/>
            </a:pPr>
            <a:fld id="{3DB29212-BB15-416B-94D6-4926D9A2A343}" type="slidenum">
              <a:rPr lang="en-US" altLang="en-US"/>
              <a:pPr>
                <a:defRPr/>
              </a:pPr>
              <a:t>‹#›</a:t>
            </a:fld>
            <a:endParaRPr lang="en-US" altLang="en-US"/>
          </a:p>
        </p:txBody>
      </p:sp>
    </p:spTree>
    <p:extLst>
      <p:ext uri="{BB962C8B-B14F-4D97-AF65-F5344CB8AC3E}">
        <p14:creationId xmlns:p14="http://schemas.microsoft.com/office/powerpoint/2010/main" val="2424376758"/>
      </p:ext>
    </p:extLst>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5" name="Slide Number Placeholder 4"/>
          <p:cNvSpPr>
            <a:spLocks noGrp="1"/>
          </p:cNvSpPr>
          <p:nvPr>
            <p:ph type="sldNum" sz="quarter" idx="11"/>
          </p:nvPr>
        </p:nvSpPr>
        <p:spPr/>
        <p:txBody>
          <a:bodyPr/>
          <a:lstStyle>
            <a:lvl1pPr fontAlgn="auto">
              <a:spcBef>
                <a:spcPts val="0"/>
              </a:spcBef>
              <a:spcAft>
                <a:spcPts val="0"/>
              </a:spcAft>
              <a:defRPr/>
            </a:lvl1pPr>
          </a:lstStyle>
          <a:p>
            <a:pPr>
              <a:defRPr/>
            </a:pPr>
            <a:fld id="{AF3511B5-292D-4E47-9D43-EF4C11E1641F}" type="slidenum">
              <a:rPr lang="en-US" altLang="en-US"/>
              <a:pPr>
                <a:defRPr/>
              </a:pPr>
              <a:t>‹#›</a:t>
            </a:fld>
            <a:endParaRPr lang="en-US" altLang="en-US"/>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232983301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5" name="Slide Number Placeholder 4"/>
          <p:cNvSpPr>
            <a:spLocks noGrp="1"/>
          </p:cNvSpPr>
          <p:nvPr>
            <p:ph type="sldNum" sz="quarter" idx="11"/>
          </p:nvPr>
        </p:nvSpPr>
        <p:spPr/>
        <p:txBody>
          <a:bodyPr/>
          <a:lstStyle>
            <a:lvl1pPr fontAlgn="auto">
              <a:spcBef>
                <a:spcPts val="0"/>
              </a:spcBef>
              <a:spcAft>
                <a:spcPts val="0"/>
              </a:spcAft>
              <a:defRPr/>
            </a:lvl1pPr>
          </a:lstStyle>
          <a:p>
            <a:pPr>
              <a:defRPr/>
            </a:pPr>
            <a:fld id="{871B3902-633C-4CC0-83F7-43E3B1C13425}" type="slidenum">
              <a:rPr lang="en-US" altLang="en-US"/>
              <a:pPr>
                <a:defRPr/>
              </a:pPr>
              <a:t>‹#›</a:t>
            </a:fld>
            <a:endParaRPr lang="en-US" altLang="en-US"/>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398113364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6" name="Slide Number Placeholder 5"/>
          <p:cNvSpPr>
            <a:spLocks noGrp="1"/>
          </p:cNvSpPr>
          <p:nvPr>
            <p:ph type="sldNum" sz="quarter" idx="11"/>
          </p:nvPr>
        </p:nvSpPr>
        <p:spPr/>
        <p:txBody>
          <a:bodyPr/>
          <a:lstStyle>
            <a:lvl1pPr fontAlgn="auto">
              <a:spcBef>
                <a:spcPts val="0"/>
              </a:spcBef>
              <a:spcAft>
                <a:spcPts val="0"/>
              </a:spcAft>
              <a:defRPr/>
            </a:lvl1pPr>
          </a:lstStyle>
          <a:p>
            <a:pPr>
              <a:defRPr/>
            </a:pPr>
            <a:fld id="{81528C4A-D0A7-49B0-BD7A-685D20F14173}" type="slidenum">
              <a:rPr lang="en-US" altLang="en-US"/>
              <a:pPr>
                <a:defRPr/>
              </a:pPr>
              <a:t>‹#›</a:t>
            </a:fld>
            <a:endParaRPr lang="en-US" altLang="en-US"/>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91714668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8" name="Slide Number Placeholder 7"/>
          <p:cNvSpPr>
            <a:spLocks noGrp="1"/>
          </p:cNvSpPr>
          <p:nvPr>
            <p:ph type="sldNum" sz="quarter" idx="11"/>
          </p:nvPr>
        </p:nvSpPr>
        <p:spPr/>
        <p:txBody>
          <a:bodyPr/>
          <a:lstStyle>
            <a:lvl1pPr fontAlgn="auto">
              <a:spcBef>
                <a:spcPts val="0"/>
              </a:spcBef>
              <a:spcAft>
                <a:spcPts val="0"/>
              </a:spcAft>
              <a:defRPr/>
            </a:lvl1pPr>
          </a:lstStyle>
          <a:p>
            <a:pPr>
              <a:defRPr/>
            </a:pPr>
            <a:fld id="{CBED7C08-BC2B-460F-B829-29DB6C8578BA}" type="slidenum">
              <a:rPr lang="en-US" altLang="en-US"/>
              <a:pPr>
                <a:defRPr/>
              </a:pPr>
              <a:t>‹#›</a:t>
            </a:fld>
            <a:endParaRPr lang="en-US" altLang="en-US"/>
          </a:p>
        </p:txBody>
      </p:sp>
      <p:sp>
        <p:nvSpPr>
          <p:cNvPr id="9" name="Date Placeholder 8"/>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85068033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4" name="Slide Number Placeholder 3"/>
          <p:cNvSpPr>
            <a:spLocks noGrp="1"/>
          </p:cNvSpPr>
          <p:nvPr>
            <p:ph type="sldNum" sz="quarter" idx="11"/>
          </p:nvPr>
        </p:nvSpPr>
        <p:spPr/>
        <p:txBody>
          <a:bodyPr/>
          <a:lstStyle>
            <a:lvl1pPr fontAlgn="auto">
              <a:spcBef>
                <a:spcPts val="0"/>
              </a:spcBef>
              <a:spcAft>
                <a:spcPts val="0"/>
              </a:spcAft>
              <a:defRPr/>
            </a:lvl1pPr>
          </a:lstStyle>
          <a:p>
            <a:pPr>
              <a:defRPr/>
            </a:pPr>
            <a:fld id="{9FF46312-1792-4269-A0A7-BA8C24A89C8E}" type="slidenum">
              <a:rPr lang="en-US" altLang="en-US"/>
              <a:pPr>
                <a:defRPr/>
              </a:pPr>
              <a:t>‹#›</a:t>
            </a:fld>
            <a:endParaRPr lang="en-US" altLang="en-US"/>
          </a:p>
        </p:txBody>
      </p:sp>
      <p:sp>
        <p:nvSpPr>
          <p:cNvPr id="5" name="Date Placeholder 4"/>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1930688351"/>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3" name="Slide Number Placeholder 2"/>
          <p:cNvSpPr>
            <a:spLocks noGrp="1"/>
          </p:cNvSpPr>
          <p:nvPr>
            <p:ph type="sldNum" sz="quarter" idx="11"/>
          </p:nvPr>
        </p:nvSpPr>
        <p:spPr/>
        <p:txBody>
          <a:bodyPr/>
          <a:lstStyle>
            <a:lvl1pPr fontAlgn="auto">
              <a:spcBef>
                <a:spcPts val="0"/>
              </a:spcBef>
              <a:spcAft>
                <a:spcPts val="0"/>
              </a:spcAft>
              <a:defRPr/>
            </a:lvl1pPr>
          </a:lstStyle>
          <a:p>
            <a:pPr>
              <a:defRPr/>
            </a:pPr>
            <a:fld id="{FE70B64A-2670-457E-8534-A5B326BCDDBF}" type="slidenum">
              <a:rPr lang="en-US" altLang="en-US"/>
              <a:pPr>
                <a:defRPr/>
              </a:pPr>
              <a:t>‹#›</a:t>
            </a:fld>
            <a:endParaRPr lang="en-US" altLang="en-US"/>
          </a:p>
        </p:txBody>
      </p:sp>
      <p:sp>
        <p:nvSpPr>
          <p:cNvPr id="4" name="Date Placeholder 3"/>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2452360409"/>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6" name="Slide Number Placeholder 5"/>
          <p:cNvSpPr>
            <a:spLocks noGrp="1"/>
          </p:cNvSpPr>
          <p:nvPr>
            <p:ph type="sldNum" sz="quarter" idx="11"/>
          </p:nvPr>
        </p:nvSpPr>
        <p:spPr/>
        <p:txBody>
          <a:bodyPr/>
          <a:lstStyle>
            <a:lvl1pPr fontAlgn="auto">
              <a:spcBef>
                <a:spcPts val="0"/>
              </a:spcBef>
              <a:spcAft>
                <a:spcPts val="0"/>
              </a:spcAft>
              <a:defRPr/>
            </a:lvl1pPr>
          </a:lstStyle>
          <a:p>
            <a:pPr>
              <a:defRPr/>
            </a:pPr>
            <a:fld id="{63C82F24-6717-4F0B-8956-24CBC2D1512B}" type="slidenum">
              <a:rPr lang="en-US" altLang="en-US"/>
              <a:pPr>
                <a:defRPr/>
              </a:pPr>
              <a:t>‹#›</a:t>
            </a:fld>
            <a:endParaRPr lang="en-US" altLang="en-US"/>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375529792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A6F8DEF3-79EF-4FAD-A246-E33EE776CD6F}" type="datetimeFigureOut">
              <a:rPr lang="en-US"/>
              <a:pPr>
                <a:defRPr/>
              </a:pPr>
              <a:t>9/4/2015</a:t>
            </a:fld>
            <a:endParaRPr lang="en-US"/>
          </a:p>
        </p:txBody>
      </p:sp>
      <p:sp>
        <p:nvSpPr>
          <p:cNvPr id="5"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69F0FEB7-1C87-4096-AE73-FA2830A7ABBA}" type="slidenum">
              <a:rPr lang="en-US"/>
              <a:pPr>
                <a:defRPr/>
              </a:pPr>
              <a:t>‹#›</a:t>
            </a:fld>
            <a:endParaRPr lang="en-US"/>
          </a:p>
        </p:txBody>
      </p:sp>
    </p:spTree>
    <p:extLst>
      <p:ext uri="{BB962C8B-B14F-4D97-AF65-F5344CB8AC3E}">
        <p14:creationId xmlns:p14="http://schemas.microsoft.com/office/powerpoint/2010/main" val="4091846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6" name="Slide Number Placeholder 5"/>
          <p:cNvSpPr>
            <a:spLocks noGrp="1"/>
          </p:cNvSpPr>
          <p:nvPr>
            <p:ph type="sldNum" sz="quarter" idx="11"/>
          </p:nvPr>
        </p:nvSpPr>
        <p:spPr/>
        <p:txBody>
          <a:bodyPr/>
          <a:lstStyle>
            <a:lvl1pPr fontAlgn="auto">
              <a:spcBef>
                <a:spcPts val="0"/>
              </a:spcBef>
              <a:spcAft>
                <a:spcPts val="0"/>
              </a:spcAft>
              <a:defRPr/>
            </a:lvl1pPr>
          </a:lstStyle>
          <a:p>
            <a:pPr>
              <a:defRPr/>
            </a:pPr>
            <a:fld id="{1127BBD0-CA1E-4558-88E6-209A6B4A5573}" type="slidenum">
              <a:rPr lang="en-US" altLang="en-US"/>
              <a:pPr>
                <a:defRPr/>
              </a:pPr>
              <a:t>‹#›</a:t>
            </a:fld>
            <a:endParaRPr lang="en-US" altLang="en-US"/>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4021473781"/>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5" name="Slide Number Placeholder 4"/>
          <p:cNvSpPr>
            <a:spLocks noGrp="1"/>
          </p:cNvSpPr>
          <p:nvPr>
            <p:ph type="sldNum" sz="quarter" idx="11"/>
          </p:nvPr>
        </p:nvSpPr>
        <p:spPr/>
        <p:txBody>
          <a:bodyPr/>
          <a:lstStyle>
            <a:lvl1pPr fontAlgn="auto">
              <a:spcBef>
                <a:spcPts val="0"/>
              </a:spcBef>
              <a:spcAft>
                <a:spcPts val="0"/>
              </a:spcAft>
              <a:defRPr/>
            </a:lvl1pPr>
          </a:lstStyle>
          <a:p>
            <a:pPr>
              <a:defRPr/>
            </a:pPr>
            <a:fld id="{04C60603-FA84-490B-8F3A-C09637B195A0}" type="slidenum">
              <a:rPr lang="en-US" altLang="en-US"/>
              <a:pPr>
                <a:defRPr/>
              </a:pPr>
              <a:t>‹#›</a:t>
            </a:fld>
            <a:endParaRPr lang="en-US" altLang="en-US"/>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1628393201"/>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5" name="Slide Number Placeholder 4"/>
          <p:cNvSpPr>
            <a:spLocks noGrp="1"/>
          </p:cNvSpPr>
          <p:nvPr>
            <p:ph type="sldNum" sz="quarter" idx="11"/>
          </p:nvPr>
        </p:nvSpPr>
        <p:spPr/>
        <p:txBody>
          <a:bodyPr/>
          <a:lstStyle>
            <a:lvl1pPr fontAlgn="auto">
              <a:spcBef>
                <a:spcPts val="0"/>
              </a:spcBef>
              <a:spcAft>
                <a:spcPts val="0"/>
              </a:spcAft>
              <a:defRPr/>
            </a:lvl1pPr>
          </a:lstStyle>
          <a:p>
            <a:pPr>
              <a:defRPr/>
            </a:pPr>
            <a:fld id="{B1F42D7E-60A3-4D9A-BBC8-CE0BF682A303}" type="slidenum">
              <a:rPr lang="en-US" altLang="en-US"/>
              <a:pPr>
                <a:defRPr/>
              </a:pPr>
              <a:t>‹#›</a:t>
            </a:fld>
            <a:endParaRPr lang="en-US" altLang="en-US"/>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366851861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6" name="Slide Number Placeholder 5"/>
          <p:cNvSpPr>
            <a:spLocks noGrp="1"/>
          </p:cNvSpPr>
          <p:nvPr>
            <p:ph type="sldNum" sz="quarter" idx="11"/>
          </p:nvPr>
        </p:nvSpPr>
        <p:spPr/>
        <p:txBody>
          <a:bodyPr/>
          <a:lstStyle>
            <a:lvl1pPr fontAlgn="auto">
              <a:spcBef>
                <a:spcPts val="0"/>
              </a:spcBef>
              <a:spcAft>
                <a:spcPts val="0"/>
              </a:spcAft>
              <a:defRPr/>
            </a:lvl1pPr>
          </a:lstStyle>
          <a:p>
            <a:pPr>
              <a:defRPr/>
            </a:pPr>
            <a:fld id="{2B168C0E-E5B3-485F-8F15-5AACCF285BA2}" type="slidenum">
              <a:rPr lang="en-US" altLang="en-US"/>
              <a:pPr>
                <a:defRPr/>
              </a:pPr>
              <a:t>‹#›</a:t>
            </a:fld>
            <a:endParaRPr lang="en-US" altLang="en-US"/>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804207917"/>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endParaRPr lang="en-US" altLang="en-US"/>
          </a:p>
        </p:txBody>
      </p:sp>
      <p:sp>
        <p:nvSpPr>
          <p:cNvPr id="6" name="Slide Number Placeholder 5"/>
          <p:cNvSpPr>
            <a:spLocks noGrp="1"/>
          </p:cNvSpPr>
          <p:nvPr>
            <p:ph type="sldNum" sz="quarter" idx="11"/>
          </p:nvPr>
        </p:nvSpPr>
        <p:spPr/>
        <p:txBody>
          <a:bodyPr/>
          <a:lstStyle>
            <a:lvl1pPr fontAlgn="auto">
              <a:spcBef>
                <a:spcPts val="0"/>
              </a:spcBef>
              <a:spcAft>
                <a:spcPts val="0"/>
              </a:spcAft>
              <a:defRPr/>
            </a:lvl1pPr>
          </a:lstStyle>
          <a:p>
            <a:pPr>
              <a:defRPr/>
            </a:pPr>
            <a:fld id="{4FAD21AC-FF48-4659-A8AC-3DC29739FF08}" type="slidenum">
              <a:rPr lang="en-US" altLang="en-US"/>
              <a:pPr>
                <a:defRPr/>
              </a:pPr>
              <a:t>‹#›</a:t>
            </a:fld>
            <a:endParaRPr lang="en-US" altLang="en-US"/>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endParaRPr lang="en-US" altLang="en-US"/>
          </a:p>
        </p:txBody>
      </p:sp>
    </p:spTree>
    <p:extLst>
      <p:ext uri="{BB962C8B-B14F-4D97-AF65-F5344CB8AC3E}">
        <p14:creationId xmlns:p14="http://schemas.microsoft.com/office/powerpoint/2010/main" val="383266928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53BEF3F3-4D5F-42E0-9B88-9BDCDA5928E8}" type="datetimeFigureOut">
              <a:rPr lang="en-US"/>
              <a:pPr>
                <a:defRPr/>
              </a:pPr>
              <a:t>9/4/2015</a:t>
            </a:fld>
            <a:endParaRPr lang="en-US"/>
          </a:p>
        </p:txBody>
      </p:sp>
      <p:sp>
        <p:nvSpPr>
          <p:cNvPr id="5"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2915C453-B722-4CF1-A079-F5A69455D347}" type="slidenum">
              <a:rPr lang="en-US"/>
              <a:pPr>
                <a:defRPr/>
              </a:pPr>
              <a:t>‹#›</a:t>
            </a:fld>
            <a:endParaRPr lang="en-US"/>
          </a:p>
        </p:txBody>
      </p:sp>
    </p:spTree>
    <p:extLst>
      <p:ext uri="{BB962C8B-B14F-4D97-AF65-F5344CB8AC3E}">
        <p14:creationId xmlns:p14="http://schemas.microsoft.com/office/powerpoint/2010/main" val="226004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309F2945-B405-4750-8699-E97FC942E540}" type="datetimeFigureOut">
              <a:rPr lang="en-US"/>
              <a:pPr>
                <a:defRPr/>
              </a:pPr>
              <a:t>9/4/2015</a:t>
            </a:fld>
            <a:endParaRPr lang="en-US"/>
          </a:p>
        </p:txBody>
      </p:sp>
      <p:sp>
        <p:nvSpPr>
          <p:cNvPr id="6"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7"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FFE526C7-4A5F-445D-A401-BE2D884ACEAF}" type="slidenum">
              <a:rPr lang="en-US"/>
              <a:pPr>
                <a:defRPr/>
              </a:pPr>
              <a:t>‹#›</a:t>
            </a:fld>
            <a:endParaRPr lang="en-US"/>
          </a:p>
        </p:txBody>
      </p:sp>
    </p:spTree>
    <p:extLst>
      <p:ext uri="{BB962C8B-B14F-4D97-AF65-F5344CB8AC3E}">
        <p14:creationId xmlns:p14="http://schemas.microsoft.com/office/powerpoint/2010/main" val="81226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A20A559C-CB8F-41C3-A791-D593D2507F29}" type="datetimeFigureOut">
              <a:rPr lang="en-US"/>
              <a:pPr>
                <a:defRPr/>
              </a:pPr>
              <a:t>9/4/2015</a:t>
            </a:fld>
            <a:endParaRPr lang="en-US"/>
          </a:p>
        </p:txBody>
      </p:sp>
      <p:sp>
        <p:nvSpPr>
          <p:cNvPr id="8"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D4FA4126-7CF2-4A5D-8F97-BE34A2AC2884}" type="slidenum">
              <a:rPr lang="en-US"/>
              <a:pPr>
                <a:defRPr/>
              </a:pPr>
              <a:t>‹#›</a:t>
            </a:fld>
            <a:endParaRPr lang="en-US"/>
          </a:p>
        </p:txBody>
      </p:sp>
    </p:spTree>
    <p:extLst>
      <p:ext uri="{BB962C8B-B14F-4D97-AF65-F5344CB8AC3E}">
        <p14:creationId xmlns:p14="http://schemas.microsoft.com/office/powerpoint/2010/main" val="277851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CD9E110C-9AD0-4805-8DAC-E401CBF2195D}" type="datetimeFigureOut">
              <a:rPr lang="en-US"/>
              <a:pPr>
                <a:defRPr/>
              </a:pPr>
              <a:t>9/4/2015</a:t>
            </a:fld>
            <a:endParaRPr lang="en-US"/>
          </a:p>
        </p:txBody>
      </p:sp>
      <p:sp>
        <p:nvSpPr>
          <p:cNvPr id="4"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5"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004C07EF-EF9D-4312-A843-886F5430D443}" type="slidenum">
              <a:rPr lang="en-US"/>
              <a:pPr>
                <a:defRPr/>
              </a:pPr>
              <a:t>‹#›</a:t>
            </a:fld>
            <a:endParaRPr lang="en-US"/>
          </a:p>
        </p:txBody>
      </p:sp>
    </p:spTree>
    <p:extLst>
      <p:ext uri="{BB962C8B-B14F-4D97-AF65-F5344CB8AC3E}">
        <p14:creationId xmlns:p14="http://schemas.microsoft.com/office/powerpoint/2010/main" val="55561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D4A5A0F3-CC10-4DD8-B37D-CEB710AEA2CD}" type="datetimeFigureOut">
              <a:rPr lang="en-US"/>
              <a:pPr>
                <a:defRPr/>
              </a:pPr>
              <a:t>9/4/2015</a:t>
            </a:fld>
            <a:endParaRPr lang="en-US"/>
          </a:p>
        </p:txBody>
      </p:sp>
      <p:sp>
        <p:nvSpPr>
          <p:cNvPr id="3"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4"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4BE74CA3-66D1-4306-A547-949FCFA8CF8C}" type="slidenum">
              <a:rPr lang="en-US"/>
              <a:pPr>
                <a:defRPr/>
              </a:pPr>
              <a:t>‹#›</a:t>
            </a:fld>
            <a:endParaRPr lang="en-US"/>
          </a:p>
        </p:txBody>
      </p:sp>
    </p:spTree>
    <p:extLst>
      <p:ext uri="{BB962C8B-B14F-4D97-AF65-F5344CB8AC3E}">
        <p14:creationId xmlns:p14="http://schemas.microsoft.com/office/powerpoint/2010/main" val="298011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7551B873-9C07-4B5A-B207-F6DA7F1E569D}" type="datetimeFigureOut">
              <a:rPr lang="en-US"/>
              <a:pPr>
                <a:defRPr/>
              </a:pPr>
              <a:t>9/4/2015</a:t>
            </a:fld>
            <a:endParaRPr lang="en-US"/>
          </a:p>
        </p:txBody>
      </p:sp>
      <p:sp>
        <p:nvSpPr>
          <p:cNvPr id="6"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7"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44BB943A-8036-42DE-A632-361C5DFFA55C}" type="slidenum">
              <a:rPr lang="en-US"/>
              <a:pPr>
                <a:defRPr/>
              </a:pPr>
              <a:t>‹#›</a:t>
            </a:fld>
            <a:endParaRPr lang="en-US"/>
          </a:p>
        </p:txBody>
      </p:sp>
    </p:spTree>
    <p:extLst>
      <p:ext uri="{BB962C8B-B14F-4D97-AF65-F5344CB8AC3E}">
        <p14:creationId xmlns:p14="http://schemas.microsoft.com/office/powerpoint/2010/main" val="3603029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86F0F311-2706-492B-962E-C634517D4BCA}" type="datetimeFigureOut">
              <a:rPr lang="en-US"/>
              <a:pPr>
                <a:defRPr/>
              </a:pPr>
              <a:t>9/4/2015</a:t>
            </a:fld>
            <a:endParaRPr lang="en-US"/>
          </a:p>
        </p:txBody>
      </p:sp>
      <p:sp>
        <p:nvSpPr>
          <p:cNvPr id="6" name="Footer Placeholder 4"/>
          <p:cNvSpPr>
            <a:spLocks noGrp="1"/>
          </p:cNvSpPr>
          <p:nvPr>
            <p:ph type="ftr" sz="quarter" idx="11"/>
          </p:nvPr>
        </p:nvSpPr>
        <p:spPr/>
        <p:txBody>
          <a:bodyPr/>
          <a:lstStyle>
            <a:lvl1pPr algn="l"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7" name="Slide Number Placeholder 5"/>
          <p:cNvSpPr>
            <a:spLocks noGrp="1"/>
          </p:cNvSpPr>
          <p:nvPr>
            <p:ph type="sldNum" sz="quarter" idx="12"/>
          </p:nvPr>
        </p:nvSpPr>
        <p:spPr/>
        <p:txBody>
          <a:bodyPr/>
          <a:lstStyle>
            <a:lvl1pPr defTabSz="457200" eaLnBrk="0" hangingPunct="0">
              <a:defRPr>
                <a:effectLst>
                  <a:outerShdw blurRad="38100" dist="38100" dir="2700000" algn="tl">
                    <a:srgbClr val="000000">
                      <a:alpha val="43137"/>
                    </a:srgbClr>
                  </a:outerShdw>
                </a:effectLst>
                <a:ea typeface="ＭＳ Ｐゴシック" pitchFamily="34" charset="-128"/>
              </a:defRPr>
            </a:lvl1pPr>
          </a:lstStyle>
          <a:p>
            <a:pPr>
              <a:defRPr/>
            </a:pPr>
            <a:fld id="{6779EB92-ABB1-4EAC-B83D-10840976A99C}" type="slidenum">
              <a:rPr lang="en-US"/>
              <a:pPr>
                <a:defRPr/>
              </a:pPr>
              <a:t>‹#›</a:t>
            </a:fld>
            <a:endParaRPr lang="en-US"/>
          </a:p>
        </p:txBody>
      </p:sp>
    </p:spTree>
    <p:extLst>
      <p:ext uri="{BB962C8B-B14F-4D97-AF65-F5344CB8AC3E}">
        <p14:creationId xmlns:p14="http://schemas.microsoft.com/office/powerpoint/2010/main" val="266974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914400" eaLnBrk="1" fontAlgn="auto" hangingPunct="1">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ea typeface="+mn-ea"/>
                <a:cs typeface="+mn-cs"/>
              </a:defRPr>
            </a:lvl1pPr>
          </a:lstStyle>
          <a:p>
            <a:pPr>
              <a:defRPr/>
            </a:pPr>
            <a:fld id="{DB720FE9-DD15-4966-9C29-088CB03401FF}" type="datetimeFigureOut">
              <a:rPr lang="en-US"/>
              <a:pPr>
                <a:defRPr/>
              </a:pPr>
              <a:t>9/4/2015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400" eaLnBrk="1" fontAlgn="auto" hangingPunct="1">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ea typeface="+mn-ea"/>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914400" eaLnBrk="1" fontAlgn="auto" hangingPunct="1">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ea typeface="+mn-ea"/>
                <a:cs typeface="+mn-cs"/>
              </a:defRPr>
            </a:lvl1pPr>
          </a:lstStyle>
          <a:p>
            <a:pPr>
              <a:defRPr/>
            </a:pPr>
            <a:fld id="{21E3779C-C663-4B78-8AD7-C24AF8F703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rgbClr val="000000"/>
                </a:solidFill>
                <a:latin typeface="+mn-lt"/>
                <a:cs typeface="+mn-cs"/>
              </a:defRPr>
            </a:lvl1pPr>
          </a:lstStyle>
          <a:p>
            <a:pPr>
              <a:defRPr/>
            </a:pPr>
            <a:endParaRPr lang="en-US" altLang="en-US"/>
          </a:p>
        </p:txBody>
      </p:sp>
      <p:sp>
        <p:nvSpPr>
          <p:cNvPr id="7577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latin typeface="Arial Black" pitchFamily="-96" charset="0"/>
                <a:cs typeface="+mn-cs"/>
              </a:defRPr>
            </a:lvl1pPr>
          </a:lstStyle>
          <a:p>
            <a:pPr>
              <a:defRPr/>
            </a:pPr>
            <a:fld id="{AC080C2C-C047-4E83-B935-013A4D32A4FF}" type="slidenum">
              <a:rPr lang="en-US" altLang="en-US"/>
              <a:pPr>
                <a:defRPr/>
              </a:pPr>
              <a:t>‹#›</a:t>
            </a:fld>
            <a:endParaRPr lang="en-US" altLang="en-US"/>
          </a:p>
        </p:txBody>
      </p:sp>
      <p:grpSp>
        <p:nvGrpSpPr>
          <p:cNvPr id="5124" name="Group 4"/>
          <p:cNvGrpSpPr>
            <a:grpSpLocks/>
          </p:cNvGrpSpPr>
          <p:nvPr/>
        </p:nvGrpSpPr>
        <p:grpSpPr bwMode="auto">
          <a:xfrm>
            <a:off x="0" y="0"/>
            <a:ext cx="9144000" cy="546100"/>
            <a:chOff x="0" y="0"/>
            <a:chExt cx="5760" cy="344"/>
          </a:xfrm>
        </p:grpSpPr>
        <p:sp>
          <p:nvSpPr>
            <p:cNvPr id="512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en-US" altLang="en-US" sz="2400" smtClean="0">
                <a:solidFill>
                  <a:srgbClr val="000000"/>
                </a:solidFill>
                <a:latin typeface="Times New Roman" charset="0"/>
              </a:endParaRPr>
            </a:p>
          </p:txBody>
        </p:sp>
        <p:sp>
          <p:nvSpPr>
            <p:cNvPr id="512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513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solidFill>
                  <a:srgbClr val="666699"/>
                </a:solidFill>
              </a:endParaRPr>
            </a:p>
          </p:txBody>
        </p:sp>
        <p:sp>
          <p:nvSpPr>
            <p:cNvPr id="513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solidFill>
                  <a:srgbClr val="666699"/>
                </a:solidFill>
              </a:endParaRPr>
            </a:p>
          </p:txBody>
        </p:sp>
        <p:sp>
          <p:nvSpPr>
            <p:cNvPr id="513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solidFill>
                  <a:srgbClr val="9999CC"/>
                </a:solidFill>
              </a:endParaRPr>
            </a:p>
          </p:txBody>
        </p:sp>
        <p:sp>
          <p:nvSpPr>
            <p:cNvPr id="513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solidFill>
                  <a:srgbClr val="666699"/>
                </a:solidFill>
              </a:endParaRPr>
            </a:p>
          </p:txBody>
        </p:sp>
        <p:sp>
          <p:nvSpPr>
            <p:cNvPr id="513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z="2400" smtClean="0">
                <a:solidFill>
                  <a:srgbClr val="000000"/>
                </a:solidFill>
                <a:latin typeface="Times New Roman" charset="0"/>
              </a:endParaRPr>
            </a:p>
          </p:txBody>
        </p:sp>
        <p:sp>
          <p:nvSpPr>
            <p:cNvPr id="513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solidFill>
                  <a:srgbClr val="9999CC"/>
                </a:solidFill>
              </a:endParaRPr>
            </a:p>
          </p:txBody>
        </p:sp>
        <p:sp>
          <p:nvSpPr>
            <p:cNvPr id="513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solidFill>
                  <a:srgbClr val="9999CC"/>
                </a:solidFill>
              </a:endParaRPr>
            </a:p>
          </p:txBody>
        </p:sp>
      </p:grpSp>
      <p:sp>
        <p:nvSpPr>
          <p:cNvPr id="75790"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5791"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9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rgbClr val="000000"/>
                </a:solidFill>
                <a:latin typeface="+mn-lt"/>
                <a:cs typeface="+mn-cs"/>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 id="2147484236" r:id="rId12"/>
    <p:sldLayoutId id="2147484237" r:id="rId13"/>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90"/>
                                        </p:tgtEl>
                                        <p:attrNameLst>
                                          <p:attrName>style.visibility</p:attrName>
                                        </p:attrNameLst>
                                      </p:cBhvr>
                                      <p:to>
                                        <p:strVal val="visible"/>
                                      </p:to>
                                    </p:set>
                                    <p:animEffect transition="in" filter="fade">
                                      <p:cBhvr>
                                        <p:cTn id="7" dur="2000"/>
                                        <p:tgtEl>
                                          <p:spTgt spid="757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791"/>
                                        </p:tgtEl>
                                        <p:attrNameLst>
                                          <p:attrName>style.visibility</p:attrName>
                                        </p:attrNameLst>
                                      </p:cBhvr>
                                      <p:to>
                                        <p:strVal val="visible"/>
                                      </p:to>
                                    </p:set>
                                    <p:animEffect transition="in" filter="fade">
                                      <p:cBhvr>
                                        <p:cTn id="10" dur="2000"/>
                                        <p:tgtEl>
                                          <p:spTgt spid="75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0" grpId="0"/>
      <p:bldP spid="75791" grpId="0">
        <p:tmplLst>
          <p:tmpl>
            <p:tnLst>
              <p:par>
                <p:cTn presetID="10" presetClass="entr" presetSubtype="0" fill="hold" nodeType="withEffect">
                  <p:stCondLst>
                    <p:cond delay="0"/>
                  </p:stCondLst>
                  <p:childTnLst>
                    <p:set>
                      <p:cBhvr>
                        <p:cTn dur="1" fill="hold">
                          <p:stCondLst>
                            <p:cond delay="0"/>
                          </p:stCondLst>
                        </p:cTn>
                        <p:tgtEl>
                          <p:spTgt spid="75791"/>
                        </p:tgtEl>
                        <p:attrNameLst>
                          <p:attrName>style.visibility</p:attrName>
                        </p:attrNameLst>
                      </p:cBhvr>
                      <p:to>
                        <p:strVal val="visible"/>
                      </p:to>
                    </p:set>
                    <p:animEffect transition="in" filter="fade">
                      <p:cBhvr>
                        <p:cTn dur="2000"/>
                        <p:tgtEl>
                          <p:spTgt spid="75791"/>
                        </p:tgtEl>
                      </p:cBhvr>
                    </p:animEffect>
                  </p:childTnLst>
                </p:cTn>
              </p:par>
            </p:tnLst>
          </p:tmpl>
        </p:tmplLst>
      </p:bldP>
    </p:bld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96"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96"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96"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96"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96"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96"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96"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96"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96"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September 4,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U.S. History</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r>
              <a:rPr lang="en-US" sz="2000" dirty="0" smtClean="0">
                <a:solidFill>
                  <a:schemeClr val="tx2"/>
                </a:solidFill>
              </a:rPr>
              <a:t>:</a:t>
            </a:r>
            <a:endParaRPr lang="en-US" sz="2000" dirty="0" smtClean="0"/>
          </a:p>
          <a:p>
            <a:pPr>
              <a:spcBef>
                <a:spcPct val="0"/>
              </a:spcBef>
              <a:buFontTx/>
              <a:buChar char="-"/>
              <a:defRPr/>
            </a:pPr>
            <a:r>
              <a:rPr lang="en-US" sz="2000" dirty="0" smtClean="0"/>
              <a:t>Explain the significance of the Gettysburg Address, and summarize 4 key Unit 1 topics.</a:t>
            </a:r>
          </a:p>
          <a:p>
            <a:pPr marL="0" indent="0">
              <a:spcBef>
                <a:spcPct val="0"/>
              </a:spcBef>
              <a:buFont typeface="Arial" pitchFamily="34" charset="0"/>
              <a:buNone/>
              <a:defRPr/>
            </a:pPr>
            <a:endParaRPr lang="en-US" sz="12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000" dirty="0" smtClean="0"/>
              <a:t>WARM-UP</a:t>
            </a:r>
            <a:r>
              <a:rPr lang="en-US" sz="2000" dirty="0" smtClean="0"/>
              <a:t>: Finish Emancipation Proclamation Questions</a:t>
            </a:r>
            <a:endParaRPr lang="en-US" sz="2000" dirty="0" smtClean="0">
              <a:solidFill>
                <a:srgbClr val="FF0000"/>
              </a:solidFill>
            </a:endParaRPr>
          </a:p>
          <a:p>
            <a:pPr marL="609600" indent="-609600">
              <a:spcBef>
                <a:spcPct val="0"/>
              </a:spcBef>
              <a:buFontTx/>
              <a:buAutoNum type="arabicParenR"/>
              <a:defRPr/>
            </a:pPr>
            <a:r>
              <a:rPr lang="en-US" sz="2000" dirty="0" smtClean="0"/>
              <a:t>DISCUSSION: Emancipation Proclamation Wrap-up</a:t>
            </a:r>
            <a:endParaRPr lang="en-US" sz="2000" dirty="0" smtClean="0">
              <a:solidFill>
                <a:srgbClr val="FF0000"/>
              </a:solidFill>
            </a:endParaRPr>
          </a:p>
          <a:p>
            <a:pPr marL="609600" indent="-609600">
              <a:spcBef>
                <a:spcPct val="0"/>
              </a:spcBef>
              <a:buFontTx/>
              <a:buAutoNum type="arabicParenR"/>
              <a:defRPr/>
            </a:pPr>
            <a:r>
              <a:rPr lang="en-US" sz="2000" dirty="0" smtClean="0"/>
              <a:t>AUDIO</a:t>
            </a:r>
            <a:r>
              <a:rPr lang="en-US" sz="2000" dirty="0" smtClean="0"/>
              <a:t>: </a:t>
            </a:r>
            <a:r>
              <a:rPr lang="en-US" sz="2000" dirty="0" smtClean="0"/>
              <a:t>Gettysburg </a:t>
            </a:r>
            <a:r>
              <a:rPr lang="en-US" sz="2000" dirty="0" smtClean="0"/>
              <a:t>Address</a:t>
            </a:r>
            <a:endParaRPr lang="en-US" sz="2000" dirty="0" smtClean="0">
              <a:solidFill>
                <a:srgbClr val="FF0000"/>
              </a:solidFill>
            </a:endParaRPr>
          </a:p>
          <a:p>
            <a:pPr marL="609600" indent="-609600">
              <a:spcBef>
                <a:spcPct val="0"/>
              </a:spcBef>
              <a:buFontTx/>
              <a:buAutoNum type="arabicParenR"/>
              <a:defRPr/>
            </a:pPr>
            <a:r>
              <a:rPr lang="en-US" sz="2000" dirty="0" smtClean="0"/>
              <a:t>PROJECT: Unit 1 Assessment – Newspaper – DUE SEPT </a:t>
            </a:r>
            <a:r>
              <a:rPr lang="en-US" sz="2000" dirty="0" smtClean="0"/>
              <a:t>15</a:t>
            </a:r>
            <a:endParaRPr lang="en-US" sz="2000" b="1" dirty="0">
              <a:solidFill>
                <a:srgbClr val="FF0000"/>
              </a:solidFill>
            </a:endParaRPr>
          </a:p>
          <a:p>
            <a:pPr marL="0" indent="0">
              <a:spcBef>
                <a:spcPct val="0"/>
              </a:spcBef>
              <a:buFont typeface="Arial" charset="0"/>
              <a:buNone/>
              <a:defRPr/>
            </a:pPr>
            <a:endParaRPr lang="en-US" sz="1200" b="1" dirty="0" smtClean="0"/>
          </a:p>
          <a:p>
            <a:pPr marL="609600" indent="-609600">
              <a:spcBef>
                <a:spcPct val="0"/>
              </a:spcBef>
              <a:buFontTx/>
              <a:buNone/>
              <a:defRPr/>
            </a:pPr>
            <a:r>
              <a:rPr lang="en-US" sz="2400" b="1" dirty="0" smtClean="0">
                <a:solidFill>
                  <a:schemeClr val="tx2"/>
                </a:solidFill>
              </a:rPr>
              <a:t>Finish </a:t>
            </a:r>
            <a:r>
              <a:rPr lang="en-US" sz="2400" b="1" dirty="0" err="1" smtClean="0">
                <a:solidFill>
                  <a:schemeClr val="tx2"/>
                </a:solidFill>
              </a:rPr>
              <a:t>Eman</a:t>
            </a:r>
            <a:r>
              <a:rPr lang="en-US" sz="2400" b="1" dirty="0" smtClean="0">
                <a:solidFill>
                  <a:schemeClr val="tx2"/>
                </a:solidFill>
              </a:rPr>
              <a:t>. </a:t>
            </a:r>
            <a:r>
              <a:rPr lang="en-US" sz="2400" b="1" dirty="0" err="1" smtClean="0">
                <a:solidFill>
                  <a:schemeClr val="tx2"/>
                </a:solidFill>
              </a:rPr>
              <a:t>Procl</a:t>
            </a:r>
            <a:r>
              <a:rPr lang="en-US" sz="2400" b="1" dirty="0" smtClean="0">
                <a:solidFill>
                  <a:schemeClr val="tx2"/>
                </a:solidFill>
              </a:rPr>
              <a:t>. Questions </a:t>
            </a:r>
            <a:r>
              <a:rPr lang="en-US" sz="2400" b="1" dirty="0" smtClean="0">
                <a:solidFill>
                  <a:schemeClr val="tx2"/>
                </a:solidFill>
              </a:rPr>
              <a:t>WARM-UP</a:t>
            </a:r>
            <a:r>
              <a:rPr lang="en-US" sz="2400" dirty="0" smtClean="0">
                <a:solidFill>
                  <a:schemeClr val="tx2"/>
                </a:solidFill>
              </a:rPr>
              <a:t>: </a:t>
            </a:r>
            <a:r>
              <a:rPr lang="en-US" sz="1050" dirty="0" smtClean="0">
                <a:solidFill>
                  <a:srgbClr val="000000"/>
                </a:solidFill>
              </a:rPr>
              <a:t>(Follow the directions below)</a:t>
            </a:r>
            <a:endParaRPr lang="en-US" sz="2400" dirty="0">
              <a:solidFill>
                <a:prstClr val="black"/>
              </a:solidFill>
            </a:endParaRPr>
          </a:p>
          <a:p>
            <a:pPr marL="0" indent="0">
              <a:spcBef>
                <a:spcPct val="0"/>
              </a:spcBef>
              <a:buFont typeface="Arial" charset="0"/>
              <a:buNone/>
              <a:defRPr/>
            </a:pPr>
            <a:r>
              <a:rPr lang="en-US" sz="2400" dirty="0" smtClean="0"/>
              <a:t>			***5 Minutes***</a:t>
            </a:r>
          </a:p>
          <a:p>
            <a:pPr marL="0" indent="0">
              <a:lnSpc>
                <a:spcPct val="80000"/>
              </a:lnSpc>
              <a:buClr>
                <a:srgbClr val="00007D"/>
              </a:buClr>
              <a:buFont typeface="Wingdings" pitchFamily="-96" charset="2"/>
              <a:buNone/>
              <a:defRPr/>
            </a:pPr>
            <a:r>
              <a:rPr lang="en-US" altLang="en-US" sz="2400" b="1" dirty="0">
                <a:solidFill>
                  <a:srgbClr val="000000"/>
                </a:solidFill>
              </a:rPr>
              <a:t>DIRECTIONS</a:t>
            </a:r>
            <a:r>
              <a:rPr lang="en-US" altLang="en-US" sz="2400" dirty="0">
                <a:solidFill>
                  <a:srgbClr val="000000"/>
                </a:solidFill>
              </a:rPr>
              <a:t>:</a:t>
            </a:r>
            <a:r>
              <a:rPr lang="en-US" altLang="en-US" sz="2000" dirty="0">
                <a:solidFill>
                  <a:srgbClr val="000000"/>
                </a:solidFill>
              </a:rPr>
              <a:t> </a:t>
            </a:r>
          </a:p>
          <a:p>
            <a:pPr marL="0" indent="0">
              <a:spcBef>
                <a:spcPct val="0"/>
              </a:spcBef>
              <a:buNone/>
              <a:defRPr/>
            </a:pPr>
            <a:r>
              <a:rPr lang="en-US" sz="2400" dirty="0"/>
              <a:t>	</a:t>
            </a:r>
            <a:r>
              <a:rPr lang="en-US" sz="2400" dirty="0" smtClean="0"/>
              <a:t>Finish the Emancipation Proclamation Questions from 	yesterday.  We will be discussing them as a class.  If you 	turned them in yesterday, then come grab them from the 	table in the front of the class.</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r>
              <a:rPr lang="en-US" b="1" u="sng" dirty="0" smtClean="0">
                <a:effectLst>
                  <a:outerShdw blurRad="38100" dist="38100" dir="2700000" algn="tl">
                    <a:srgbClr val="000000">
                      <a:alpha val="43137"/>
                    </a:srgbClr>
                  </a:outerShdw>
                </a:effectLst>
              </a:rPr>
              <a:t>ANALYZING PRIMARY SOURCES</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95400"/>
            <a:ext cx="9144000" cy="5562600"/>
          </a:xfrm>
        </p:spPr>
        <p:txBody>
          <a:bodyPr>
            <a:normAutofit fontScale="85000" lnSpcReduction="20000"/>
          </a:bodyPr>
          <a:lstStyle/>
          <a:p>
            <a:r>
              <a:rPr lang="en-US" dirty="0" smtClean="0"/>
              <a:t>STEP 1 – INTROCUCTION: Watch the Emancipation Proclamation video clip</a:t>
            </a:r>
          </a:p>
          <a:p>
            <a:endParaRPr lang="en-US" sz="2600" dirty="0" smtClean="0"/>
          </a:p>
          <a:p>
            <a:r>
              <a:rPr lang="en-US" dirty="0" smtClean="0"/>
              <a:t>STEP 2 – READING: Read the Emancipation Proclamation document and Frederick Douglas document</a:t>
            </a:r>
          </a:p>
          <a:p>
            <a:endParaRPr lang="en-US" sz="2600" dirty="0" smtClean="0"/>
          </a:p>
          <a:p>
            <a:r>
              <a:rPr lang="en-US" dirty="0" smtClean="0"/>
              <a:t>STEP 3 – PARTNER WORK: Work with your partner to complete the Guided Questions worksheet</a:t>
            </a:r>
          </a:p>
          <a:p>
            <a:endParaRPr lang="en-US" sz="2400" dirty="0" smtClean="0"/>
          </a:p>
          <a:p>
            <a:r>
              <a:rPr lang="en-US" dirty="0" smtClean="0"/>
              <a:t>STEP 4 – EXIT TICKET: On the back of the worksheet, write a paragraph answering the question below:</a:t>
            </a:r>
          </a:p>
          <a:p>
            <a:pPr lvl="1"/>
            <a:r>
              <a:rPr lang="en-US" dirty="0" smtClean="0"/>
              <a:t>Did President Lincoln free the slaves, or did the slaves free themselves?  Use evidence from the documents to support your claim.  Use at least 2 specific examples from the documents as your evidence.</a:t>
            </a:r>
            <a:endParaRPr lang="en-US" dirty="0"/>
          </a:p>
        </p:txBody>
      </p:sp>
    </p:spTree>
    <p:extLst>
      <p:ext uri="{BB962C8B-B14F-4D97-AF65-F5344CB8AC3E}">
        <p14:creationId xmlns:p14="http://schemas.microsoft.com/office/powerpoint/2010/main" val="4421264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effectLst>
                  <a:outerShdw blurRad="38100" dist="38100" dir="2700000" algn="tl">
                    <a:srgbClr val="000000">
                      <a:alpha val="43137"/>
                    </a:srgbClr>
                  </a:outerShdw>
                </a:effectLst>
              </a:rPr>
              <a:t>GETTYSBURG ADDRESS</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smtClean="0"/>
              <a:t>President Lincoln’s Gettysburg Address is viewed as one of the most significant speeches in American history.  Listen to his speech, then discuss with your partner why you feel it was so important.</a:t>
            </a:r>
            <a:endParaRPr lang="en-US" dirty="0"/>
          </a:p>
        </p:txBody>
      </p:sp>
    </p:spTree>
    <p:extLst>
      <p:ext uri="{BB962C8B-B14F-4D97-AF65-F5344CB8AC3E}">
        <p14:creationId xmlns:p14="http://schemas.microsoft.com/office/powerpoint/2010/main" val="226735673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525</TotalTime>
  <Words>212</Words>
  <Application>Microsoft Office PowerPoint</Application>
  <PresentationFormat>On-screen Show (4:3)</PresentationFormat>
  <Paragraphs>25</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14_TP030004031</vt:lpstr>
      <vt:lpstr>2_Pixel</vt:lpstr>
      <vt:lpstr>Friday September 4, 2015 Mr. Goblirsch – U.S. History</vt:lpstr>
      <vt:lpstr>ANALYZING PRIMARY SOURCES</vt:lpstr>
      <vt:lpstr>GETTYSBURG ADDRESS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September 24, 2014 Mr. Goblirsch – U.S. History</dc:title>
  <dc:creator>Clinton Goblirsch</dc:creator>
  <cp:lastModifiedBy>cgoblirsch</cp:lastModifiedBy>
  <cp:revision>23</cp:revision>
  <cp:lastPrinted>2014-09-25T13:46:02Z</cp:lastPrinted>
  <dcterms:created xsi:type="dcterms:W3CDTF">2014-09-23T18:32:23Z</dcterms:created>
  <dcterms:modified xsi:type="dcterms:W3CDTF">2015-09-04T14:30:40Z</dcterms:modified>
</cp:coreProperties>
</file>