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6"/>
  </p:handoutMasterIdLst>
  <p:sldIdLst>
    <p:sldId id="265" r:id="rId3"/>
    <p:sldId id="266" r:id="rId4"/>
    <p:sldId id="26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245A1-F54E-4D0B-B53C-D7482F7CD0D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ABC6C-FE8B-4A8D-9CA5-B7364AB3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73F507D-E651-40AE-A3AC-E1DE559A4805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F484376-DD06-4C25-98EC-28D88D9E85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69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02F4850-BE0A-4B61-898D-B22427F48338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F63082D-981C-4349-9177-02D4BF437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02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3160DA1-40BB-4C98-9022-44477851156B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6CB5F3A-2935-43BD-8D3A-C88391E51C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38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9AF503-857B-4A75-A5BC-3FC27FCEDA0C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9FD616F-0A8A-4FFB-93A4-9CA778BD9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2DCEA7E-8279-413F-944F-78B4326F17B7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BB29A5-FC06-4A0B-873D-010959105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4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178B194-7421-4AF4-9838-29C4A85F423C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EBA4F9-0893-45BB-802E-6717644CC6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28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2000F27-0180-4C1B-887F-A9959975FEBA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BB3057D-CC83-4F63-A26D-F4B3EE601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58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C9B5091-EC5D-4349-8F7F-F6FCAAFCB5CC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6A6F1CF-F5BD-4FAF-8D24-784B46D9A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2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CB98F7-44FE-47F7-9872-A9AD129FF740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678BB5-6ABF-43DB-8100-3E3B467A6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15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1190557-75AF-4AA3-B9FE-E37866DE3F76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F571208-226D-4539-87F1-99033E063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46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E8733B-0232-468B-9D44-D4926DF7BBCF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DAA8A5-1682-4F05-9B9F-96746C2AD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1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9C01C98-5DC9-4A4C-A1F1-D7712020B5D8}" type="datetimeFigureOut">
              <a:rPr lang="en-US"/>
              <a:pPr>
                <a:defRPr/>
              </a:pPr>
              <a:t>9/9/2015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46E410-A00F-4B19-8964-945937514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0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September 9,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economic concepts from a current events article.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- Maintain a bank account through the Budget Simulation.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Budget Cash Flow Spreadsheet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SIMULATION: Budget Simulation Pre-Quiz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CURRENT </a:t>
            </a:r>
            <a:r>
              <a:rPr lang="en-US" sz="2400" dirty="0" smtClean="0"/>
              <a:t>EVENT ARTICLE: Dust Bowl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ASSIGNMENT: Current Events Article #1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***HW – Current Events Article #1 – DUE FRIDAY 9/11***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*Budget Simulation Begins THURSDAY 9/10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**DOW Stock Simulation Buy Out this FRIDAY 9/11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Budget Cash Flow Spreadsheet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Log-in to your </a:t>
            </a:r>
            <a:r>
              <a:rPr lang="en-US" sz="2400" dirty="0" err="1" smtClean="0"/>
              <a:t>ChromeBook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Go to our Google Classroom page.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Locate the assignment, “Budget Challenge Cash Flow Spreadsheet”.  Open the “Cash Flow Reading Handout” and the “Budget Simulation Cash Flow Bank Account”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 the “Cash Flow Reading Handout”  to yourself or with your partner.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Open a new browser and log-in to the hrblock.budgetchallenge.com</a:t>
            </a:r>
            <a:endParaRPr lang="en-US" sz="24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Under the “Job” tab, locate your “Starting Bank Account balance”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Wait for the rest of the class and we will walk through the next step together</a:t>
            </a:r>
            <a:endParaRPr lang="en-US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30000" t="-1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dirty="0" smtClean="0"/>
              <a:t>ANALYZING</a:t>
            </a:r>
            <a:br>
              <a:rPr lang="en-US" altLang="en-US" b="1" u="sng" dirty="0" smtClean="0"/>
            </a:br>
            <a:r>
              <a:rPr lang="en-US" altLang="en-US" b="1" u="sng" dirty="0" smtClean="0"/>
              <a:t>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3600" b="1" dirty="0" smtClean="0"/>
              <a:t>DIRECTIONS</a:t>
            </a:r>
            <a:r>
              <a:rPr lang="en-US" sz="3600" dirty="0" smtClean="0"/>
              <a:t>: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/>
              <a:t>Read the article.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sz="36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/>
              <a:t>As you read, highlight key economic terms, concepts, or ideas you come across.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sz="36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600" dirty="0" smtClean="0"/>
              <a:t> Then,</a:t>
            </a:r>
            <a:r>
              <a:rPr lang="en-US" sz="3600" dirty="0"/>
              <a:t> </a:t>
            </a:r>
            <a:r>
              <a:rPr lang="en-US" sz="3600" dirty="0" smtClean="0"/>
              <a:t>complete the Current Events worksheet with information from the Article.</a:t>
            </a:r>
          </a:p>
        </p:txBody>
      </p:sp>
    </p:spTree>
    <p:extLst>
      <p:ext uri="{BB962C8B-B14F-4D97-AF65-F5344CB8AC3E}">
        <p14:creationId xmlns:p14="http://schemas.microsoft.com/office/powerpoint/2010/main" val="11586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30000" t="-1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dirty="0" smtClean="0"/>
              <a:t>Article #1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DIRECTIONS</a:t>
            </a:r>
            <a:r>
              <a:rPr lang="en-US" dirty="0" smtClean="0"/>
              <a:t>:</a:t>
            </a:r>
          </a:p>
          <a:p>
            <a:pPr marL="0" indent="0">
              <a:buFont typeface="Arial" charset="0"/>
              <a:buNone/>
              <a:defRPr/>
            </a:pPr>
            <a:endParaRPr lang="en-US" sz="14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400" dirty="0" smtClean="0"/>
              <a:t>Bring in (or submit electronically) an article from a newspaper, magazine, internet, etc. </a:t>
            </a:r>
            <a:r>
              <a:rPr lang="en-US" sz="3400" u="sng" dirty="0" smtClean="0"/>
              <a:t>that is related to Economics</a:t>
            </a:r>
            <a:r>
              <a:rPr lang="en-US" sz="3400" dirty="0" smtClean="0"/>
              <a:t>.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sz="29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400" dirty="0" smtClean="0"/>
              <a:t>As you read the article, highlight key economic terms, concepts or ideas you come across.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sz="2900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sz="3400" dirty="0" smtClean="0"/>
              <a:t>Stapled (Attached) to the article you will need: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400" dirty="0" smtClean="0"/>
              <a:t>Your completed Current Events worksheet with information from the article.  You will need this to present your article to the class on FRIDAY 9/11</a:t>
            </a:r>
          </a:p>
          <a:p>
            <a:pPr marL="514350" indent="-514350">
              <a:buFont typeface="+mj-lt"/>
              <a:buAutoNum type="arabicParenR" startAt="4"/>
              <a:defRPr/>
            </a:pPr>
            <a:endParaRPr lang="en-US" sz="14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FRIDAY 9/11</a:t>
            </a:r>
            <a:endParaRPr lang="en-US" sz="4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82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329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12_TP030004031</vt:lpstr>
      <vt:lpstr>13_TP030004031</vt:lpstr>
      <vt:lpstr>Wednesday September 9, 2015 Mr. Goblirsch – Economics</vt:lpstr>
      <vt:lpstr>ANALYZING Current Events</vt:lpstr>
      <vt:lpstr>Article #1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66</cp:revision>
  <cp:lastPrinted>2015-09-03T13:53:21Z</cp:lastPrinted>
  <dcterms:created xsi:type="dcterms:W3CDTF">2014-08-15T02:55:38Z</dcterms:created>
  <dcterms:modified xsi:type="dcterms:W3CDTF">2015-09-09T13:29:29Z</dcterms:modified>
</cp:coreProperties>
</file>