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92" r:id="rId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September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key foundational economic concepts.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Test Prep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ASSESSMENT: Unit 1 </a:t>
            </a:r>
            <a:r>
              <a:rPr lang="en-US" sz="2000" dirty="0" smtClean="0"/>
              <a:t>Test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WHEN YOU FINISH:</a:t>
            </a:r>
          </a:p>
          <a:p>
            <a:pPr marL="1009650" lvl="1" indent="-609600">
              <a:spcBef>
                <a:spcPct val="0"/>
              </a:spcBef>
              <a:defRPr/>
            </a:pPr>
            <a:r>
              <a:rPr lang="en-US" sz="2000" dirty="0" smtClean="0"/>
              <a:t>Check your H&amp;R Block Budget Challenge status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Test Prep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***3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Prepare to take Unit 1 Test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Take everything off of your desk except your </a:t>
            </a:r>
            <a:r>
              <a:rPr lang="en-US" sz="2400" dirty="0" err="1" smtClean="0"/>
              <a:t>ChromeBook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Log-in to your </a:t>
            </a:r>
            <a:r>
              <a:rPr lang="en-US" sz="2400" dirty="0" err="1" smtClean="0"/>
              <a:t>ChromeBook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Go to our Google Classroom page.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Wait for further instructions.  DO NOT OPEN ANYTHING IN GOOGLE CLASSROOM UNTIL TOLD TO DO SO!!!</a:t>
            </a:r>
          </a:p>
        </p:txBody>
      </p:sp>
    </p:spTree>
    <p:extLst>
      <p:ext uri="{BB962C8B-B14F-4D97-AF65-F5344CB8AC3E}">
        <p14:creationId xmlns:p14="http://schemas.microsoft.com/office/powerpoint/2010/main" val="14903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105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12_TP030004031</vt:lpstr>
      <vt:lpstr>Thursday September 17, 2015 Mr. Goblirsch – Economics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82</cp:revision>
  <cp:lastPrinted>2014-09-04T13:38:36Z</cp:lastPrinted>
  <dcterms:created xsi:type="dcterms:W3CDTF">2014-08-15T02:55:38Z</dcterms:created>
  <dcterms:modified xsi:type="dcterms:W3CDTF">2015-09-17T19:46:34Z</dcterms:modified>
</cp:coreProperties>
</file>