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3" r:id="rId3"/>
    <p:sldId id="274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Friday September </a:t>
            </a:r>
            <a:r>
              <a:rPr lang="en-US" altLang="en-US" b="1" dirty="0" smtClean="0">
                <a:solidFill>
                  <a:srgbClr val="FF0000"/>
                </a:solidFill>
              </a:rPr>
              <a:t>18</a:t>
            </a:r>
            <a:r>
              <a:rPr lang="en-US" altLang="en-US" b="1" dirty="0" smtClean="0">
                <a:solidFill>
                  <a:srgbClr val="FF0000"/>
                </a:solidFill>
              </a:rPr>
              <a:t>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b="1" dirty="0" smtClean="0">
                <a:solidFill>
                  <a:schemeClr val="tx2"/>
                </a:solidFill>
              </a:rPr>
              <a:t>OBJECTIVE – </a:t>
            </a:r>
            <a:r>
              <a:rPr lang="en-US" sz="2200" b="1" u="sng" dirty="0" smtClean="0">
                <a:solidFill>
                  <a:schemeClr val="tx2"/>
                </a:solidFill>
              </a:rPr>
              <a:t>S</a:t>
            </a:r>
            <a:r>
              <a:rPr lang="en-US" sz="2200" b="1" dirty="0" smtClean="0">
                <a:solidFill>
                  <a:schemeClr val="tx2"/>
                </a:solidFill>
              </a:rPr>
              <a:t>tudents </a:t>
            </a:r>
            <a:r>
              <a:rPr lang="en-US" sz="2200" b="1" u="sng" dirty="0" smtClean="0">
                <a:solidFill>
                  <a:schemeClr val="tx2"/>
                </a:solidFill>
              </a:rPr>
              <a:t>W</a:t>
            </a:r>
            <a:r>
              <a:rPr lang="en-US" sz="2200" b="1" dirty="0" smtClean="0">
                <a:solidFill>
                  <a:schemeClr val="tx2"/>
                </a:solidFill>
              </a:rPr>
              <a:t>ill </a:t>
            </a:r>
            <a:r>
              <a:rPr lang="en-US" sz="2200" b="1" u="sng" dirty="0" smtClean="0">
                <a:solidFill>
                  <a:schemeClr val="tx2"/>
                </a:solidFill>
              </a:rPr>
              <a:t>B</a:t>
            </a:r>
            <a:r>
              <a:rPr lang="en-US" sz="2200" b="1" dirty="0" smtClean="0">
                <a:solidFill>
                  <a:schemeClr val="tx2"/>
                </a:solidFill>
              </a:rPr>
              <a:t>e </a:t>
            </a:r>
            <a:r>
              <a:rPr lang="en-US" sz="2200" b="1" u="sng" dirty="0" smtClean="0">
                <a:solidFill>
                  <a:schemeClr val="tx2"/>
                </a:solidFill>
              </a:rPr>
              <a:t>A</a:t>
            </a:r>
            <a:r>
              <a:rPr lang="en-US" sz="2200" b="1" dirty="0" smtClean="0">
                <a:solidFill>
                  <a:schemeClr val="tx2"/>
                </a:solidFill>
              </a:rPr>
              <a:t>ble </a:t>
            </a:r>
            <a:r>
              <a:rPr lang="en-US" sz="2200" b="1" u="sng" dirty="0" smtClean="0">
                <a:solidFill>
                  <a:schemeClr val="tx2"/>
                </a:solidFill>
              </a:rPr>
              <a:t>T</a:t>
            </a:r>
            <a:r>
              <a:rPr lang="en-US" sz="2200" b="1" dirty="0" smtClean="0">
                <a:solidFill>
                  <a:schemeClr val="tx2"/>
                </a:solidFill>
              </a:rPr>
              <a:t>o – SWBAT:</a:t>
            </a:r>
            <a:endParaRPr lang="en-US" sz="22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dirty="0" smtClean="0"/>
              <a:t> - Analyze the Dow to determine if stock values increased or decreased.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dirty="0"/>
              <a:t> </a:t>
            </a:r>
            <a:r>
              <a:rPr lang="en-US" sz="2200" dirty="0" smtClean="0"/>
              <a:t>- Participate in our Economics Budget simulation.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11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</a:rPr>
              <a:t>AGENDA:</a:t>
            </a:r>
            <a:endParaRPr lang="en-US" sz="22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WARM-UP: Pay Day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COMPETITION: The DOW Stock Simulation Week </a:t>
            </a:r>
            <a:r>
              <a:rPr lang="en-US" sz="2200" dirty="0" smtClean="0"/>
              <a:t>5</a:t>
            </a:r>
            <a:endParaRPr lang="en-US" sz="22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Senior Google Classroom Pages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SIMULATION: Update Budget Challenge Cash Flow Sheet (Video)</a:t>
            </a:r>
            <a:endParaRPr lang="en-US" sz="22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1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b="1" dirty="0" smtClean="0">
                <a:solidFill>
                  <a:schemeClr val="tx2"/>
                </a:solidFill>
              </a:rPr>
              <a:t>Pay Day WARM-UP</a:t>
            </a:r>
            <a:r>
              <a:rPr lang="en-US" sz="22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Take out and sign-in to your </a:t>
            </a:r>
            <a:r>
              <a:rPr lang="en-US" sz="2400" dirty="0" err="1" smtClean="0">
                <a:solidFill>
                  <a:prstClr val="black"/>
                </a:solidFill>
              </a:rPr>
              <a:t>ChromeBook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Go to Google Classroom and open the </a:t>
            </a:r>
            <a:r>
              <a:rPr lang="en-US" sz="2400" dirty="0">
                <a:solidFill>
                  <a:prstClr val="black"/>
                </a:solidFill>
              </a:rPr>
              <a:t>Weekly Time Sheet.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Complete the </a:t>
            </a:r>
            <a:r>
              <a:rPr lang="en-US" sz="2400" dirty="0" smtClean="0">
                <a:solidFill>
                  <a:prstClr val="black"/>
                </a:solidFill>
              </a:rPr>
              <a:t>Time Sheet </a:t>
            </a:r>
            <a:r>
              <a:rPr lang="en-US" sz="2400" dirty="0">
                <a:solidFill>
                  <a:prstClr val="black"/>
                </a:solidFill>
              </a:rPr>
              <a:t>form for this week’s pay check.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REMEMBER: Our current Tax Rate is 28%, so put 0.28 in the TAX RATE column </a:t>
            </a:r>
            <a:r>
              <a:rPr lang="en-US" sz="2400" dirty="0" smtClean="0">
                <a:solidFill>
                  <a:prstClr val="black"/>
                </a:solidFill>
              </a:rPr>
              <a:t>(The Sheriff will be coming around </a:t>
            </a:r>
            <a:r>
              <a:rPr lang="en-US" sz="2400" dirty="0">
                <a:solidFill>
                  <a:prstClr val="black"/>
                </a:solidFill>
              </a:rPr>
              <a:t>to make sure it’s accurate)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Make your weekly deposit in your Account. </a:t>
            </a:r>
            <a:r>
              <a:rPr lang="en-US" sz="2400" dirty="0" smtClean="0">
                <a:solidFill>
                  <a:prstClr val="black"/>
                </a:solidFill>
              </a:rPr>
              <a:t>(The Clerk </a:t>
            </a:r>
            <a:r>
              <a:rPr lang="en-US" sz="2400" dirty="0">
                <a:solidFill>
                  <a:prstClr val="black"/>
                </a:solidFill>
              </a:rPr>
              <a:t>will be coming around to stamp your account forms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50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COMPETITION:</a:t>
            </a:r>
            <a:br>
              <a:rPr lang="en-US" b="1" u="sng" dirty="0" smtClean="0"/>
            </a:br>
            <a:r>
              <a:rPr lang="en-US" b="1" u="sng" dirty="0" smtClean="0"/>
              <a:t>Tracking The DOW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Use one of the following websites to track the current price for your 5 DOW stocks:</a:t>
            </a:r>
          </a:p>
          <a:p>
            <a:pPr marL="914400" lvl="1" indent="-514350"/>
            <a:r>
              <a:rPr lang="en-US" dirty="0" smtClean="0"/>
              <a:t>finance.yahoo.com</a:t>
            </a:r>
          </a:p>
          <a:p>
            <a:pPr marL="914400" lvl="1" indent="-514350"/>
            <a:r>
              <a:rPr lang="en-US" dirty="0" smtClean="0"/>
              <a:t>money.cnn.com</a:t>
            </a:r>
          </a:p>
          <a:p>
            <a:pPr marL="914400" lvl="1" indent="-514350"/>
            <a:r>
              <a:rPr lang="en-US" dirty="0" smtClean="0"/>
              <a:t>marketwatch.com</a:t>
            </a:r>
          </a:p>
          <a:p>
            <a:pPr marL="914400" lvl="1" indent="-514350"/>
            <a:r>
              <a:rPr lang="en-US" dirty="0" smtClean="0"/>
              <a:t>google.com/finance</a:t>
            </a:r>
          </a:p>
          <a:p>
            <a:pPr marL="514350" lvl="0" indent="-514350">
              <a:buFont typeface="+mj-lt"/>
              <a:buAutoNum type="arabicParenR"/>
            </a:pPr>
            <a:endParaRPr lang="en-US" sz="2200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Get a “live” current price for your 5 DOW stocks</a:t>
            </a:r>
          </a:p>
          <a:p>
            <a:pPr marL="514350" lvl="0" indent="-514350">
              <a:buFont typeface="+mj-lt"/>
              <a:buAutoNum type="arabicParenR"/>
            </a:pPr>
            <a:endParaRPr lang="en-US" sz="1900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Go to your Stock Simulation sheet in Google Classroom, “UNSUBMIT” from last week</a:t>
            </a:r>
          </a:p>
          <a:p>
            <a:pPr marL="514350" lvl="0" indent="-514350">
              <a:buFont typeface="+mj-lt"/>
              <a:buAutoNum type="arabicParenR"/>
            </a:pPr>
            <a:endParaRPr lang="en-US" sz="1900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Fill out your Stock sheet for Week </a:t>
            </a:r>
            <a:r>
              <a:rPr lang="en-US" dirty="0" smtClean="0"/>
              <a:t>5 </a:t>
            </a:r>
            <a:r>
              <a:rPr lang="en-US" dirty="0" smtClean="0"/>
              <a:t>by typing the price into the column “Price Per Share Week </a:t>
            </a:r>
            <a:r>
              <a:rPr lang="en-US" dirty="0" smtClean="0"/>
              <a:t>5”</a:t>
            </a:r>
            <a:endParaRPr lang="en-US" dirty="0" smtClean="0"/>
          </a:p>
          <a:p>
            <a:pPr marL="514350" lvl="0" indent="-514350">
              <a:buFont typeface="+mj-lt"/>
              <a:buAutoNum type="arabicParenR"/>
            </a:pPr>
            <a:endParaRPr lang="en-US" sz="1900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Each week, the 3 students who have the highest “CHANGE from LAST WEEK” will receive an individual bonus</a:t>
            </a:r>
            <a:endParaRPr lang="en-US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53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</a:t>
            </a:r>
            <a:br>
              <a:rPr lang="en-US" dirty="0" smtClean="0"/>
            </a:br>
            <a:r>
              <a:rPr lang="en-US" dirty="0" smtClean="0"/>
              <a:t>GOOGLE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Petroni – iq8bauu</a:t>
            </a:r>
          </a:p>
          <a:p>
            <a:endParaRPr lang="en-US" dirty="0"/>
          </a:p>
          <a:p>
            <a:r>
              <a:rPr lang="en-US" dirty="0" smtClean="0"/>
              <a:t>Rodriguez – by2pp3h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0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263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12_TP030004031</vt:lpstr>
      <vt:lpstr>Friday September 18, 2015 Mr. Goblirsch – Economics</vt:lpstr>
      <vt:lpstr>COMPETITION: Tracking The DOW</vt:lpstr>
      <vt:lpstr>SENIOR GOOGLE CLASSROOM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61</cp:revision>
  <cp:lastPrinted>2015-09-04T18:11:27Z</cp:lastPrinted>
  <dcterms:created xsi:type="dcterms:W3CDTF">2014-08-15T02:55:38Z</dcterms:created>
  <dcterms:modified xsi:type="dcterms:W3CDTF">2015-09-18T19:50:47Z</dcterms:modified>
</cp:coreProperties>
</file>