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4"/>
  </p:handoutMasterIdLst>
  <p:sldIdLst>
    <p:sldId id="288" r:id="rId2"/>
    <p:sldId id="290" r:id="rId3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9900"/>
    <a:srgbClr val="33CC33"/>
    <a:srgbClr val="FF3300"/>
    <a:srgbClr val="008000"/>
    <a:srgbClr val="990099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98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264170-D132-4B1C-9CAE-6DD5FA5894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12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2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0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2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8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0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6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</a:t>
            </a:r>
            <a:r>
              <a:rPr lang="en-US" altLang="en-US" b="1" smtClean="0">
                <a:solidFill>
                  <a:srgbClr val="FF0000"/>
                </a:solidFill>
              </a:rPr>
              <a:t>October 6,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concept of demand, law of demand, changes in demand, and elasticity of demand.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No WARM-UP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ASSESSMENT: Chapter 4 Quiz – </a:t>
            </a:r>
            <a:r>
              <a:rPr lang="en-US" sz="2200" dirty="0" smtClean="0">
                <a:solidFill>
                  <a:prstClr val="black"/>
                </a:solidFill>
              </a:rPr>
              <a:t>Demand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PARTNER WORKSHEET: Demand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PROJECT: Finish Business Project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000" b="1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1900" b="1" dirty="0" smtClean="0"/>
              <a:t>***Chapter 4 – Demand Quiz TODAY***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1900" b="1" dirty="0" smtClean="0"/>
              <a:t>*Workbook Pg. 30 &amp; Demand Worksheet DUE TODAY*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rgbClr val="1F497D"/>
                </a:solidFill>
              </a:rPr>
              <a:t>No WARM-UP</a:t>
            </a:r>
            <a:r>
              <a:rPr lang="en-US" sz="22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2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No Warm-Up.  Prepare for quiz.  You will need a pencil and eraser.  Everything else should be cleared off of you desk.</a:t>
            </a:r>
          </a:p>
        </p:txBody>
      </p:sp>
    </p:spTree>
    <p:extLst>
      <p:ext uri="{BB962C8B-B14F-4D97-AF65-F5344CB8AC3E}">
        <p14:creationId xmlns:p14="http://schemas.microsoft.com/office/powerpoint/2010/main" val="39970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CURRENT EVENTS:</a:t>
            </a:r>
            <a:br>
              <a:rPr lang="en-US" b="1" u="sng" dirty="0" smtClean="0"/>
            </a:br>
            <a:r>
              <a:rPr lang="en-US" sz="3200" b="1" dirty="0" smtClean="0"/>
              <a:t>Disneyland Article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572000" cy="29718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b="1" dirty="0" smtClean="0"/>
              <a:t>DIRECTIONS:</a:t>
            </a:r>
            <a:endParaRPr lang="en-US" b="1" dirty="0"/>
          </a:p>
          <a:p>
            <a:r>
              <a:rPr lang="en-US" dirty="0" smtClean="0"/>
              <a:t>Read the article with your partner.</a:t>
            </a:r>
          </a:p>
          <a:p>
            <a:r>
              <a:rPr lang="en-US" dirty="0" smtClean="0"/>
              <a:t>Closely Read and Annotate the text.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572000" cy="28194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b="1" dirty="0" smtClean="0"/>
              <a:t>AS YOU READ, LOOK FOR:</a:t>
            </a:r>
          </a:p>
          <a:p>
            <a:r>
              <a:rPr lang="en-US" dirty="0" smtClean="0"/>
              <a:t>Economic concepts</a:t>
            </a:r>
          </a:p>
          <a:p>
            <a:r>
              <a:rPr lang="en-US" dirty="0" smtClean="0"/>
              <a:t>Authors claims and evidence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191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DISCUSSION QUESTIONS: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1800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680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150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12_TP030004031</vt:lpstr>
      <vt:lpstr>Tuesday October 6, 2015 Mr. Goblirsch – Economics</vt:lpstr>
      <vt:lpstr>CURRENT EVENTS: Disneyland Article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 Demand</dc:title>
  <dc:creator>Clinton Goblirsch</dc:creator>
  <cp:lastModifiedBy>cgoblirsch</cp:lastModifiedBy>
  <cp:revision>44</cp:revision>
  <dcterms:created xsi:type="dcterms:W3CDTF">2007-02-12T22:15:27Z</dcterms:created>
  <dcterms:modified xsi:type="dcterms:W3CDTF">2015-10-06T14:27:14Z</dcterms:modified>
</cp:coreProperties>
</file>