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7" r:id="rId3"/>
  </p:sldMasterIdLst>
  <p:handoutMasterIdLst>
    <p:handoutMasterId r:id="rId9"/>
  </p:handoutMasterIdLst>
  <p:sldIdLst>
    <p:sldId id="289" r:id="rId4"/>
    <p:sldId id="291" r:id="rId5"/>
    <p:sldId id="292" r:id="rId6"/>
    <p:sldId id="294" r:id="rId7"/>
    <p:sldId id="293" r:id="rId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2765D-F448-4C3B-82A4-A27BCDBDDB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710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56C45-E0EE-46B7-9342-F53E69C8F5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3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44E15-7D3D-4FC7-83AD-6C760DA4FA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36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53A46-CB23-4CA8-9762-52BD2B90B5A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89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D4CF0-8F69-4B72-A145-01194EAFEF6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44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6AB66-569F-449A-9C2D-34948382475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582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3D526-2429-4A82-AC6E-182789B30C4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1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1552D-69E1-4907-B98B-ED4CFA15D6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9EF82-7854-46A5-AD99-6B810CF74C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77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C6522-1BA9-4C94-80FA-2949A9EF3A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55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EB9C-71EC-42FB-A093-D6D83E0757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7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6FD3AC-7CF0-4B43-9416-7C85BD90A5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48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3A44F1-1A68-4CB1-A24D-E01741EE5AD3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C1EEBF-FB0D-4884-AF5E-A4FB0EBBF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15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301712-89BB-4E4A-8100-0C6959CDD008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440D92-8BBC-4031-A84E-C9C8A7B3B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98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590B16-186A-432C-8353-1B518E0FC270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E8727B7-636A-4D73-A7FD-97D0EFEA8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64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B424E0-F13C-490C-B645-EECE7FFA8D10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6E1B34-A3B3-423A-90ED-02C7B9D7C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70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520873E-E8CF-4F3D-8BC7-73FBB1F10B19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A2B382-32FB-4351-92D7-CED59FDF1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457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E2A9F93-DB98-4312-B7D2-1128AEF2633C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CBDE6F9-3556-4C28-9E60-CF8B5AAB8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6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BECB6BF-86AB-4D05-8781-D373967CF622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7196F7-9B00-44BC-ACD8-377EE6E45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501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5969BE1-FA5A-4E22-A615-9C0F61C970EC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8AF309-737F-4035-8F02-2DFD646C0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98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F412B8-B927-44DC-BBF3-A3FA3345743A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7032798-4A49-4961-AD6F-08C6E9893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510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D0E98A0-06CF-45FD-9595-F7661FA745D6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51A1E49-D5DE-421C-83EA-3D995A807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41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CDF8EB-CEC5-4E90-978A-D62EC827DC0F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8BA436E-9257-4610-820B-6EC1CA6A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7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6F9A1C-C907-4381-9606-4CE0E1468A82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2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FC3E1ED-C193-4274-9711-03EF0698F732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8BF5BBB-E74D-424C-9F09-6A9033657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4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October 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Present and sell their business to the class in an effort to create demand for their good/service.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Demand Situations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Business Project </a:t>
            </a:r>
            <a:r>
              <a:rPr lang="en-US" sz="2000" dirty="0" smtClean="0"/>
              <a:t>Presentations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CURRENT EVENTS: Disneyland </a:t>
            </a:r>
            <a:r>
              <a:rPr lang="en-US" sz="2000" dirty="0" smtClean="0"/>
              <a:t>Article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Demand Situations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Describe what you think will happen to the demand of each of these products.  Would it be a change in demand or quantity demanded.  Explain your reasoning.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Flip-flops in November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Sweatshirts in November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Kids’ toys during November/December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Tank tops on sale during the winter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Vegetables since the drought has created a shortage and higher prices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PRESENTATIONS – 4th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46737"/>
              </p:ext>
            </p:extLst>
          </p:nvPr>
        </p:nvGraphicFramePr>
        <p:xfrm>
          <a:off x="76200" y="762000"/>
          <a:ext cx="8991600" cy="601980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93376"/>
                <a:gridCol w="3702424"/>
                <a:gridCol w="793376"/>
                <a:gridCol w="3702424"/>
              </a:tblGrid>
              <a:tr h="3836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MEMBERS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MEMBERS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Blanton, Jas, Alyssa, Victor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Beatriz,</a:t>
                      </a:r>
                      <a:r>
                        <a:rPr lang="en-US" baseline="0" dirty="0" smtClean="0"/>
                        <a:t> Heredia, Daniel,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Noe</a:t>
                      </a:r>
                      <a:r>
                        <a:rPr lang="en-US" dirty="0" smtClean="0"/>
                        <a:t>, Breanna, Daisy, Uriah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Alex, Jairo, Efren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Ana, Israel, Marcos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Luis x 2, Briana,</a:t>
                      </a:r>
                      <a:r>
                        <a:rPr lang="en-US" baseline="0" dirty="0" smtClean="0"/>
                        <a:t> Alvin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Esmeralda, Hector, Abigail, </a:t>
                      </a:r>
                      <a:r>
                        <a:rPr lang="en-US" dirty="0" err="1" smtClean="0"/>
                        <a:t>Bunchhay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Alyssa</a:t>
                      </a:r>
                      <a:r>
                        <a:rPr lang="en-US" baseline="0" dirty="0" smtClean="0"/>
                        <a:t> Godinez, Xiomara, Tristin, Arturo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Austin, Galindo,</a:t>
                      </a:r>
                      <a:r>
                        <a:rPr lang="en-US" baseline="0" dirty="0" smtClean="0"/>
                        <a:t> Alyssa Garcia, Cristina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0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PRESENTATIONS – 5th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131459"/>
              </p:ext>
            </p:extLst>
          </p:nvPr>
        </p:nvGraphicFramePr>
        <p:xfrm>
          <a:off x="76200" y="762000"/>
          <a:ext cx="8991600" cy="601980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93376"/>
                <a:gridCol w="3702424"/>
                <a:gridCol w="793376"/>
                <a:gridCol w="3702424"/>
              </a:tblGrid>
              <a:tr h="3836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MEMBERS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MEMBERS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Isaac, Austin, Alan, </a:t>
                      </a:r>
                      <a:r>
                        <a:rPr lang="en-US" dirty="0" err="1" smtClean="0"/>
                        <a:t>Abrahan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Annie,</a:t>
                      </a:r>
                      <a:r>
                        <a:rPr lang="en-US" baseline="0" dirty="0" smtClean="0"/>
                        <a:t> Destiny, David, Blake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Armani, Prime, Jade, Abigail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Issac</a:t>
                      </a:r>
                      <a:r>
                        <a:rPr lang="en-US" dirty="0" smtClean="0"/>
                        <a:t>, Isai,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Calie</a:t>
                      </a:r>
                      <a:r>
                        <a:rPr lang="en-US" baseline="0" dirty="0" smtClean="0"/>
                        <a:t>, Celeste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Jewel, Elena,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Monae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Angela, Brandon, </a:t>
                      </a:r>
                      <a:r>
                        <a:rPr lang="en-US" dirty="0" err="1" smtClean="0"/>
                        <a:t>Amran</a:t>
                      </a:r>
                      <a:r>
                        <a:rPr lang="en-US" dirty="0" smtClean="0"/>
                        <a:t>, Knights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Jatin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Suhkman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Alex, Sergio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Margarita,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Estteffany</a:t>
                      </a:r>
                      <a:r>
                        <a:rPr lang="en-US" baseline="0" dirty="0" smtClean="0"/>
                        <a:t>, Chelsea, Michelle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1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Dania, Oscar, Erik, Jasmine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5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-15875"/>
            <a:ext cx="9144000" cy="701675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Project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Structure</a:t>
            </a:r>
            <a:r>
              <a:rPr lang="en-US" dirty="0" smtClean="0"/>
              <a:t> - _______ 30 Points (5 points each)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Title/Cover Page		___  Mission Statement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Type: Sell/Produce		___  Location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Employees			___ Summary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Creativeness</a:t>
            </a:r>
            <a:r>
              <a:rPr lang="en-US" dirty="0" smtClean="0"/>
              <a:t> - _______ 15 Points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Presentation</a:t>
            </a:r>
            <a:r>
              <a:rPr lang="en-US" dirty="0" smtClean="0"/>
              <a:t> - _______ 15 Points</a:t>
            </a:r>
          </a:p>
          <a:p>
            <a:pPr marL="0" indent="0">
              <a:buFont typeface="Arial" charset="0"/>
              <a:buNone/>
              <a:defRPr/>
            </a:pPr>
            <a:endParaRPr lang="en-US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PART 1 TOTAL </a:t>
            </a:r>
            <a:r>
              <a:rPr lang="en-US" dirty="0" smtClean="0"/>
              <a:t>= _______ 60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2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PART 2 TOTAL - _______40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PROJECT TOTAL = __________ 100 Points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638800"/>
            <a:ext cx="868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4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CURRENT EVENTS:</a:t>
            </a:r>
            <a:br>
              <a:rPr lang="en-US" b="1" u="sng" dirty="0" smtClean="0"/>
            </a:br>
            <a:r>
              <a:rPr lang="en-US" sz="3200" b="1" dirty="0" smtClean="0"/>
              <a:t>Disneyland Article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066800"/>
            <a:ext cx="3200400" cy="29718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b="1" dirty="0" smtClean="0"/>
              <a:t>DIRECTIONS:</a:t>
            </a:r>
            <a:endParaRPr lang="en-US" sz="2400" b="1" dirty="0"/>
          </a:p>
          <a:p>
            <a:r>
              <a:rPr lang="en-US" sz="2400" dirty="0" smtClean="0"/>
              <a:t>Read the article with your partner.</a:t>
            </a:r>
          </a:p>
          <a:p>
            <a:r>
              <a:rPr lang="en-US" sz="2400" dirty="0" smtClean="0"/>
              <a:t>Closely </a:t>
            </a:r>
            <a:r>
              <a:rPr lang="en-US" sz="2400" dirty="0" smtClean="0"/>
              <a:t>Read the text.</a:t>
            </a:r>
            <a:endParaRPr lang="en-US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24200" y="1143000"/>
            <a:ext cx="6019800" cy="28194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b="1" dirty="0" smtClean="0"/>
              <a:t>AS YOU READ, LOOK FOR:</a:t>
            </a:r>
          </a:p>
          <a:p>
            <a:r>
              <a:rPr lang="en-US" sz="2400" dirty="0" smtClean="0"/>
              <a:t>Highlight Economic concepts</a:t>
            </a:r>
          </a:p>
          <a:p>
            <a:r>
              <a:rPr lang="en-US" sz="2400" dirty="0" smtClean="0"/>
              <a:t>Annotate what economic concept it is that you highlighted</a:t>
            </a:r>
            <a:endParaRPr lang="en-US" sz="2400" dirty="0" smtClean="0"/>
          </a:p>
          <a:p>
            <a:r>
              <a:rPr lang="en-US" sz="2400" dirty="0" smtClean="0"/>
              <a:t>Authors claims and evidence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581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DISCUSSION QUESTIONS: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</a:rPr>
              <a:t>According to the article, what did Disneyland do?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</a:rPr>
              <a:t>According to the article, why did Disneyland raise their prices?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</a:rPr>
              <a:t>What do you predict will happen to the demand for Disneyland annual passes based off the information in this article?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</a:rPr>
              <a:t>Do you predict the demand for Disneyland annual passes will drop by a lot, or only by a little?  Based on what you predicted, would you say the demand for Disneyland annual passes is elastic or inelastic?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0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431</Words>
  <Application>Microsoft Office PowerPoint</Application>
  <PresentationFormat>On-screen Show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12_TP030004031</vt:lpstr>
      <vt:lpstr>1_Default Design</vt:lpstr>
      <vt:lpstr>13_TP030004031</vt:lpstr>
      <vt:lpstr>Wednesday October 7, 2015 Mr. Goblirsch – Economics</vt:lpstr>
      <vt:lpstr>BUSINESS PRESENTATIONS – 4th</vt:lpstr>
      <vt:lpstr>BUSINESS PRESENTATIONS – 5th</vt:lpstr>
      <vt:lpstr>Business Project Grading</vt:lpstr>
      <vt:lpstr>CURRENT EVENTS: Disneyland Article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59</cp:revision>
  <cp:lastPrinted>2015-10-07T13:15:32Z</cp:lastPrinted>
  <dcterms:created xsi:type="dcterms:W3CDTF">2014-08-15T02:55:38Z</dcterms:created>
  <dcterms:modified xsi:type="dcterms:W3CDTF">2015-10-07T13:39:31Z</dcterms:modified>
</cp:coreProperties>
</file>