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7" r:id="rId2"/>
    <p:sldId id="258" r:id="rId3"/>
    <p:sldId id="259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8D01744-F5F1-4AD6-BEC8-7F96D37CAD53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4CF6AC-17FA-42E3-8CCA-EC23B379B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02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4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9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6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4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15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2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7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27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0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38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4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Friday October </a:t>
            </a:r>
            <a:r>
              <a:rPr lang="en-US" altLang="en-US" b="1" dirty="0">
                <a:solidFill>
                  <a:srgbClr val="FF0000"/>
                </a:solidFill>
              </a:rPr>
              <a:t>9</a:t>
            </a:r>
            <a:r>
              <a:rPr lang="en-US" altLang="en-US" b="1" dirty="0" smtClean="0">
                <a:solidFill>
                  <a:srgbClr val="FF0000"/>
                </a:solidFill>
              </a:rPr>
              <a:t>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200" b="1" dirty="0" smtClean="0">
                <a:solidFill>
                  <a:schemeClr val="tx2"/>
                </a:solidFill>
              </a:rPr>
              <a:t>OBJECTIVE – </a:t>
            </a:r>
            <a:r>
              <a:rPr lang="en-US" sz="2200" b="1" u="sng" dirty="0" smtClean="0">
                <a:solidFill>
                  <a:schemeClr val="tx2"/>
                </a:solidFill>
              </a:rPr>
              <a:t>S</a:t>
            </a:r>
            <a:r>
              <a:rPr lang="en-US" sz="2200" b="1" dirty="0" smtClean="0">
                <a:solidFill>
                  <a:schemeClr val="tx2"/>
                </a:solidFill>
              </a:rPr>
              <a:t>tudents </a:t>
            </a:r>
            <a:r>
              <a:rPr lang="en-US" sz="2200" b="1" u="sng" dirty="0" smtClean="0">
                <a:solidFill>
                  <a:schemeClr val="tx2"/>
                </a:solidFill>
              </a:rPr>
              <a:t>W</a:t>
            </a:r>
            <a:r>
              <a:rPr lang="en-US" sz="2200" b="1" dirty="0" smtClean="0">
                <a:solidFill>
                  <a:schemeClr val="tx2"/>
                </a:solidFill>
              </a:rPr>
              <a:t>ill </a:t>
            </a:r>
            <a:r>
              <a:rPr lang="en-US" sz="2200" b="1" u="sng" dirty="0" smtClean="0">
                <a:solidFill>
                  <a:schemeClr val="tx2"/>
                </a:solidFill>
              </a:rPr>
              <a:t>B</a:t>
            </a:r>
            <a:r>
              <a:rPr lang="en-US" sz="2200" b="1" dirty="0" smtClean="0">
                <a:solidFill>
                  <a:schemeClr val="tx2"/>
                </a:solidFill>
              </a:rPr>
              <a:t>e </a:t>
            </a:r>
            <a:r>
              <a:rPr lang="en-US" sz="2200" b="1" u="sng" dirty="0" smtClean="0">
                <a:solidFill>
                  <a:schemeClr val="tx2"/>
                </a:solidFill>
              </a:rPr>
              <a:t>A</a:t>
            </a:r>
            <a:r>
              <a:rPr lang="en-US" sz="2200" b="1" dirty="0" smtClean="0">
                <a:solidFill>
                  <a:schemeClr val="tx2"/>
                </a:solidFill>
              </a:rPr>
              <a:t>ble </a:t>
            </a:r>
            <a:r>
              <a:rPr lang="en-US" sz="2200" b="1" u="sng" dirty="0" smtClean="0">
                <a:solidFill>
                  <a:schemeClr val="tx2"/>
                </a:solidFill>
              </a:rPr>
              <a:t>T</a:t>
            </a:r>
            <a:r>
              <a:rPr lang="en-US" sz="2200" b="1" dirty="0" smtClean="0">
                <a:solidFill>
                  <a:schemeClr val="tx2"/>
                </a:solidFill>
              </a:rPr>
              <a:t>o – SWBAT:</a:t>
            </a:r>
            <a:endParaRPr lang="en-US" sz="22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200" dirty="0" smtClean="0"/>
              <a:t> - </a:t>
            </a:r>
            <a:r>
              <a:rPr lang="en-US" sz="2200" dirty="0" smtClean="0"/>
              <a:t>Analyze advertisements, and make a decision through voting</a:t>
            </a:r>
            <a:r>
              <a:rPr lang="en-US" sz="2200" dirty="0" smtClean="0"/>
              <a:t>.</a:t>
            </a:r>
            <a:endParaRPr lang="en-US" sz="2200" dirty="0" smtClean="0"/>
          </a:p>
          <a:p>
            <a:pPr marL="609600" indent="-609600">
              <a:spcBef>
                <a:spcPct val="0"/>
              </a:spcBef>
              <a:defRPr/>
            </a:pPr>
            <a:endParaRPr lang="en-US" sz="11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</a:rPr>
              <a:t>AGENDA:</a:t>
            </a:r>
            <a:endParaRPr lang="en-US" sz="22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WARM-UP: Pay </a:t>
            </a:r>
            <a:r>
              <a:rPr lang="en-US" sz="2200" dirty="0" smtClean="0"/>
              <a:t>Day</a:t>
            </a:r>
            <a:endParaRPr lang="en-US" sz="22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VOTING: Business Project Part </a:t>
            </a:r>
            <a:r>
              <a:rPr lang="en-US" sz="2200" dirty="0" smtClean="0"/>
              <a:t>B Voting</a:t>
            </a:r>
            <a:endParaRPr lang="en-US" sz="2200" dirty="0">
              <a:solidFill>
                <a:srgbClr val="FF0000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VIDEO: Chocolate Prices Rising</a:t>
            </a:r>
            <a:endParaRPr lang="en-US" sz="2200" dirty="0" smtClean="0">
              <a:solidFill>
                <a:srgbClr val="FF0000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>
                <a:solidFill>
                  <a:prstClr val="black"/>
                </a:solidFill>
              </a:rPr>
              <a:t>GOOGLE CLASSROOM: </a:t>
            </a:r>
          </a:p>
          <a:p>
            <a:pPr marL="1009650" lvl="1" indent="-6096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srgbClr val="FF0000"/>
                </a:solidFill>
              </a:rPr>
              <a:t>Make sure your Time Sheet &amp; Stock Sheets are turned in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SIMULATION</a:t>
            </a:r>
            <a:r>
              <a:rPr lang="en-US" sz="2200" dirty="0">
                <a:solidFill>
                  <a:prstClr val="black"/>
                </a:solidFill>
              </a:rPr>
              <a:t>: Check your Budget Challenge</a:t>
            </a:r>
            <a:r>
              <a:rPr lang="en-US" sz="2200" dirty="0" smtClean="0">
                <a:solidFill>
                  <a:prstClr val="black"/>
                </a:solidFill>
              </a:rPr>
              <a:t>!!!</a:t>
            </a:r>
            <a:endParaRPr lang="en-US" sz="22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prstClr val="white">
                    <a:lumMod val="50000"/>
                  </a:prstClr>
                </a:solidFill>
              </a:rPr>
              <a:t>***Quarter 1 Notebook Check TODAY</a:t>
            </a:r>
            <a:endParaRPr lang="en-US" sz="2000" b="1" dirty="0">
              <a:solidFill>
                <a:prstClr val="white">
                  <a:lumMod val="50000"/>
                </a:prstClr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1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200" b="1" dirty="0" smtClean="0">
                <a:solidFill>
                  <a:schemeClr val="tx2"/>
                </a:solidFill>
              </a:rPr>
              <a:t>Pay Day WARM-UP</a:t>
            </a:r>
            <a:r>
              <a:rPr lang="en-US" sz="22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Take out and sign-in to your </a:t>
            </a:r>
            <a:r>
              <a:rPr lang="en-US" sz="2200" dirty="0" err="1" smtClean="0">
                <a:solidFill>
                  <a:prstClr val="black"/>
                </a:solidFill>
              </a:rPr>
              <a:t>ChromeBook</a:t>
            </a:r>
            <a:r>
              <a:rPr lang="en-US" sz="2200" dirty="0" smtClean="0">
                <a:solidFill>
                  <a:prstClr val="black"/>
                </a:solidFill>
              </a:rPr>
              <a:t>.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Go to Google Classroom and open the </a:t>
            </a:r>
            <a:r>
              <a:rPr lang="en-US" sz="2200" dirty="0">
                <a:solidFill>
                  <a:prstClr val="black"/>
                </a:solidFill>
              </a:rPr>
              <a:t>Weekly Time Sheet.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solidFill>
                  <a:prstClr val="black"/>
                </a:solidFill>
              </a:rPr>
              <a:t>Complete the </a:t>
            </a:r>
            <a:r>
              <a:rPr lang="en-US" sz="2200" dirty="0" smtClean="0">
                <a:solidFill>
                  <a:prstClr val="black"/>
                </a:solidFill>
              </a:rPr>
              <a:t>Time Sheet </a:t>
            </a:r>
            <a:r>
              <a:rPr lang="en-US" sz="2200" dirty="0">
                <a:solidFill>
                  <a:prstClr val="black"/>
                </a:solidFill>
              </a:rPr>
              <a:t>form for this week’s pay check. </a:t>
            </a:r>
            <a:r>
              <a:rPr 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REMEMBER: Our current Tax Rate is 28%, so put 0.28 in the TAX RATE column </a:t>
            </a:r>
            <a:r>
              <a:rPr lang="en-US" sz="2200" dirty="0" smtClean="0">
                <a:solidFill>
                  <a:prstClr val="black"/>
                </a:solidFill>
              </a:rPr>
              <a:t>(The Sheriff will be coming around </a:t>
            </a:r>
            <a:r>
              <a:rPr lang="en-US" sz="2200" dirty="0">
                <a:solidFill>
                  <a:prstClr val="black"/>
                </a:solidFill>
              </a:rPr>
              <a:t>to make sure it’s accurate)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solidFill>
                  <a:prstClr val="black"/>
                </a:solidFill>
              </a:rPr>
              <a:t>Make your weekly deposit in your Account. </a:t>
            </a:r>
            <a:r>
              <a:rPr lang="en-US" sz="2200" dirty="0" smtClean="0">
                <a:solidFill>
                  <a:prstClr val="black"/>
                </a:solidFill>
              </a:rPr>
              <a:t>(The Clerk </a:t>
            </a:r>
            <a:r>
              <a:rPr lang="en-US" sz="2200" dirty="0">
                <a:solidFill>
                  <a:prstClr val="black"/>
                </a:solidFill>
              </a:rPr>
              <a:t>will be coming around to stamp your account forms</a:t>
            </a:r>
            <a:r>
              <a:rPr lang="en-US" sz="2200" dirty="0" smtClean="0">
                <a:solidFill>
                  <a:prstClr val="black"/>
                </a:solidFill>
              </a:rPr>
              <a:t>)</a:t>
            </a:r>
            <a:endParaRPr lang="en-US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85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MONTHLY BILLS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dirty="0" smtClean="0"/>
              <a:t>Rent (Desk &amp; Space)			$10</a:t>
            </a:r>
          </a:p>
          <a:p>
            <a:r>
              <a:rPr lang="en-US" dirty="0" smtClean="0"/>
              <a:t>Heating &amp; Air					$3</a:t>
            </a:r>
          </a:p>
          <a:p>
            <a:r>
              <a:rPr lang="en-US" dirty="0" smtClean="0"/>
              <a:t>Utilities (Water &amp; Garbage)		$1</a:t>
            </a:r>
          </a:p>
          <a:p>
            <a:r>
              <a:rPr lang="en-US" dirty="0" smtClean="0"/>
              <a:t>Wi-Fi						$2</a:t>
            </a:r>
          </a:p>
          <a:p>
            <a:endParaRPr lang="en-US" dirty="0"/>
          </a:p>
          <a:p>
            <a:r>
              <a:rPr lang="en-US" dirty="0" smtClean="0"/>
              <a:t>MONTHLY BILL TOTAL:		$16</a:t>
            </a:r>
          </a:p>
          <a:p>
            <a:endParaRPr lang="en-US" dirty="0"/>
          </a:p>
          <a:p>
            <a:r>
              <a:rPr lang="en-US" dirty="0" smtClean="0"/>
              <a:t>Enter this on your Bank Account as “August Bills”, enter $16 under the “Withdrawal” column, and then subtract it from your total.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32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RATINGS SHEET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8182301"/>
              </p:ext>
            </p:extLst>
          </p:nvPr>
        </p:nvGraphicFramePr>
        <p:xfrm>
          <a:off x="0" y="609600"/>
          <a:ext cx="9144000" cy="624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1676400"/>
                <a:gridCol w="609600"/>
                <a:gridCol w="1676400"/>
                <a:gridCol w="685800"/>
                <a:gridCol w="1600200"/>
                <a:gridCol w="685800"/>
                <a:gridCol w="1600200"/>
              </a:tblGrid>
              <a:tr h="31242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RATE EACH ON A SCALE</a:t>
                      </a:r>
                      <a:r>
                        <a:rPr lang="en-US" sz="14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OF 1 (LOWEST) TO 5 (HIGHEST)</a:t>
                      </a:r>
                      <a:endParaRPr lang="en-US" sz="14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3124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chemeClr val="bg1"/>
                          </a:solidFill>
                        </a:rPr>
                        <a:t>BUSINESS CARD</a:t>
                      </a:r>
                      <a:endParaRPr lang="en-US" sz="14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chemeClr val="bg1"/>
                          </a:solidFill>
                        </a:rPr>
                        <a:t>POSTER</a:t>
                      </a:r>
                      <a:endParaRPr lang="en-US" sz="14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chemeClr val="bg1"/>
                          </a:solidFill>
                        </a:rPr>
                        <a:t>PAMPHLET</a:t>
                      </a:r>
                      <a:endParaRPr lang="en-US" sz="14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chemeClr val="bg1"/>
                          </a:solidFill>
                        </a:rPr>
                        <a:t>VIDEO</a:t>
                      </a:r>
                      <a:endParaRPr lang="en-US" sz="14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4.1 A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4.1 A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4.1 A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4.1 A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4.1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4.1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4.1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4.1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4.2 A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4.2 A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4.2 A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4.2 A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4.2 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4.2 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4.2 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4.2 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4.3 A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4.3 A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4.3 A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4.3 A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4.3 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4.3 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4.3 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4.3 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4.4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A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4.4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A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4.4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A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4.4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A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4.4 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4.4 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4.4 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4.4 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4.5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4.5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4.5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4.5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5.1 A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5.1 A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5.1 A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5.1 A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5.1 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5.1 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5.1 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5.1 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5.2 A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5.2 A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5.2 A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5.2 A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5.2 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5.2 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5.2 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5.2 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5.3 A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5.3 A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5.3 A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5.3 A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5.3 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5.3 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5.3 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5.3 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5.4 A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5.4 A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5.4 A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5.4 A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5.4 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5.4 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5.4 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5.4 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5.5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5.5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5.5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5.5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11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333</Words>
  <Application>Microsoft Office PowerPoint</Application>
  <PresentationFormat>On-screen Show (4:3)</PresentationFormat>
  <Paragraphs>107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12_TP030004031</vt:lpstr>
      <vt:lpstr>Friday October 9, 2015 Mr. Goblirsch – Economics</vt:lpstr>
      <vt:lpstr>MONTHLY BILLS</vt:lpstr>
      <vt:lpstr>RATINGS SHEET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October 9, 2015 Mr. Goblirsch – Economics</dc:title>
  <dc:creator>Clinton Goblirsch</dc:creator>
  <cp:lastModifiedBy>cgoblirsch</cp:lastModifiedBy>
  <cp:revision>9</cp:revision>
  <cp:lastPrinted>2015-10-09T14:24:37Z</cp:lastPrinted>
  <dcterms:created xsi:type="dcterms:W3CDTF">2015-10-09T03:58:35Z</dcterms:created>
  <dcterms:modified xsi:type="dcterms:W3CDTF">2015-10-09T20:34:46Z</dcterms:modified>
</cp:coreProperties>
</file>