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822" r:id="rId2"/>
  </p:sldMasterIdLst>
  <p:notesMasterIdLst>
    <p:notesMasterId r:id="rId5"/>
  </p:notesMasterIdLst>
  <p:handoutMasterIdLst>
    <p:handoutMasterId r:id="rId6"/>
  </p:handoutMasterIdLst>
  <p:sldIdLst>
    <p:sldId id="275" r:id="rId3"/>
    <p:sldId id="319" r:id="rId4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CC"/>
    <a:srgbClr val="3333CC"/>
    <a:srgbClr val="0000FF"/>
    <a:srgbClr val="990099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6" autoAdjust="0"/>
    <p:restoredTop sz="9461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809ADB4-FC21-4972-8042-86BBD5F58CF5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342C987-1540-4A3A-A494-B6057B404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488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021374C-8548-4A2C-8D9B-1FF305A83313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2A8143B-99D3-4A51-89E4-4EA9F27DA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27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7511C10-1636-4C90-85CE-28A5226D7F9E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4E6AEC8-0C4E-4B69-857A-D81C8AFB1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404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5D44959-A393-46E4-A710-53E9423A7BFA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B2D3A2D-CE79-4031-B20B-0FD8E902B2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564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A131567-E14C-4325-BDBA-837E2AD3CAED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27FF72C-E2C9-485B-8AD2-7EB03005FC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72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835B9CF-3C33-4A45-A502-7CB82D9D97BA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A7E7FE-6AE2-402C-B8CB-ECA4A38267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328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7BE8F71-EC18-4F72-9655-9106EEF38253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CA1FBB3-D544-4D27-A7A1-71F9F7D976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689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4D4D426-DCD2-4AE0-8A2F-8A8E20EB8DC5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5BDD935-6482-4350-9395-CD24101C88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930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E110FEC-D2C4-4EA8-9591-262CF6EE2F2F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C34971A-0A21-4BB9-9B6D-E586EFD32E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8328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76635EA-466F-4C22-B89C-DE7B7F432B3F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06ED3AF-C5EF-4C79-8669-D4A2E64A66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693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E8843E9-5C4B-4820-B7DE-7F339E1FEB4D}" type="datetimeFigureOut">
              <a:rPr lang="en-US"/>
              <a:pPr>
                <a:defRPr/>
              </a:pPr>
              <a:t>10/19/2015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0512E35-9C6E-451D-B2CD-6EE789D475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7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8B9CFD8-EE4F-4BB7-9CFA-44268BFF9882}" type="datetimeFigureOut">
              <a:rPr lang="en-US">
                <a:cs typeface="Arial" charset="0"/>
              </a:rPr>
              <a:pPr>
                <a:defRPr/>
              </a:pPr>
              <a:t>10/19/2015</a:t>
            </a:fld>
            <a:endParaRPr lang="en-US" dirty="0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291B560-1D4F-407A-A1B1-3517915E65E0}" type="slidenum">
              <a:rPr lang="en-US">
                <a:cs typeface="Arial" charset="0"/>
              </a:rPr>
              <a:pPr>
                <a:defRPr/>
              </a:pPr>
              <a:t>‹#›</a:t>
            </a:fld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69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Monday October 19, 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Form an opinion and make an argument about the minimum wage.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Increasing Production</a:t>
            </a: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VIDEO: Raise the Wage (13 min)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QUICK WRITE: Minimum Wage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ASSIGNMENT: Supply Worksheet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rgbClr val="FF0000"/>
                </a:solidFill>
              </a:rPr>
              <a:t>***Chapter 5 – Supply Quiz on THURSDAY***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16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Increasing Production 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Write a paragraph journal entry answering the following question.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q"/>
              <a:defRPr/>
            </a:pPr>
            <a:r>
              <a:rPr lang="en-US" sz="2100" dirty="0" smtClean="0">
                <a:solidFill>
                  <a:prstClr val="black"/>
                </a:solidFill>
              </a:rPr>
              <a:t>If you were a business owner, what would you do to raise your companies output (production of goods) without hiring more employees or extending the work day?</a:t>
            </a: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75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254" y="720436"/>
            <a:ext cx="4147127" cy="2503055"/>
          </a:xfrm>
          <a:prstGeom prst="rect">
            <a:avLst/>
          </a:prstGeom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2043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MINIMUM WAGE QUICK WRITE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Write 3 words that come to mind:</a:t>
            </a:r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 smtClean="0"/>
          </a:p>
          <a:p>
            <a:pPr eaLnBrk="1" hangingPunct="1"/>
            <a:endParaRPr lang="en-US" altLang="en-US" sz="2400" dirty="0"/>
          </a:p>
          <a:p>
            <a:pPr eaLnBrk="1" hangingPunct="1"/>
            <a:endParaRPr lang="en-US" altLang="en-US" sz="2400" dirty="0" smtClean="0"/>
          </a:p>
          <a:p>
            <a:pPr eaLnBrk="1" hangingPunct="1"/>
            <a:r>
              <a:rPr lang="en-US" altLang="en-US" sz="2400" dirty="0" smtClean="0"/>
              <a:t>Write </a:t>
            </a:r>
            <a:r>
              <a:rPr lang="en-US" altLang="en-US" sz="2400" dirty="0" smtClean="0"/>
              <a:t>a paragraph (minimum 5 sentences</a:t>
            </a:r>
            <a:r>
              <a:rPr lang="en-US" altLang="en-US" sz="2400" dirty="0" smtClean="0"/>
              <a:t>), on the back of this sheet addressing this issue:   As </a:t>
            </a:r>
            <a:r>
              <a:rPr lang="en-US" altLang="en-US" sz="2400" dirty="0" smtClean="0"/>
              <a:t>of July 2014, California’s minimum wage is currently $9.00 and will be increasing to $10.00 in January 2016.  Make an argument for or against this legislation passed by the state of California.  </a:t>
            </a:r>
          </a:p>
        </p:txBody>
      </p:sp>
    </p:spTree>
    <p:extLst>
      <p:ext uri="{BB962C8B-B14F-4D97-AF65-F5344CB8AC3E}">
        <p14:creationId xmlns:p14="http://schemas.microsoft.com/office/powerpoint/2010/main" val="283681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185</Words>
  <Application>Microsoft Office PowerPoint</Application>
  <PresentationFormat>On-screen Show (4:3)</PresentationFormat>
  <Paragraphs>26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12_TP030004031</vt:lpstr>
      <vt:lpstr>Office Theme</vt:lpstr>
      <vt:lpstr>Monday October 19, 2015 Mr. Goblirsch – Economics</vt:lpstr>
      <vt:lpstr>MINIMUM WAGE QUICK WRITE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43</cp:revision>
  <cp:lastPrinted>2015-10-19T13:26:16Z</cp:lastPrinted>
  <dcterms:created xsi:type="dcterms:W3CDTF">2007-02-19T20:43:44Z</dcterms:created>
  <dcterms:modified xsi:type="dcterms:W3CDTF">2015-10-19T13:26:34Z</dcterms:modified>
</cp:coreProperties>
</file>