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5" r:id="rId2"/>
    <p:sldMasterId id="2147483727" r:id="rId3"/>
    <p:sldMasterId id="2147483739" r:id="rId4"/>
  </p:sldMasterIdLst>
  <p:notesMasterIdLst>
    <p:notesMasterId r:id="rId10"/>
  </p:notesMasterIdLst>
  <p:handoutMasterIdLst>
    <p:handoutMasterId r:id="rId11"/>
  </p:handoutMasterIdLst>
  <p:sldIdLst>
    <p:sldId id="275" r:id="rId5"/>
    <p:sldId id="343" r:id="rId6"/>
    <p:sldId id="344" r:id="rId7"/>
    <p:sldId id="342" r:id="rId8"/>
    <p:sldId id="345" r:id="rId9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CC33"/>
    <a:srgbClr val="0000CC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" y="13312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43EF5E7-D66E-4CA9-8020-33D04AB64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0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C52E7006-A3F3-41F1-ADE2-06860CADC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691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EC08740-04C5-4CC2-A364-5C56B245B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88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A2DE5F7-B8F7-4E97-8C5D-D92C90DFE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94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4E4D2B4F-638D-4681-8328-9D0EEE289B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055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5DA9E7DE-13BE-43D1-985C-7FBD57B49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4258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6FC53F33-E18B-43ED-BCFC-642AA7837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664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A03771E6-E16F-4CC0-AE7C-E859DDBF3C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4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B11EB086-AFD6-4D08-875B-0B39988FBD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06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F8D2DCF-11B7-4D1D-83E3-C6F80FDFB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22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fontAlgn="auto" hangingPunct="1">
              <a:defRPr/>
            </a:lvl1pPr>
          </a:lstStyle>
          <a:p>
            <a:pPr>
              <a:defRPr/>
            </a:pPr>
            <a:fld id="{F3606840-3011-4193-8517-BEB05A2FA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455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525B1-5104-4FF1-93EE-13A29FCEB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739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8C97DD-D22F-4F02-997A-A4F7CA4E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318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05D1F7-5B6B-448A-B8F5-755C87A88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3915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7CCD5A2-0829-4B34-93B7-0FE4C6222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904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B4B50F-4382-4C56-BAEC-9187B721E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026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336339-D3D8-4069-B8F3-9255B4DF4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465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79F740-B12D-4156-8A36-11D9BB17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6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53798A-DF93-4391-BD34-97766F8A7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02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7B84D-8F90-4F3F-930B-F8698172E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974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2E9AB5-50D3-4D86-A111-42A4E8C7F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384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44FB90-A9BA-45F6-93E7-E4AF16C6A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15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466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511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186218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291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4844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279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79084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7509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3885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8482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1600200"/>
            <a:ext cx="2174875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5400" cy="558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603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80D811-5269-4BD5-A19B-40F416891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052" name="Picture 26" descr="c0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439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2CAC6-FD09-4BDB-8AB8-85DA7BAEF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6276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U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75" y="687705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24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Wednesday October 21,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Apply the concepts of Supply &amp; Demand to the current oil market.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Are Baseball Players Paid Too Much?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REVIEW: Marginal Costs Chart</a:t>
            </a: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CURRENT </a:t>
            </a:r>
            <a:r>
              <a:rPr lang="en-US" sz="2200" dirty="0">
                <a:solidFill>
                  <a:prstClr val="black"/>
                </a:solidFill>
              </a:rPr>
              <a:t>EVENTS: Oil Prices </a:t>
            </a:r>
            <a:r>
              <a:rPr lang="en-US" sz="2200" dirty="0" smtClean="0">
                <a:solidFill>
                  <a:prstClr val="black"/>
                </a:solidFill>
              </a:rPr>
              <a:t>Plummeting</a:t>
            </a:r>
            <a:endParaRPr lang="en-US" sz="2200" dirty="0">
              <a:solidFill>
                <a:prstClr val="black"/>
              </a:solidFill>
            </a:endParaRPr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CLOSURE: Need to Know for Quiz</a:t>
            </a:r>
            <a:endParaRPr lang="en-US" sz="2200" dirty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sz="12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*****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Supply Quiz TOMORROW*****</a:t>
            </a:r>
            <a:endParaRPr lang="en-US" sz="1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2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Are Baseball Players Paid Too Much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Read P. 121, and answer the questions below.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How do the laws of supply and demand affect baseball players’ salaries?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What arguments might players make for free agency?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Do you think players should be allowed to become free agents, or do you feel the price to pay for free agency has been too high?</a:t>
            </a: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76459A-5554-438B-89A8-0B4153FDA11D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3-7 </a:t>
            </a:r>
          </a:p>
        </p:txBody>
      </p:sp>
      <p:pic>
        <p:nvPicPr>
          <p:cNvPr id="76804" name="Picture 8" descr="S3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1" name="Text Box 21"/>
          <p:cNvSpPr txBox="1">
            <a:spLocks noChangeArrowheads="1"/>
          </p:cNvSpPr>
          <p:nvPr/>
        </p:nvSpPr>
        <p:spPr bwMode="auto">
          <a:xfrm>
            <a:off x="1484313" y="433388"/>
            <a:ext cx="437673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Measures of Cost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  <a:endParaRPr lang="en-US" altLang="en-US" sz="3200" b="1" smtClean="0">
              <a:solidFill>
                <a:srgbClr val="FFCC00"/>
              </a:solidFill>
            </a:endParaRPr>
          </a:p>
        </p:txBody>
      </p:sp>
      <p:pic>
        <p:nvPicPr>
          <p:cNvPr id="76806" name="Picture 34" descr="7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934200" cy="456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0498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091" y="378691"/>
            <a:ext cx="8580582" cy="591127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u="sng" dirty="0" smtClean="0">
                <a:solidFill>
                  <a:srgbClr val="FFFF00"/>
                </a:solidFill>
              </a:rPr>
              <a:t>GUIDED PRACTICE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1800" b="1" dirty="0" smtClean="0">
                <a:solidFill>
                  <a:srgbClr val="FFFF00"/>
                </a:solidFill>
              </a:rPr>
              <a:t>DIRECTIONS: Work with your partner to complete the chart below.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Complete the chart on a separate piece of paper.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Determine how much this firm should produce.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127670"/>
              </p:ext>
            </p:extLst>
          </p:nvPr>
        </p:nvGraphicFramePr>
        <p:xfrm>
          <a:off x="277091" y="2177472"/>
          <a:ext cx="8552872" cy="468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09"/>
                <a:gridCol w="1069109"/>
                <a:gridCol w="1069109"/>
                <a:gridCol w="1069109"/>
                <a:gridCol w="1069109"/>
                <a:gridCol w="1069109"/>
                <a:gridCol w="1069109"/>
                <a:gridCol w="1069109"/>
              </a:tblGrid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Output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Fixed</a:t>
                      </a:r>
                    </a:p>
                    <a:p>
                      <a:pPr algn="ctr"/>
                      <a:r>
                        <a:rPr lang="en-US" sz="1600" b="1" dirty="0" smtClean="0"/>
                        <a:t>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Variable 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Marginal 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</a:p>
                    <a:p>
                      <a:pPr algn="ctr"/>
                      <a:r>
                        <a:rPr lang="en-US" sz="1600" b="1" dirty="0" smtClean="0"/>
                        <a:t>Revenue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Marginal Revenue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Profit</a:t>
                      </a:r>
                      <a:endParaRPr lang="en-US" sz="1600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baseline="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$91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$96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8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72" name="Text Box 16"/>
          <p:cNvSpPr txBox="1">
            <a:spLocks noChangeArrowheads="1"/>
          </p:cNvSpPr>
          <p:nvPr/>
        </p:nvSpPr>
        <p:spPr bwMode="auto">
          <a:xfrm>
            <a:off x="1447799" y="1184997"/>
            <a:ext cx="73914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 b="1" u="sng" dirty="0" smtClean="0">
                <a:solidFill>
                  <a:srgbClr val="FFC000"/>
                </a:solidFill>
                <a:sym typeface="Wingdings" pitchFamily="2" charset="2"/>
              </a:rPr>
              <a:t>DIRECTIONS</a:t>
            </a:r>
            <a:r>
              <a:rPr lang="en-US" altLang="en-US" sz="1800" b="1" dirty="0" smtClean="0">
                <a:solidFill>
                  <a:srgbClr val="FFC000"/>
                </a:solidFill>
                <a:sym typeface="Wingdings" pitchFamily="2" charset="2"/>
              </a:rPr>
              <a:t>:</a:t>
            </a:r>
            <a:endParaRPr lang="en-US" altLang="en-US" sz="1800" b="1" dirty="0">
              <a:solidFill>
                <a:srgbClr val="FFC0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1800" b="1" dirty="0" smtClean="0">
                <a:solidFill>
                  <a:srgbClr val="FFC000"/>
                </a:solidFill>
                <a:sym typeface="Wingdings" pitchFamily="2" charset="2"/>
              </a:rPr>
              <a:t>Read the “Oil Prices Plummeting” article with your partner.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1800" b="1" dirty="0" smtClean="0">
                <a:solidFill>
                  <a:srgbClr val="FFC000"/>
                </a:solidFill>
                <a:sym typeface="Wingdings" pitchFamily="2" charset="2"/>
              </a:rPr>
              <a:t>As you read, annotate the text with the symbols below.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altLang="en-US" sz="1800" b="1" dirty="0" smtClean="0">
                <a:solidFill>
                  <a:srgbClr val="FFC000"/>
                </a:solidFill>
                <a:sym typeface="Wingdings" pitchFamily="2" charset="2"/>
              </a:rPr>
              <a:t>Write a ½ page summary of the factors relating to supply and </a:t>
            </a:r>
            <a:r>
              <a:rPr lang="en-US" altLang="en-US" sz="1800" b="1" dirty="0" smtClean="0">
                <a:solidFill>
                  <a:srgbClr val="FFC000"/>
                </a:solidFill>
                <a:sym typeface="Wingdings" pitchFamily="2" charset="2"/>
              </a:rPr>
              <a:t>demand, </a:t>
            </a:r>
            <a:r>
              <a:rPr lang="en-US" altLang="en-US" sz="1800" b="1" dirty="0" smtClean="0">
                <a:solidFill>
                  <a:srgbClr val="FFC000"/>
                </a:solidFill>
                <a:sym typeface="Wingdings" pitchFamily="2" charset="2"/>
              </a:rPr>
              <a:t>and opinion of the effects of falling oil prices. </a:t>
            </a:r>
            <a:r>
              <a:rPr lang="en-US" altLang="en-US" sz="1800" b="1" dirty="0">
                <a:solidFill>
                  <a:srgbClr val="FFC000"/>
                </a:solidFill>
                <a:sym typeface="Wingdings" pitchFamily="2" charset="2"/>
              </a:rPr>
              <a:t>W</a:t>
            </a:r>
            <a:r>
              <a:rPr lang="en-US" altLang="en-US" sz="1800" b="1" dirty="0" smtClean="0">
                <a:solidFill>
                  <a:srgbClr val="FFC000"/>
                </a:solidFill>
                <a:sym typeface="Wingdings" pitchFamily="2" charset="2"/>
              </a:rPr>
              <a:t>ho does it hurt?  Who does it help? How do you feel about falling oil prices?</a:t>
            </a:r>
          </a:p>
        </p:txBody>
      </p:sp>
      <p:sp>
        <p:nvSpPr>
          <p:cNvPr id="403475" name="Text Box 19"/>
          <p:cNvSpPr txBox="1">
            <a:spLocks noChangeArrowheads="1"/>
          </p:cNvSpPr>
          <p:nvPr/>
        </p:nvSpPr>
        <p:spPr bwMode="auto">
          <a:xfrm>
            <a:off x="1296555" y="306820"/>
            <a:ext cx="7693889" cy="97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 dirty="0" smtClean="0">
                <a:solidFill>
                  <a:srgbClr val="FFCC00"/>
                </a:solidFill>
              </a:rPr>
              <a:t>CURRENT EVENTS: Supply &amp; Demand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b="1" u="sng" dirty="0" smtClean="0">
                <a:solidFill>
                  <a:srgbClr val="FFCC00"/>
                </a:solidFill>
              </a:rPr>
              <a:t>Oil Prices Are Plummeting</a:t>
            </a:r>
            <a:endParaRPr lang="en-US" altLang="en-US" sz="2000" b="1" u="sng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47194"/>
              </p:ext>
            </p:extLst>
          </p:nvPr>
        </p:nvGraphicFramePr>
        <p:xfrm>
          <a:off x="1771649" y="3539549"/>
          <a:ext cx="6743700" cy="3042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500"/>
                <a:gridCol w="2514600"/>
                <a:gridCol w="2514600"/>
              </a:tblGrid>
              <a:tr h="610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Symbol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What this symbol represents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What to write in your annotation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8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Factor relating to SUPPLY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Explain why you feel this is related to SUPPLY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Factor relating to DEMAND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</a:rPr>
                        <a:t>Explain why you feel this is related to DEMAND</a:t>
                      </a:r>
                      <a:endParaRPr lang="en-US" sz="11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23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falling oil prices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EFFECT</a:t>
                      </a:r>
                      <a:endParaRPr lang="en-US" sz="1100" u="none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6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*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IMPORTANT information, key idea/concept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</a:rPr>
                        <a:t>Summarize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or paraphrase the important information, key ideas/concept.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3189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03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2" grpId="0" autoUpdateAnimBg="0"/>
      <p:bldP spid="40347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7964" y="440893"/>
            <a:ext cx="8229600" cy="1143000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4400" b="1" u="sng" dirty="0">
                <a:solidFill>
                  <a:srgbClr val="FFFF00"/>
                </a:solidFill>
                <a:ea typeface="+mn-ea"/>
                <a:cs typeface="+mn-cs"/>
              </a:rPr>
              <a:t>NEED TO KNOW FOR </a:t>
            </a:r>
            <a:r>
              <a:rPr lang="en-US" sz="4400" b="1" u="sng" dirty="0" smtClean="0">
                <a:solidFill>
                  <a:srgbClr val="FFFF00"/>
                </a:solidFill>
                <a:ea typeface="+mn-ea"/>
                <a:cs typeface="+mn-cs"/>
              </a:rPr>
              <a:t>TOMORROW’S </a:t>
            </a:r>
            <a:r>
              <a:rPr lang="en-US" sz="4400" b="1" u="sng" dirty="0">
                <a:solidFill>
                  <a:srgbClr val="FFFF00"/>
                </a:solidFill>
                <a:ea typeface="+mn-ea"/>
                <a:cs typeface="+mn-cs"/>
              </a:rPr>
              <a:t>QUIZ</a:t>
            </a:r>
            <a:br>
              <a:rPr lang="en-US" sz="4400" b="1" u="sng" dirty="0">
                <a:solidFill>
                  <a:srgbClr val="FFFF00"/>
                </a:solidFill>
                <a:ea typeface="+mn-ea"/>
                <a:cs typeface="+mn-cs"/>
              </a:rPr>
            </a:b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55" y="1560946"/>
            <a:ext cx="5246254" cy="469207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VOCAB TERMS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Quantity supplied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Inelastic &amp; elastic supply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Marginal product of labor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Marginal cost</a:t>
            </a:r>
          </a:p>
          <a:p>
            <a:pPr marL="0" lvl="0" indent="0"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SHORT </a:t>
            </a:r>
            <a:r>
              <a:rPr lang="en-US" b="1" u="sng" dirty="0">
                <a:solidFill>
                  <a:srgbClr val="FFFF00"/>
                </a:solidFill>
              </a:rPr>
              <a:t>ANSWER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Law of Supply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factors that impact Supply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Fixed, Variable, &amp; Total Costs relationship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578763" y="1579418"/>
            <a:ext cx="3288145" cy="46735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GRAPHS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Supply Curve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 in Quantity Supplied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Changes in Supply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CHARTS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Output &amp; Marginal Return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Costs, Revenue, &amp; Profit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097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4198</TotalTime>
  <Words>464</Words>
  <Application>Microsoft Office PowerPoint</Application>
  <PresentationFormat>On-screen Show (4:3)</PresentationFormat>
  <Paragraphs>129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12_TP030004031</vt:lpstr>
      <vt:lpstr>Blank Presentation</vt:lpstr>
      <vt:lpstr>1_Blank Presentation</vt:lpstr>
      <vt:lpstr>3_Blank Presentation</vt:lpstr>
      <vt:lpstr>Wednesday October 21, 2015 Mr. Goblirsch – Economics</vt:lpstr>
      <vt:lpstr>Section 3-7 </vt:lpstr>
      <vt:lpstr>PowerPoint Presentation</vt:lpstr>
      <vt:lpstr>PowerPoint Presentation</vt:lpstr>
      <vt:lpstr>NEED TO KNOW FOR TOMORROW’S QUIZ 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94</cp:revision>
  <cp:lastPrinted>2015-10-21T13:40:11Z</cp:lastPrinted>
  <dcterms:created xsi:type="dcterms:W3CDTF">2007-02-19T20:43:44Z</dcterms:created>
  <dcterms:modified xsi:type="dcterms:W3CDTF">2015-10-21T18:52:34Z</dcterms:modified>
</cp:coreProperties>
</file>