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93" r:id="rId2"/>
    <p:sldId id="29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723FF9-AFD2-4D09-B916-79B6F94F51AD}" type="datetimeFigureOut">
              <a:rPr lang="en-US" altLang="en-US"/>
              <a:pPr/>
              <a:t>8/21/2015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6B25D6-1DE9-44BB-A4F5-1A804FF38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40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9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8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5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2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1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6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9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8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2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0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>
                <a:ea typeface="+mn-ea"/>
              </a:rPr>
              <a:pPr>
                <a:defRPr/>
              </a:pPr>
              <a:t>8/21/2015</a:t>
            </a:fld>
            <a:endParaRPr lang="en-US">
              <a:ea typeface="+mn-e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>
                <a:ea typeface="+mn-ea"/>
              </a:rPr>
              <a:pPr>
                <a:defRPr/>
              </a:pPr>
              <a:t>‹#›</a:t>
            </a:fld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89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August 21,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fundamental concepts of economics.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 Select stocks to follow during our class DOW stock market simulation.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Tax </a:t>
            </a:r>
            <a:r>
              <a:rPr lang="en-US" sz="2000" dirty="0" smtClean="0"/>
              <a:t>Day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QUIZ: Chapter </a:t>
            </a:r>
            <a:r>
              <a:rPr lang="en-US" sz="2000" dirty="0" smtClean="0"/>
              <a:t>1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Select DOW stocks for </a:t>
            </a:r>
            <a:r>
              <a:rPr lang="en-US" sz="2000" dirty="0" smtClean="0"/>
              <a:t>simulation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HW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Week 2 (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Ch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1 Worksheets) - DUE TODAY***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Tax Day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Log-in to your </a:t>
            </a:r>
            <a:r>
              <a:rPr lang="en-US" sz="2400" dirty="0" err="1" smtClean="0"/>
              <a:t>ChromeBook</a:t>
            </a:r>
            <a:r>
              <a:rPr lang="en-US" sz="2400" dirty="0" smtClean="0"/>
              <a:t> and go to Google Classroom.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Open up the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UPDATED</a:t>
            </a:r>
            <a:r>
              <a:rPr lang="en-US" sz="2400" dirty="0" smtClean="0"/>
              <a:t> Weekly </a:t>
            </a:r>
            <a:r>
              <a:rPr lang="en-US" sz="2400" dirty="0" smtClean="0"/>
              <a:t>Time Sheet.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WAIT!!! We will be walking through completing your Time Sheet together as a class.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Make your weekly deposit in your Account. (I will come around and stamp your account form)</a:t>
            </a:r>
          </a:p>
        </p:txBody>
      </p:sp>
    </p:spTree>
    <p:extLst>
      <p:ext uri="{BB962C8B-B14F-4D97-AF65-F5344CB8AC3E}">
        <p14:creationId xmlns:p14="http://schemas.microsoft.com/office/powerpoint/2010/main" val="14244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b="1" dirty="0" smtClean="0"/>
              <a:t>Chapter 1 Quiz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183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SHORT ANSWER</a:t>
            </a:r>
            <a:endParaRPr lang="en-US" b="1" u="sng" dirty="0"/>
          </a:p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Answer the following question in a complete paragraph.</a:t>
            </a:r>
          </a:p>
          <a:p>
            <a:endParaRPr lang="en-US" dirty="0" smtClean="0"/>
          </a:p>
          <a:p>
            <a:r>
              <a:rPr lang="en-US" dirty="0" smtClean="0"/>
              <a:t>Identify &amp; d</a:t>
            </a:r>
            <a:r>
              <a:rPr lang="en-US" dirty="0" smtClean="0"/>
              <a:t>escribe </a:t>
            </a:r>
            <a:r>
              <a:rPr lang="en-US" dirty="0" smtClean="0"/>
              <a:t>2 of the economic goals and societal values.  Provide a specific example for each.  Then, provide an example of how one of those economic goals can interfere with, or be interfered by, another economic goal.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836</TotalTime>
  <Words>194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12_TP030004031</vt:lpstr>
      <vt:lpstr>Friday August 21, 2015 Mr. Goblirsch – Economics</vt:lpstr>
      <vt:lpstr>Chapter 1 Quiz</vt:lpstr>
    </vt:vector>
  </TitlesOfParts>
  <Company>Ceres 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Coca Cola</dc:title>
  <dc:creator>Apple Apple</dc:creator>
  <cp:lastModifiedBy>cgoblirsch</cp:lastModifiedBy>
  <cp:revision>27</cp:revision>
  <cp:lastPrinted>2011-08-10T00:29:22Z</cp:lastPrinted>
  <dcterms:created xsi:type="dcterms:W3CDTF">2011-08-10T00:11:45Z</dcterms:created>
  <dcterms:modified xsi:type="dcterms:W3CDTF">2015-08-21T18:28:10Z</dcterms:modified>
</cp:coreProperties>
</file>