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3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5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7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4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7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January </a:t>
            </a:r>
            <a:r>
              <a:rPr lang="en-US" altLang="en-US" b="1" dirty="0" smtClean="0">
                <a:solidFill>
                  <a:srgbClr val="FF0000"/>
                </a:solidFill>
              </a:rPr>
              <a:t>23,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Correctly fill out the FAFSA form.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smtClean="0"/>
              <a:t>Identify key events during the early presidencies of the U.S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PRESENTATION: Careers in Manufacturing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FAFSA </a:t>
            </a:r>
            <a:r>
              <a:rPr lang="en-US" sz="2400" dirty="0" smtClean="0">
                <a:solidFill>
                  <a:prstClr val="black"/>
                </a:solidFill>
              </a:rPr>
              <a:t>Presentation by Ms. Switzer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Presidents</a:t>
            </a:r>
            <a:endParaRPr lang="en-US" sz="19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*****Declaration Newspaper Assignment DUE </a:t>
            </a:r>
            <a:r>
              <a:rPr lang="en-US" sz="1700" b="1" dirty="0" smtClean="0">
                <a:solidFill>
                  <a:prstClr val="black"/>
                </a:solidFill>
              </a:rPr>
              <a:t>TODAY</a:t>
            </a:r>
            <a:r>
              <a:rPr lang="en-US" sz="1700" b="1" dirty="0" smtClean="0">
                <a:solidFill>
                  <a:prstClr val="black"/>
                </a:solidFill>
              </a:rPr>
              <a:t>*****</a:t>
            </a:r>
            <a:endParaRPr lang="en-US" sz="17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Warm-Up. Listen for directions.</a:t>
            </a:r>
          </a:p>
        </p:txBody>
      </p:sp>
    </p:spTree>
    <p:extLst>
      <p:ext uri="{BB962C8B-B14F-4D97-AF65-F5344CB8AC3E}">
        <p14:creationId xmlns:p14="http://schemas.microsoft.com/office/powerpoint/2010/main" val="1118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PERIODS </a:t>
            </a:r>
            <a:r>
              <a:rPr lang="en-US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3,4,5,6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TO THE COMPUTER LAB – RM. 76</a:t>
            </a:r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3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85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14_TP030004031</vt:lpstr>
      <vt:lpstr>Friday January 23, 2015 Mr. Goblirsch – American Government</vt:lpstr>
      <vt:lpstr>PERIODS 3,4,5,6  REPORT TO THE COMPUTER LAB – RM. 76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33</cp:revision>
  <cp:lastPrinted>2015-01-22T16:19:02Z</cp:lastPrinted>
  <dcterms:created xsi:type="dcterms:W3CDTF">2013-08-14T05:03:00Z</dcterms:created>
  <dcterms:modified xsi:type="dcterms:W3CDTF">2015-01-23T17:39:11Z</dcterms:modified>
</cp:coreProperties>
</file>