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69" r:id="rId4"/>
    <p:sldId id="272" r:id="rId5"/>
    <p:sldId id="268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August 29,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Describe the Capitalist and Mixed economic systems.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Tax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ACTIVITY: The Dow Stock Simulation Week 2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2 Sec 2&amp;4 Workbook Pgs. 21&amp;23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How Would My Life Would Be Different?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***Chapter 2 Quiz Next WEDNESDAY 9/3***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Tax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tax form for this week’s pay check. (Check with your partner 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(I 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DAY 8/29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4040188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$7.25 Employee </a:t>
            </a:r>
            <a:r>
              <a:rPr lang="en-US" dirty="0" smtClean="0"/>
              <a:t>w/o </a:t>
            </a:r>
            <a:r>
              <a:rPr lang="en-US" dirty="0" smtClean="0"/>
              <a:t>a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4040188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$36.25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$3.63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$2.18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$1.09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$2.18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$0.36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$0.36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Total Taxes = </a:t>
            </a:r>
            <a:r>
              <a:rPr lang="en-US" dirty="0" smtClean="0">
                <a:solidFill>
                  <a:srgbClr val="FF0000"/>
                </a:solidFill>
              </a:rPr>
              <a:t>- $9.80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Weekly Deposit = </a:t>
            </a:r>
            <a:r>
              <a:rPr lang="en-US" b="1" u="sng" dirty="0" smtClean="0">
                <a:solidFill>
                  <a:srgbClr val="00B050"/>
                </a:solidFill>
              </a:rPr>
              <a:t>$26.45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40417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$9.25 Employee w</a:t>
            </a:r>
            <a:r>
              <a:rPr lang="en-US" dirty="0" smtClean="0"/>
              <a:t>/ </a:t>
            </a:r>
            <a:r>
              <a:rPr lang="en-US" dirty="0" smtClean="0"/>
              <a:t>a Job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209800"/>
            <a:ext cx="4041775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$46.25</a:t>
            </a:r>
            <a:endParaRPr lang="en-US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$4.63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$</a:t>
            </a:r>
            <a:r>
              <a:rPr lang="en-US" dirty="0" smtClean="0">
                <a:solidFill>
                  <a:srgbClr val="FF0000"/>
                </a:solidFill>
              </a:rPr>
              <a:t>2.78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$</a:t>
            </a:r>
            <a:r>
              <a:rPr lang="en-US" dirty="0" smtClean="0">
                <a:solidFill>
                  <a:srgbClr val="FF0000"/>
                </a:solidFill>
              </a:rPr>
              <a:t>1.39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$</a:t>
            </a:r>
            <a:r>
              <a:rPr lang="en-US" dirty="0" smtClean="0">
                <a:solidFill>
                  <a:srgbClr val="FF0000"/>
                </a:solidFill>
              </a:rPr>
              <a:t>2.78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$</a:t>
            </a:r>
            <a:r>
              <a:rPr lang="en-US" dirty="0" smtClean="0">
                <a:solidFill>
                  <a:srgbClr val="FF0000"/>
                </a:solidFill>
              </a:rPr>
              <a:t>0.46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$</a:t>
            </a:r>
            <a:r>
              <a:rPr lang="en-US" dirty="0" smtClean="0">
                <a:solidFill>
                  <a:srgbClr val="FF0000"/>
                </a:solidFill>
              </a:rPr>
              <a:t>0.46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Total Taxes =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$12.50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Weekly </a:t>
            </a:r>
            <a:r>
              <a:rPr lang="en-US" dirty="0">
                <a:solidFill>
                  <a:prstClr val="black"/>
                </a:solidFill>
              </a:rPr>
              <a:t>Deposit = </a:t>
            </a:r>
            <a:r>
              <a:rPr lang="en-US" b="1" u="sng" dirty="0" smtClean="0">
                <a:solidFill>
                  <a:srgbClr val="00B050"/>
                </a:solidFill>
              </a:rPr>
              <a:t>$33.75</a:t>
            </a:r>
            <a:endParaRPr lang="en-US" b="1" u="sng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Low Income Tax Rebate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make below $8 and hour (so all $7.25 workers) you are eligible to receive a 25% tax credit rebate.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your tax rebate by: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Multiplying the total amount of your taxes paid this week by 0.25 (25%)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b="1" u="sng" dirty="0" smtClean="0"/>
              <a:t>Total Taxes Paid</a:t>
            </a:r>
            <a:r>
              <a:rPr lang="en-US" b="1" dirty="0" smtClean="0"/>
              <a:t>   X   </a:t>
            </a:r>
            <a:r>
              <a:rPr lang="en-US" b="1" u="sng" dirty="0" smtClean="0"/>
              <a:t>0.25</a:t>
            </a:r>
            <a:r>
              <a:rPr lang="en-US" b="1" dirty="0" smtClean="0"/>
              <a:t> = </a:t>
            </a:r>
            <a:r>
              <a:rPr lang="en-US" b="1" u="sng" dirty="0" smtClean="0"/>
              <a:t>Tax Rebate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$9.80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/>
              <a:t>X   </a:t>
            </a:r>
            <a:r>
              <a:rPr lang="en-US" b="1" u="sng" dirty="0" smtClean="0"/>
              <a:t>0.25</a:t>
            </a:r>
            <a:r>
              <a:rPr lang="en-US" b="1" dirty="0" smtClean="0"/>
              <a:t>   =   </a:t>
            </a:r>
            <a:r>
              <a:rPr lang="en-US" b="1" u="sng" dirty="0" smtClean="0">
                <a:solidFill>
                  <a:srgbClr val="00B050"/>
                </a:solidFill>
              </a:rPr>
              <a:t>$2.45</a:t>
            </a:r>
            <a:r>
              <a:rPr lang="en-US" b="1" dirty="0" smtClean="0">
                <a:solidFill>
                  <a:srgbClr val="00B050"/>
                </a:solidFill>
              </a:rPr>
              <a:t> = Low Income Tax Rebate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Add the $ to your account under the Description “Low Income Tax Rebate”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      $9.25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EXAMPLE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      $7.25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EXAMPLE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795761"/>
              </p:ext>
            </p:extLst>
          </p:nvPr>
        </p:nvGraphicFramePr>
        <p:xfrm>
          <a:off x="2693988" y="0"/>
          <a:ext cx="6440487" cy="665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448471" imgH="6650084" progId="Word.Document.12">
                  <p:embed/>
                </p:oleObj>
              </mc:Choice>
              <mc:Fallback>
                <p:oleObj name="Document" r:id="rId3" imgW="6448471" imgH="6650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3988" y="0"/>
                        <a:ext cx="6440487" cy="665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1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GUIDED ACTIVITY:</a:t>
            </a:r>
            <a:br>
              <a:rPr lang="en-US" b="1" u="sng" dirty="0" smtClean="0"/>
            </a:br>
            <a:r>
              <a:rPr lang="en-US" b="1" u="sng" dirty="0" smtClean="0"/>
              <a:t>Tracking The DOW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Locate your 5 stocks on The DOW handout.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Locate the “closing price” for your 5 stocks.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Multiply the “closing price” for your 1</a:t>
            </a:r>
            <a:r>
              <a:rPr lang="en-US" baseline="30000" dirty="0" smtClean="0"/>
              <a:t>st</a:t>
            </a:r>
            <a:r>
              <a:rPr lang="en-US" dirty="0" smtClean="0"/>
              <a:t> stock by the number of shares of it you own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u="sng" dirty="0" smtClean="0"/>
              <a:t>“closing price”</a:t>
            </a:r>
            <a:r>
              <a:rPr lang="en-US" dirty="0" smtClean="0"/>
              <a:t>   X   </a:t>
            </a:r>
            <a:r>
              <a:rPr lang="en-US" u="sng" dirty="0" smtClean="0"/>
              <a:t># of shares</a:t>
            </a:r>
            <a:r>
              <a:rPr lang="en-US" dirty="0" smtClean="0"/>
              <a:t>   =   </a:t>
            </a:r>
            <a:r>
              <a:rPr lang="en-US" u="sng" dirty="0" smtClean="0"/>
              <a:t>Worth Week 2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Repeat </a:t>
            </a:r>
            <a:r>
              <a:rPr lang="en-US" dirty="0">
                <a:solidFill>
                  <a:prstClr val="black"/>
                </a:solidFill>
              </a:rPr>
              <a:t>for 2</a:t>
            </a:r>
            <a:r>
              <a:rPr lang="en-US" baseline="30000" dirty="0">
                <a:solidFill>
                  <a:prstClr val="black"/>
                </a:solidFill>
              </a:rPr>
              <a:t>nd</a:t>
            </a:r>
            <a:r>
              <a:rPr lang="en-US" dirty="0">
                <a:solidFill>
                  <a:prstClr val="black"/>
                </a:solidFill>
              </a:rPr>
              <a:t>, 3</a:t>
            </a:r>
            <a:r>
              <a:rPr lang="en-US" baseline="30000" dirty="0">
                <a:solidFill>
                  <a:prstClr val="black"/>
                </a:solidFill>
              </a:rPr>
              <a:t>rd</a:t>
            </a:r>
            <a:r>
              <a:rPr lang="en-US" dirty="0">
                <a:solidFill>
                  <a:prstClr val="black"/>
                </a:solidFill>
              </a:rPr>
              <a:t>, 4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, &amp; 5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stocks</a:t>
            </a:r>
            <a:endParaRPr lang="en-US" u="sng" dirty="0"/>
          </a:p>
          <a:p>
            <a:pPr marL="514350" lvl="0" indent="-514350">
              <a:buFont typeface="+mj-lt"/>
              <a:buAutoNum type="arabicParenR"/>
            </a:pPr>
            <a:endParaRPr lang="en-US" u="sng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Add all 5 stocks together to = total worth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Calculate + / - change from last week’s worth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DIRECTIONS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Complete Chapter 2 Sections 2 &amp; 4 	Workbook Pages 21 &amp; 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IF YOU FINISH</a:t>
            </a:r>
            <a:r>
              <a:rPr lang="en-US" dirty="0" smtClean="0"/>
              <a:t>:  Turn it into the basket.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IF YOU DON’T FINISH</a:t>
            </a:r>
            <a:r>
              <a:rPr lang="en-US" dirty="0" smtClean="0"/>
              <a:t>: Due Wednesday 9/3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CLOSURE: EXIT TICKET</a:t>
            </a:r>
            <a:br>
              <a:rPr lang="en-US" b="1" dirty="0" smtClean="0"/>
            </a:br>
            <a:r>
              <a:rPr lang="en-US" b="1" dirty="0" smtClean="0"/>
              <a:t>How Would My Life Be Different?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u="sng" dirty="0" smtClean="0"/>
              <a:t>TRUE OR FALSE</a:t>
            </a:r>
            <a:r>
              <a:rPr lang="en-US" dirty="0" smtClean="0"/>
              <a:t>: In the United States, we have a mixed economic system based on a Free Market, with some elements of a Centrally Planned system.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the U.S. began using a pure Free Market system (completely free), 3 ways my life would change would be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the U.S. began using a pure Centrally Planned system (completely unfree), 3 ways my life would change would be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494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12_TP030004031</vt:lpstr>
      <vt:lpstr>Document</vt:lpstr>
      <vt:lpstr>Friday August 29, 2014 Mr. Goblirsch – Economics</vt:lpstr>
      <vt:lpstr>TAX DAY 8/29</vt:lpstr>
      <vt:lpstr>Low Income Tax Rebate</vt:lpstr>
      <vt:lpstr>PowerPoint Presentation</vt:lpstr>
      <vt:lpstr>GUIDED ACTIVITY: Tracking The DOW</vt:lpstr>
      <vt:lpstr>INDEPENDENT PRACTICE:</vt:lpstr>
      <vt:lpstr>CLOSURE: EXIT TICKET How Would My Life Be Different?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29</cp:revision>
  <dcterms:created xsi:type="dcterms:W3CDTF">2014-08-15T02:55:38Z</dcterms:created>
  <dcterms:modified xsi:type="dcterms:W3CDTF">2014-08-29T21:13:25Z</dcterms:modified>
</cp:coreProperties>
</file>