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7" r:id="rId4"/>
    <p:sldId id="268" r:id="rId5"/>
    <p:sldId id="26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4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9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E196-E5B1-4180-B251-572225C31059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2,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Demonstrate knowledge of Free and Centrally Planned economies through a simulation of creating an economic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How My Life Would Be Different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ACTIVITY: </a:t>
            </a:r>
            <a:r>
              <a:rPr lang="en-US" sz="2000" dirty="0" smtClean="0"/>
              <a:t>Russia in Crisis (P. 39)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Designing An Economic System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What I need to Know for Tomorrows Quiz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***Chapter 2 Quiz TOMORROW – WED 9/3***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**Workbook Pgs. 21 &amp; 23 DUE TOMORROW**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How My Life Would Be Different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½ page journal entry on the topic below.</a:t>
            </a:r>
          </a:p>
          <a:p>
            <a:pPr marL="0" lvl="0" indent="0">
              <a:buNone/>
            </a:pPr>
            <a:r>
              <a:rPr lang="en-US" sz="2100" dirty="0"/>
              <a:t>	</a:t>
            </a:r>
            <a:r>
              <a:rPr lang="en-US" sz="2100" dirty="0" smtClean="0">
                <a:solidFill>
                  <a:prstClr val="black"/>
                </a:solidFill>
              </a:rPr>
              <a:t>In </a:t>
            </a:r>
            <a:r>
              <a:rPr lang="en-US" sz="2100" dirty="0">
                <a:solidFill>
                  <a:prstClr val="black"/>
                </a:solidFill>
              </a:rPr>
              <a:t>the United States, we have a mixed economic </a:t>
            </a:r>
            <a:r>
              <a:rPr lang="en-US" sz="2100" dirty="0" smtClean="0">
                <a:solidFill>
                  <a:prstClr val="black"/>
                </a:solidFill>
              </a:rPr>
              <a:t>system based </a:t>
            </a:r>
            <a:r>
              <a:rPr lang="en-US" sz="2100" dirty="0">
                <a:solidFill>
                  <a:prstClr val="black"/>
                </a:solidFill>
              </a:rPr>
              <a:t>on a Free </a:t>
            </a:r>
            <a:r>
              <a:rPr lang="en-US" sz="2100" dirty="0" smtClean="0">
                <a:solidFill>
                  <a:prstClr val="black"/>
                </a:solidFill>
              </a:rPr>
              <a:t>	Market</a:t>
            </a:r>
            <a:r>
              <a:rPr lang="en-US" sz="2100" dirty="0">
                <a:solidFill>
                  <a:prstClr val="black"/>
                </a:solidFill>
              </a:rPr>
              <a:t>, with some </a:t>
            </a:r>
            <a:r>
              <a:rPr lang="en-US" sz="2100" dirty="0" smtClean="0">
                <a:solidFill>
                  <a:prstClr val="black"/>
                </a:solidFill>
              </a:rPr>
              <a:t>elements </a:t>
            </a:r>
            <a:r>
              <a:rPr lang="en-US" sz="2100" dirty="0">
                <a:solidFill>
                  <a:prstClr val="black"/>
                </a:solidFill>
              </a:rPr>
              <a:t>of a Centrally </a:t>
            </a:r>
            <a:r>
              <a:rPr lang="en-US" sz="2100" dirty="0" smtClean="0">
                <a:solidFill>
                  <a:prstClr val="black"/>
                </a:solidFill>
              </a:rPr>
              <a:t>Planned </a:t>
            </a:r>
            <a:r>
              <a:rPr lang="en-US" sz="2100" dirty="0">
                <a:solidFill>
                  <a:prstClr val="black"/>
                </a:solidFill>
              </a:rPr>
              <a:t>system.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100" dirty="0">
                <a:solidFill>
                  <a:prstClr val="black"/>
                </a:solidFill>
              </a:rPr>
              <a:t>If the U.S. began using a pure Free Market system (completely free), </a:t>
            </a:r>
            <a:r>
              <a:rPr lang="en-US" sz="2100" dirty="0" smtClean="0">
                <a:solidFill>
                  <a:prstClr val="black"/>
                </a:solidFill>
              </a:rPr>
              <a:t>2 </a:t>
            </a:r>
            <a:r>
              <a:rPr lang="en-US" sz="2100" dirty="0">
                <a:solidFill>
                  <a:prstClr val="black"/>
                </a:solidFill>
              </a:rPr>
              <a:t>ways my life would change would be </a:t>
            </a:r>
            <a:r>
              <a:rPr lang="en-US" sz="2100" dirty="0" smtClean="0">
                <a:solidFill>
                  <a:prstClr val="black"/>
                </a:solidFill>
              </a:rPr>
              <a:t>…</a:t>
            </a:r>
            <a:endParaRPr lang="en-US" sz="21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100" dirty="0">
                <a:solidFill>
                  <a:prstClr val="black"/>
                </a:solidFill>
              </a:rPr>
              <a:t>If the U.S. began using a pure Centrally Planned system (completely unfree), </a:t>
            </a:r>
            <a:r>
              <a:rPr lang="en-US" sz="2100" dirty="0" smtClean="0">
                <a:solidFill>
                  <a:prstClr val="black"/>
                </a:solidFill>
              </a:rPr>
              <a:t>2 </a:t>
            </a:r>
            <a:r>
              <a:rPr lang="en-US" sz="2100" dirty="0">
                <a:solidFill>
                  <a:prstClr val="black"/>
                </a:solidFill>
              </a:rPr>
              <a:t>ways my life would change would be …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600" b="1" u="sng" dirty="0" smtClean="0"/>
              <a:t>SIMULATION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Creating an Economic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1900" b="1" dirty="0" smtClean="0">
                <a:solidFill>
                  <a:prstClr val="black"/>
                </a:solidFill>
              </a:rPr>
              <a:t>OBJECTIVE</a:t>
            </a:r>
            <a:r>
              <a:rPr lang="en-US" sz="1900" dirty="0" smtClean="0">
                <a:solidFill>
                  <a:prstClr val="black"/>
                </a:solidFill>
              </a:rPr>
              <a:t> - </a:t>
            </a:r>
            <a:r>
              <a:rPr lang="en-US" sz="1900" dirty="0">
                <a:solidFill>
                  <a:prstClr val="black"/>
                </a:solidFill>
              </a:rPr>
              <a:t>Demonstrate knowledge of Free and Centrally Planned economies through a simulation of creating an economic system</a:t>
            </a:r>
            <a:r>
              <a:rPr lang="en-US" sz="1900" dirty="0" smtClean="0">
                <a:solidFill>
                  <a:prstClr val="black"/>
                </a:solidFill>
              </a:rPr>
              <a:t>.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24109"/>
              </p:ext>
            </p:extLst>
          </p:nvPr>
        </p:nvGraphicFramePr>
        <p:xfrm>
          <a:off x="4852447" y="1676403"/>
          <a:ext cx="4271914" cy="510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57"/>
                <a:gridCol w="2135957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 </a:t>
                      </a:r>
                    </a:p>
                    <a:p>
                      <a:pPr algn="ctr"/>
                      <a:r>
                        <a:rPr lang="en-US" sz="1200" dirty="0" smtClean="0"/>
                        <a:t>TO BE ANSWERED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HOW DEFINED </a:t>
                      </a:r>
                    </a:p>
                    <a:p>
                      <a:pPr algn="ctr"/>
                      <a:r>
                        <a:rPr lang="en-US" sz="1200" dirty="0" smtClean="0"/>
                        <a:t>IN YOUR</a:t>
                      </a:r>
                      <a:r>
                        <a:rPr lang="en-US" sz="1200" baseline="0" dirty="0" smtClean="0"/>
                        <a:t> ECONOMY</a:t>
                      </a:r>
                      <a:endParaRPr lang="en-US" sz="1200" dirty="0"/>
                    </a:p>
                  </a:txBody>
                  <a:tcPr/>
                </a:tc>
              </a:tr>
              <a:tr h="4910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1) Who decides</a:t>
                      </a:r>
                      <a:r>
                        <a:rPr lang="en-US" sz="1200" baseline="0" dirty="0" smtClean="0"/>
                        <a:t> how resources will be allocated?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2) Who owns the factors</a:t>
                      </a:r>
                      <a:r>
                        <a:rPr lang="en-US" sz="1200" baseline="0" dirty="0" smtClean="0"/>
                        <a:t> of production?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3) Who determines what goods &amp;</a:t>
                      </a:r>
                      <a:r>
                        <a:rPr lang="en-US" sz="1200" baseline="0" dirty="0" smtClean="0"/>
                        <a:t> services will be produced?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4) Who determines prices?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5) How is income distributed?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6) Must all members contribute</a:t>
                      </a:r>
                      <a:r>
                        <a:rPr lang="en-US" sz="1200" baseline="0" dirty="0" smtClean="0"/>
                        <a:t> equally?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7) What social benefits does the system</a:t>
                      </a:r>
                      <a:r>
                        <a:rPr lang="en-US" sz="1200" baseline="0" dirty="0" smtClean="0"/>
                        <a:t> supply?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8) What is the role of government in the economy?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600200"/>
            <a:ext cx="4876800" cy="537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Get into groups of 6-8.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Select a slip with an economic system.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WITHIN YOUR GROUP: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Discuss each economic system with your 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group. (You will be advocating for the economic system on your slip).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(representatives) of each system should present the benefits of their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should present drawbacks of the other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Negotiate to create a economic system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Fill out the chart based on the economic system you agree on.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3977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Free Market</a:t>
                      </a:r>
                      <a:r>
                        <a:rPr lang="en-US" sz="1100" b="1" baseline="0" dirty="0" smtClean="0"/>
                        <a:t> (Capitalist, Democratic)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Centrally Planned</a:t>
                      </a:r>
                      <a:r>
                        <a:rPr lang="en-US" sz="1100" b="1" baseline="0" dirty="0" smtClean="0"/>
                        <a:t> (Socialist, Authoritarian)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6" y="762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CLOSURE</a:t>
            </a:r>
            <a:r>
              <a:rPr lang="en-US" b="1" dirty="0" smtClean="0"/>
              <a:t>: What I NEED </a:t>
            </a:r>
            <a:br>
              <a:rPr lang="en-US" b="1" dirty="0" smtClean="0"/>
            </a:br>
            <a:r>
              <a:rPr lang="en-US" b="1" dirty="0" smtClean="0"/>
              <a:t>To Know For TOMORROW’S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Advantages &amp; Disadvantages of Free Market &amp; Centrally Planned economies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3 key economic questions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Identify the economic goals</a:t>
            </a:r>
            <a:r>
              <a:rPr lang="en-US" sz="2400" dirty="0"/>
              <a:t> </a:t>
            </a:r>
            <a:r>
              <a:rPr lang="en-US" sz="2400" dirty="0" smtClean="0"/>
              <a:t>(describe how they sometimes conflict)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Specialization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Capitalism characteristics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“Invisible hand”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Factor &amp; Product markets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Why most modern economies are mixed</a:t>
            </a:r>
          </a:p>
        </p:txBody>
      </p:sp>
    </p:spTree>
    <p:extLst>
      <p:ext uri="{BB962C8B-B14F-4D97-AF65-F5344CB8AC3E}">
        <p14:creationId xmlns:p14="http://schemas.microsoft.com/office/powerpoint/2010/main" val="36131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914</Words>
  <Application>Microsoft Office PowerPoint</Application>
  <PresentationFormat>On-screen Show (4:3)</PresentationFormat>
  <Paragraphs>132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12_TP030004031</vt:lpstr>
      <vt:lpstr>Tuesday September 2, 2014 Mr. Goblirsch – Economics</vt:lpstr>
      <vt:lpstr>SIMULATION:  Creating an Economic System</vt:lpstr>
      <vt:lpstr>PowerPoint Presentation</vt:lpstr>
      <vt:lpstr>CLOSURE: What I NEED  To Know For TOMORROW’S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23</cp:revision>
  <cp:lastPrinted>2014-09-02T14:12:41Z</cp:lastPrinted>
  <dcterms:created xsi:type="dcterms:W3CDTF">2014-08-15T02:55:38Z</dcterms:created>
  <dcterms:modified xsi:type="dcterms:W3CDTF">2014-09-02T21:49:32Z</dcterms:modified>
</cp:coreProperties>
</file>