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 id="2147483876" r:id="rId2"/>
    <p:sldMasterId id="2147483903" r:id="rId3"/>
    <p:sldMasterId id="2147483917" r:id="rId4"/>
    <p:sldMasterId id="2147483946" r:id="rId5"/>
    <p:sldMasterId id="2147483958" r:id="rId6"/>
    <p:sldMasterId id="2147483970" r:id="rId7"/>
  </p:sldMasterIdLst>
  <p:notesMasterIdLst>
    <p:notesMasterId r:id="rId21"/>
  </p:notesMasterIdLst>
  <p:sldIdLst>
    <p:sldId id="265" r:id="rId8"/>
    <p:sldId id="280" r:id="rId9"/>
    <p:sldId id="272" r:id="rId10"/>
    <p:sldId id="268" r:id="rId11"/>
    <p:sldId id="279" r:id="rId12"/>
    <p:sldId id="283" r:id="rId13"/>
    <p:sldId id="281" r:id="rId14"/>
    <p:sldId id="284" r:id="rId15"/>
    <p:sldId id="285" r:id="rId16"/>
    <p:sldId id="282" r:id="rId17"/>
    <p:sldId id="274" r:id="rId18"/>
    <p:sldId id="275" r:id="rId19"/>
    <p:sldId id="276"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FFA8A9E-72A1-4601-BC41-335D3E7BE103}" type="datetimeFigureOut">
              <a:rPr lang="en-US"/>
              <a:pPr>
                <a:defRPr/>
              </a:pPr>
              <a:t>1/26/2015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0669B5B-B0C6-4F79-BD04-FE7A04E43359}" type="slidenum">
              <a:rPr lang="en-US"/>
              <a:pPr>
                <a:defRPr/>
              </a:pPr>
              <a:t>‹#›</a:t>
            </a:fld>
            <a:endParaRPr lang="en-US"/>
          </a:p>
        </p:txBody>
      </p:sp>
    </p:spTree>
    <p:extLst>
      <p:ext uri="{BB962C8B-B14F-4D97-AF65-F5344CB8AC3E}">
        <p14:creationId xmlns:p14="http://schemas.microsoft.com/office/powerpoint/2010/main" val="13028419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7332DF6-FAF4-42EB-826D-353DB4BCD882}" type="slidenum">
              <a:rPr lang="en-US" altLang="en-US">
                <a:solidFill>
                  <a:srgbClr val="000000"/>
                </a:solidFill>
                <a:latin typeface="Calibri" pitchFamily="34" charset="0"/>
              </a:rPr>
              <a:pPr eaLnBrk="1" hangingPunct="1"/>
              <a:t>5</a:t>
            </a:fld>
            <a:endParaRPr lang="en-US" altLang="en-US">
              <a:solidFill>
                <a:srgbClr val="000000"/>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7332DF6-FAF4-42EB-826D-353DB4BCD882}" type="slidenum">
              <a:rPr lang="en-US" altLang="en-US">
                <a:solidFill>
                  <a:srgbClr val="000000"/>
                </a:solidFill>
                <a:latin typeface="Calibri" pitchFamily="34" charset="0"/>
              </a:rPr>
              <a:pPr eaLnBrk="1" hangingPunct="1"/>
              <a:t>7</a:t>
            </a:fld>
            <a:endParaRPr lang="en-US" altLang="en-US">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7332DF6-FAF4-42EB-826D-353DB4BCD882}" type="slidenum">
              <a:rPr lang="en-US" altLang="en-US">
                <a:solidFill>
                  <a:srgbClr val="000000"/>
                </a:solidFill>
                <a:latin typeface="Calibri" pitchFamily="34" charset="0"/>
              </a:rPr>
              <a:pPr eaLnBrk="1" hangingPunct="1"/>
              <a:t>10</a:t>
            </a:fld>
            <a:endParaRPr lang="en-US" altLang="en-US">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vmlDrawing" Target="../drawings/vmlDrawing2.vml"/><Relationship Id="rId5" Type="http://schemas.openxmlformats.org/officeDocument/2006/relationships/image" Target="../media/image2.wmf"/><Relationship Id="rId4" Type="http://schemas.openxmlformats.org/officeDocument/2006/relationships/oleObject" Target="../embeddings/oleObject2.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4.xml"/><Relationship Id="rId1" Type="http://schemas.openxmlformats.org/officeDocument/2006/relationships/vmlDrawing" Target="../drawings/vmlDrawing4.vml"/><Relationship Id="rId5" Type="http://schemas.openxmlformats.org/officeDocument/2006/relationships/image" Target="../media/image2.w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7.xml"/><Relationship Id="rId1" Type="http://schemas.openxmlformats.org/officeDocument/2006/relationships/vmlDrawing" Target="../drawings/vmlDrawing6.vml"/><Relationship Id="rId5" Type="http://schemas.openxmlformats.org/officeDocument/2006/relationships/image" Target="../media/image2.wmf"/><Relationship Id="rId4" Type="http://schemas.openxmlformats.org/officeDocument/2006/relationships/oleObject" Target="../embeddings/oleObject6.bin"/></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5469B914-499F-4E30-B66A-313BE553F442}" type="datetimeFigureOut">
              <a:rPr lang="en-US"/>
              <a:pPr>
                <a:defRPr/>
              </a:pPr>
              <a:t>1/26/2015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D802B193-406F-4290-AC3D-96112A6769B2}" type="slidenum">
              <a:rPr lang="en-US"/>
              <a:pPr>
                <a:defRPr/>
              </a:pPr>
              <a:t>‹#›</a:t>
            </a:fld>
            <a:endParaRPr lang="en-US" dirty="0"/>
          </a:p>
        </p:txBody>
      </p:sp>
    </p:spTree>
    <p:extLst>
      <p:ext uri="{BB962C8B-B14F-4D97-AF65-F5344CB8AC3E}">
        <p14:creationId xmlns:p14="http://schemas.microsoft.com/office/powerpoint/2010/main" val="383557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7E48102E-C648-4D0F-ACBA-D7CC99A12E24}" type="datetimeFigureOut">
              <a:rPr lang="en-US"/>
              <a:pPr>
                <a:defRPr/>
              </a:pPr>
              <a:t>1/26/2015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42A44F84-4177-4974-8461-87895934AFD7}" type="slidenum">
              <a:rPr lang="en-US"/>
              <a:pPr>
                <a:defRPr/>
              </a:pPr>
              <a:t>‹#›</a:t>
            </a:fld>
            <a:endParaRPr lang="en-US" dirty="0"/>
          </a:p>
        </p:txBody>
      </p:sp>
    </p:spTree>
    <p:extLst>
      <p:ext uri="{BB962C8B-B14F-4D97-AF65-F5344CB8AC3E}">
        <p14:creationId xmlns:p14="http://schemas.microsoft.com/office/powerpoint/2010/main" val="648520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67EA61B3-8916-4176-830E-99281ABB855E}" type="datetimeFigureOut">
              <a:rPr lang="en-US"/>
              <a:pPr>
                <a:defRPr/>
              </a:pPr>
              <a:t>1/26/2015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B02591A8-71C9-427D-A848-F920478C0FE2}" type="slidenum">
              <a:rPr lang="en-US"/>
              <a:pPr>
                <a:defRPr/>
              </a:pPr>
              <a:t>‹#›</a:t>
            </a:fld>
            <a:endParaRPr lang="en-US" dirty="0"/>
          </a:p>
        </p:txBody>
      </p:sp>
    </p:spTree>
    <p:extLst>
      <p:ext uri="{BB962C8B-B14F-4D97-AF65-F5344CB8AC3E}">
        <p14:creationId xmlns:p14="http://schemas.microsoft.com/office/powerpoint/2010/main" val="2032695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71740" name="Rectangle 28"/>
          <p:cNvSpPr>
            <a:spLocks noChangeArrowheads="1"/>
          </p:cNvSpPr>
          <p:nvPr/>
        </p:nvSpPr>
        <p:spPr bwMode="auto">
          <a:xfrm>
            <a:off x="3276600" y="0"/>
            <a:ext cx="2552700" cy="9017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a:solidFill>
                <a:srgbClr val="000000"/>
              </a:solidFill>
              <a:latin typeface="Arial" charset="0"/>
              <a:cs typeface="+mn-cs"/>
            </a:endParaRPr>
          </a:p>
        </p:txBody>
      </p:sp>
      <p:sp>
        <p:nvSpPr>
          <p:cNvPr id="371741" name="Rectangle 29"/>
          <p:cNvSpPr>
            <a:spLocks noGrp="1" noChangeArrowheads="1"/>
          </p:cNvSpPr>
          <p:nvPr>
            <p:ph type="ctrTitle" sz="quarter"/>
          </p:nvPr>
        </p:nvSpPr>
        <p:spPr>
          <a:xfrm>
            <a:off x="838200" y="1219200"/>
            <a:ext cx="7543800" cy="1752600"/>
          </a:xfrm>
          <a:effectLst>
            <a:outerShdw dist="35921" dir="2700000" algn="ctr" rotWithShape="0">
              <a:srgbClr val="808080"/>
            </a:outerShdw>
          </a:effectLst>
          <a:extLst>
            <a:ext uri="{909E8E84-426E-40DD-AFC4-6F175D3DCCD1}">
              <a14:hiddenFill xmlns:a14="http://schemas.microsoft.com/office/drawing/2010/main">
                <a:solidFill>
                  <a:srgbClr val="FFCC00"/>
                </a:solidFill>
              </a14:hiddenFill>
            </a:ext>
          </a:extLst>
        </p:spPr>
        <p:txBody>
          <a:bodyPr/>
          <a:lstStyle>
            <a:lvl1pPr algn="ctr">
              <a:defRPr sz="4800"/>
            </a:lvl1pPr>
          </a:lstStyle>
          <a:p>
            <a:pPr lvl="0"/>
            <a:r>
              <a:rPr lang="en-US" altLang="en-US" noProof="0" smtClean="0"/>
              <a:t>Click to edit Master title style</a:t>
            </a:r>
          </a:p>
        </p:txBody>
      </p:sp>
      <p:sp>
        <p:nvSpPr>
          <p:cNvPr id="371742" name="Rectangle 30"/>
          <p:cNvSpPr>
            <a:spLocks noGrp="1" noChangeArrowheads="1"/>
          </p:cNvSpPr>
          <p:nvPr>
            <p:ph type="subTitle" sz="quarter" idx="1"/>
          </p:nvPr>
        </p:nvSpPr>
        <p:spPr>
          <a:xfrm>
            <a:off x="838200" y="3048000"/>
            <a:ext cx="7543800" cy="8382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0" indent="0" algn="ctr">
              <a:buFontTx/>
              <a:buNone/>
              <a:defRPr sz="3200" i="1"/>
            </a:lvl1pPr>
          </a:lstStyle>
          <a:p>
            <a:pPr lvl="0"/>
            <a:r>
              <a:rPr lang="en-US" altLang="en-US" noProof="0" smtClean="0"/>
              <a:t>Click to edit Master subtitle style</a:t>
            </a:r>
          </a:p>
        </p:txBody>
      </p:sp>
      <p:sp>
        <p:nvSpPr>
          <p:cNvPr id="371743" name="Rectangle 31"/>
          <p:cNvSpPr>
            <a:spLocks noChangeArrowheads="1"/>
          </p:cNvSpPr>
          <p:nvPr/>
        </p:nvSpPr>
        <p:spPr bwMode="auto">
          <a:xfrm>
            <a:off x="0" y="6248400"/>
            <a:ext cx="9144000" cy="609600"/>
          </a:xfrm>
          <a:prstGeom prst="rect">
            <a:avLst/>
          </a:prstGeom>
          <a:solidFill>
            <a:schemeClr val="tx1"/>
          </a:solidFill>
          <a:ln>
            <a:noFill/>
          </a:ln>
          <a:effectLst/>
          <a:extLst>
            <a:ext uri="{91240B29-F687-4F45-9708-019B960494DF}">
              <a14:hiddenLine xmlns:a14="http://schemas.microsoft.com/office/drawing/2010/main" w="9525">
                <a:solidFill>
                  <a:srgbClr val="0B1E7D"/>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a:solidFill>
                <a:srgbClr val="000000"/>
              </a:solidFill>
              <a:latin typeface="Arial" charset="0"/>
              <a:cs typeface="+mn-cs"/>
            </a:endParaRPr>
          </a:p>
        </p:txBody>
      </p:sp>
      <p:sp>
        <p:nvSpPr>
          <p:cNvPr id="371746" name="Text Box 34"/>
          <p:cNvSpPr txBox="1">
            <a:spLocks noChangeArrowheads="1"/>
          </p:cNvSpPr>
          <p:nvPr/>
        </p:nvSpPr>
        <p:spPr bwMode="auto">
          <a:xfrm>
            <a:off x="3646488" y="517525"/>
            <a:ext cx="1809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spcBef>
                <a:spcPct val="20000"/>
              </a:spcBef>
            </a:pPr>
            <a:r>
              <a:rPr lang="en-US" altLang="en-US" sz="1600" b="1">
                <a:solidFill>
                  <a:srgbClr val="FFFFFF"/>
                </a:solidFill>
                <a:effectLst>
                  <a:outerShdw blurRad="38100" dist="38100" dir="2700000" algn="tl">
                    <a:srgbClr val="000000"/>
                  </a:outerShdw>
                </a:effectLst>
                <a:latin typeface="Arial" charset="0"/>
                <a:cs typeface="+mn-cs"/>
              </a:rPr>
              <a:t>Presentation Pro</a:t>
            </a:r>
            <a:endParaRPr lang="en-US" altLang="en-US" sz="3000">
              <a:solidFill>
                <a:srgbClr val="000000"/>
              </a:solidFill>
              <a:latin typeface="Arial" charset="0"/>
              <a:cs typeface="+mn-cs"/>
            </a:endParaRPr>
          </a:p>
        </p:txBody>
      </p:sp>
      <p:pic>
        <p:nvPicPr>
          <p:cNvPr id="371750" name="Picture 38" descr="C:\WINDOWS\DESKTOP\PHlogoforPresPro.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0550" y="6259513"/>
            <a:ext cx="933450" cy="603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1751" name="Object 39"/>
          <p:cNvGraphicFramePr>
            <a:graphicFrameLocks noChangeAspect="1"/>
          </p:cNvGraphicFramePr>
          <p:nvPr/>
        </p:nvGraphicFramePr>
        <p:xfrm>
          <a:off x="8216900" y="6265863"/>
          <a:ext cx="914400" cy="584200"/>
        </p:xfrm>
        <a:graphic>
          <a:graphicData uri="http://schemas.openxmlformats.org/presentationml/2006/ole">
            <mc:AlternateContent xmlns:mc="http://schemas.openxmlformats.org/markup-compatibility/2006">
              <mc:Choice xmlns:v="urn:schemas-microsoft-com:vml" Requires="v">
                <p:oleObj spid="_x0000_s47120" name="Picture" r:id="rId4" imgW="2331720" imgH="1490472" progId="Word.Picture.8">
                  <p:embed/>
                </p:oleObj>
              </mc:Choice>
              <mc:Fallback>
                <p:oleObj name="Picture" r:id="rId4" imgW="2331720" imgH="1490472"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6900" y="6265863"/>
                        <a:ext cx="914400" cy="584200"/>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1752" name="Rectangle 40"/>
          <p:cNvSpPr>
            <a:spLocks noChangeArrowheads="1"/>
          </p:cNvSpPr>
          <p:nvPr/>
        </p:nvSpPr>
        <p:spPr bwMode="auto">
          <a:xfrm>
            <a:off x="8215313" y="6267450"/>
            <a:ext cx="898525" cy="569913"/>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a:solidFill>
                <a:srgbClr val="000000"/>
              </a:solidFill>
              <a:latin typeface="Arial" charset="0"/>
              <a:cs typeface="+mn-cs"/>
            </a:endParaRPr>
          </a:p>
        </p:txBody>
      </p:sp>
    </p:spTree>
    <p:extLst>
      <p:ext uri="{BB962C8B-B14F-4D97-AF65-F5344CB8AC3E}">
        <p14:creationId xmlns:p14="http://schemas.microsoft.com/office/powerpoint/2010/main" val="520287937"/>
      </p:ext>
    </p:extLst>
  </p:cSld>
  <p:clrMapOvr>
    <a:masterClrMapping/>
  </p:clrMapOvr>
  <p:transition spd="med">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8403719"/>
      </p:ext>
    </p:extLst>
  </p:cSld>
  <p:clrMapOvr>
    <a:masterClrMapping/>
  </p:clrMapOvr>
  <p:transition spd="med">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41474003"/>
      </p:ext>
    </p:extLst>
  </p:cSld>
  <p:clrMapOvr>
    <a:masterClrMapping/>
  </p:clrMapOvr>
  <p:transition spd="med">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90600"/>
            <a:ext cx="4229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90600"/>
            <a:ext cx="4229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1040370"/>
      </p:ext>
    </p:extLst>
  </p:cSld>
  <p:clrMapOvr>
    <a:masterClrMapping/>
  </p:clrMapOvr>
  <p:transition spd="med">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38605903"/>
      </p:ext>
    </p:extLst>
  </p:cSld>
  <p:clrMapOvr>
    <a:masterClrMapping/>
  </p:clrMapOvr>
  <p:transition spd="med">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81583079"/>
      </p:ext>
    </p:extLst>
  </p:cSld>
  <p:clrMapOvr>
    <a:masterClrMapping/>
  </p:clrMapOvr>
  <p:transition spd="med">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8853747"/>
      </p:ext>
    </p:extLst>
  </p:cSld>
  <p:clrMapOvr>
    <a:masterClrMapping/>
  </p:clrMapOvr>
  <p:transition spd="med">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52632135"/>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9D47A348-0167-4739-BFDD-FFC2F1606776}" type="datetimeFigureOut">
              <a:rPr lang="en-US"/>
              <a:pPr>
                <a:defRPr/>
              </a:pPr>
              <a:t>1/26/2015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0048609B-2151-4F50-B99E-D9CDDA3035E5}" type="slidenum">
              <a:rPr lang="en-US"/>
              <a:pPr>
                <a:defRPr/>
              </a:pPr>
              <a:t>‹#›</a:t>
            </a:fld>
            <a:endParaRPr lang="en-US" dirty="0"/>
          </a:p>
        </p:txBody>
      </p:sp>
    </p:spTree>
    <p:extLst>
      <p:ext uri="{BB962C8B-B14F-4D97-AF65-F5344CB8AC3E}">
        <p14:creationId xmlns:p14="http://schemas.microsoft.com/office/powerpoint/2010/main" val="2198738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79667928"/>
      </p:ext>
    </p:extLst>
  </p:cSld>
  <p:clrMapOvr>
    <a:masterClrMapping/>
  </p:clrMapOvr>
  <p:transition spd="med">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93691583"/>
      </p:ext>
    </p:extLst>
  </p:cSld>
  <p:clrMapOvr>
    <a:masterClrMapping/>
  </p:clrMapOvr>
  <p:transition spd="med">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0"/>
            <a:ext cx="215265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0"/>
            <a:ext cx="63055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3583"/>
      </p:ext>
    </p:extLst>
  </p:cSld>
  <p:clrMapOvr>
    <a:masterClrMapping/>
  </p:clrMapOvr>
  <p:transition spd="med">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990600"/>
            <a:ext cx="8610600" cy="4267200"/>
          </a:xfrm>
        </p:spPr>
        <p:txBody>
          <a:bodyPr/>
          <a:lstStyle/>
          <a:p>
            <a:endParaRPr lang="en-US"/>
          </a:p>
        </p:txBody>
      </p:sp>
    </p:spTree>
    <p:extLst>
      <p:ext uri="{BB962C8B-B14F-4D97-AF65-F5344CB8AC3E}">
        <p14:creationId xmlns:p14="http://schemas.microsoft.com/office/powerpoint/2010/main" val="1945882532"/>
      </p:ext>
    </p:extLst>
  </p:cSld>
  <p:clrMapOvr>
    <a:masterClrMapping/>
  </p:clrMapOvr>
  <p:transition spd="med">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90600"/>
            <a:ext cx="86106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3200400"/>
            <a:ext cx="86106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0503227"/>
      </p:ext>
    </p:extLst>
  </p:cSld>
  <p:clrMapOvr>
    <a:masterClrMapping/>
  </p:clrMapOvr>
  <p:transition spd="med">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90600"/>
            <a:ext cx="4229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990600"/>
            <a:ext cx="4229100" cy="4267200"/>
          </a:xfrm>
        </p:spPr>
        <p:txBody>
          <a:bodyPr/>
          <a:lstStyle/>
          <a:p>
            <a:endParaRPr lang="en-US"/>
          </a:p>
        </p:txBody>
      </p:sp>
    </p:spTree>
    <p:extLst>
      <p:ext uri="{BB962C8B-B14F-4D97-AF65-F5344CB8AC3E}">
        <p14:creationId xmlns:p14="http://schemas.microsoft.com/office/powerpoint/2010/main" val="1005244653"/>
      </p:ext>
    </p:extLst>
  </p:cSld>
  <p:clrMapOvr>
    <a:masterClrMapping/>
  </p:clrMapOvr>
  <p:transition spd="med">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F5DB907-7253-4EF1-BE4B-B62BD183177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96554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8479F7E-1FC4-490C-83D0-0BF0CF5D108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66945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199A01D-CEBD-4E75-94B8-006A948C159B}"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2816917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337CE35A-9E25-416C-BBC0-B71BF0A02705}"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846277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227E3742-A7BB-448E-86FC-80AC8CCADE74}" type="datetimeFigureOut">
              <a:rPr lang="en-US"/>
              <a:pPr>
                <a:defRPr/>
              </a:pPr>
              <a:t>1/26/2015</a:t>
            </a:fld>
            <a:endParaRPr lang="en-US" dirty="0"/>
          </a:p>
        </p:txBody>
      </p:sp>
      <p:sp>
        <p:nvSpPr>
          <p:cNvPr id="5"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19A4F932-B8CB-4DE1-8EFF-80E5A42E8597}" type="slidenum">
              <a:rPr lang="en-US"/>
              <a:pPr>
                <a:defRPr/>
              </a:pPr>
              <a:t>‹#›</a:t>
            </a:fld>
            <a:endParaRPr lang="en-US" dirty="0"/>
          </a:p>
        </p:txBody>
      </p:sp>
    </p:spTree>
    <p:extLst>
      <p:ext uri="{BB962C8B-B14F-4D97-AF65-F5344CB8AC3E}">
        <p14:creationId xmlns:p14="http://schemas.microsoft.com/office/powerpoint/2010/main" val="15685572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49417781-6D7D-4041-9010-F6E8D71076DE}"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6026432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77932707-490C-4A48-B0D2-A4E4C10DB9B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0633523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D8B9DE92-E97B-4D06-95D8-9B342D7A5A3A}"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9368910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3C0361B3-C969-432D-A7E1-ACA797E7C4D8}"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7084080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45F438D-B0E0-4D81-8073-E59CC00A61D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8822980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C7EC01C-E9B7-4872-BBBF-AF136331D82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9469278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4BA8F61-69C2-4C5B-ADBE-3074C31C899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3459539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en-US">
              <a:solidFill>
                <a:srgbClr val="FFFFFF"/>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9EF6B596-E5B1-44AF-9186-531329D3CE6D}"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680290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solidFill>
                <a:srgbClr val="FFFFFF"/>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solidFill>
                <a:srgbClr val="FFFFFF"/>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403D34ED-5BEF-4472-AB79-06F8FE80DBD6}"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54494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71740" name="Rectangle 28"/>
          <p:cNvSpPr>
            <a:spLocks noChangeArrowheads="1"/>
          </p:cNvSpPr>
          <p:nvPr/>
        </p:nvSpPr>
        <p:spPr bwMode="auto">
          <a:xfrm>
            <a:off x="3276600" y="0"/>
            <a:ext cx="2552700" cy="9017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1741" name="Rectangle 29"/>
          <p:cNvSpPr>
            <a:spLocks noGrp="1" noChangeArrowheads="1"/>
          </p:cNvSpPr>
          <p:nvPr>
            <p:ph type="ctrTitle" sz="quarter"/>
          </p:nvPr>
        </p:nvSpPr>
        <p:spPr>
          <a:xfrm>
            <a:off x="838200" y="1219200"/>
            <a:ext cx="7543800" cy="1752600"/>
          </a:xfrm>
          <a:effectLst>
            <a:outerShdw dist="35921" dir="2700000" algn="ctr" rotWithShape="0">
              <a:srgbClr val="808080"/>
            </a:outerShdw>
          </a:effectLst>
          <a:extLst>
            <a:ext uri="{909E8E84-426E-40DD-AFC4-6F175D3DCCD1}">
              <a14:hiddenFill xmlns:a14="http://schemas.microsoft.com/office/drawing/2010/main">
                <a:solidFill>
                  <a:srgbClr val="FFCC00"/>
                </a:solidFill>
              </a14:hiddenFill>
            </a:ext>
          </a:extLst>
        </p:spPr>
        <p:txBody>
          <a:bodyPr/>
          <a:lstStyle>
            <a:lvl1pPr algn="ctr">
              <a:defRPr sz="4800"/>
            </a:lvl1pPr>
          </a:lstStyle>
          <a:p>
            <a:pPr lvl="0"/>
            <a:r>
              <a:rPr lang="en-US" altLang="en-US" noProof="0" smtClean="0"/>
              <a:t>Click to edit Master title style</a:t>
            </a:r>
          </a:p>
        </p:txBody>
      </p:sp>
      <p:sp>
        <p:nvSpPr>
          <p:cNvPr id="371742" name="Rectangle 30"/>
          <p:cNvSpPr>
            <a:spLocks noGrp="1" noChangeArrowheads="1"/>
          </p:cNvSpPr>
          <p:nvPr>
            <p:ph type="subTitle" sz="quarter" idx="1"/>
          </p:nvPr>
        </p:nvSpPr>
        <p:spPr>
          <a:xfrm>
            <a:off x="838200" y="3048000"/>
            <a:ext cx="7543800" cy="8382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0" indent="0" algn="ctr">
              <a:buFontTx/>
              <a:buNone/>
              <a:defRPr sz="3200" i="1"/>
            </a:lvl1pPr>
          </a:lstStyle>
          <a:p>
            <a:pPr lvl="0"/>
            <a:r>
              <a:rPr lang="en-US" altLang="en-US" noProof="0" smtClean="0"/>
              <a:t>Click to edit Master subtitle style</a:t>
            </a:r>
          </a:p>
        </p:txBody>
      </p:sp>
      <p:sp>
        <p:nvSpPr>
          <p:cNvPr id="371743" name="Rectangle 31"/>
          <p:cNvSpPr>
            <a:spLocks noChangeArrowheads="1"/>
          </p:cNvSpPr>
          <p:nvPr/>
        </p:nvSpPr>
        <p:spPr bwMode="auto">
          <a:xfrm>
            <a:off x="0" y="6248400"/>
            <a:ext cx="9144000" cy="609600"/>
          </a:xfrm>
          <a:prstGeom prst="rect">
            <a:avLst/>
          </a:prstGeom>
          <a:solidFill>
            <a:schemeClr val="tx1"/>
          </a:solidFill>
          <a:ln>
            <a:noFill/>
          </a:ln>
          <a:effectLst/>
          <a:extLst>
            <a:ext uri="{91240B29-F687-4F45-9708-019B960494DF}">
              <a14:hiddenLine xmlns:a14="http://schemas.microsoft.com/office/drawing/2010/main" w="9525">
                <a:solidFill>
                  <a:srgbClr val="0B1E7D"/>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1746" name="Text Box 34"/>
          <p:cNvSpPr txBox="1">
            <a:spLocks noChangeArrowheads="1"/>
          </p:cNvSpPr>
          <p:nvPr/>
        </p:nvSpPr>
        <p:spPr bwMode="auto">
          <a:xfrm>
            <a:off x="3646488" y="517525"/>
            <a:ext cx="1809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spcBef>
                <a:spcPct val="20000"/>
              </a:spcBef>
            </a:pPr>
            <a:r>
              <a:rPr lang="en-US" altLang="en-US" sz="1600" b="1" smtClean="0">
                <a:solidFill>
                  <a:srgbClr val="FFFFFF"/>
                </a:solidFill>
                <a:effectLst>
                  <a:outerShdw blurRad="38100" dist="38100" dir="2700000" algn="tl">
                    <a:srgbClr val="000000"/>
                  </a:outerShdw>
                </a:effectLst>
                <a:latin typeface="Arial" charset="0"/>
                <a:cs typeface="+mn-cs"/>
              </a:rPr>
              <a:t>Presentation Pro</a:t>
            </a:r>
            <a:endParaRPr lang="en-US" altLang="en-US" sz="3000" smtClean="0">
              <a:solidFill>
                <a:srgbClr val="000000"/>
              </a:solidFill>
              <a:latin typeface="Arial" charset="0"/>
              <a:cs typeface="+mn-cs"/>
            </a:endParaRPr>
          </a:p>
        </p:txBody>
      </p:sp>
      <p:pic>
        <p:nvPicPr>
          <p:cNvPr id="371750" name="Picture 38" descr="C:\WINDOWS\DESKTOP\PHlogoforPresPro.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0550" y="6259513"/>
            <a:ext cx="933450" cy="603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1751" name="Object 39"/>
          <p:cNvGraphicFramePr>
            <a:graphicFrameLocks noChangeAspect="1"/>
          </p:cNvGraphicFramePr>
          <p:nvPr/>
        </p:nvGraphicFramePr>
        <p:xfrm>
          <a:off x="8216900" y="6265863"/>
          <a:ext cx="914400" cy="584200"/>
        </p:xfrm>
        <a:graphic>
          <a:graphicData uri="http://schemas.openxmlformats.org/presentationml/2006/ole">
            <mc:AlternateContent xmlns:mc="http://schemas.openxmlformats.org/markup-compatibility/2006">
              <mc:Choice xmlns:v="urn:schemas-microsoft-com:vml" Requires="v">
                <p:oleObj spid="_x0000_s49159" name="Picture" r:id="rId4" imgW="2331720" imgH="1490472" progId="Word.Picture.8">
                  <p:embed/>
                </p:oleObj>
              </mc:Choice>
              <mc:Fallback>
                <p:oleObj name="Picture" r:id="rId4" imgW="2331720" imgH="1490472"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6900" y="6265863"/>
                        <a:ext cx="914400" cy="584200"/>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1752" name="Rectangle 40"/>
          <p:cNvSpPr>
            <a:spLocks noChangeArrowheads="1"/>
          </p:cNvSpPr>
          <p:nvPr/>
        </p:nvSpPr>
        <p:spPr bwMode="auto">
          <a:xfrm>
            <a:off x="8215313" y="6267450"/>
            <a:ext cx="898525" cy="569913"/>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Tree>
    <p:extLst>
      <p:ext uri="{BB962C8B-B14F-4D97-AF65-F5344CB8AC3E}">
        <p14:creationId xmlns:p14="http://schemas.microsoft.com/office/powerpoint/2010/main" val="1479489996"/>
      </p:ext>
    </p:extLst>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DB17EEEA-00A7-4EB1-B699-373CEF9BE67E}" type="datetimeFigureOut">
              <a:rPr lang="en-US"/>
              <a:pPr>
                <a:defRPr/>
              </a:pPr>
              <a:t>1/26/2015</a:t>
            </a:fld>
            <a:endParaRPr lang="en-US" dirty="0"/>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E7717DE8-8BDB-4E31-AB13-C815A880E75A}" type="slidenum">
              <a:rPr lang="en-US"/>
              <a:pPr>
                <a:defRPr/>
              </a:pPr>
              <a:t>‹#›</a:t>
            </a:fld>
            <a:endParaRPr lang="en-US" dirty="0"/>
          </a:p>
        </p:txBody>
      </p:sp>
    </p:spTree>
    <p:extLst>
      <p:ext uri="{BB962C8B-B14F-4D97-AF65-F5344CB8AC3E}">
        <p14:creationId xmlns:p14="http://schemas.microsoft.com/office/powerpoint/2010/main" val="7519702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995887"/>
      </p:ext>
    </p:extLst>
  </p:cSld>
  <p:clrMapOvr>
    <a:masterClrMapping/>
  </p:clrMapOvr>
  <p:transition spd="med">
    <p:dissolv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75364640"/>
      </p:ext>
    </p:extLst>
  </p:cSld>
  <p:clrMapOvr>
    <a:masterClrMapping/>
  </p:clrMapOvr>
  <p:transition spd="med">
    <p:dissolv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90600"/>
            <a:ext cx="4229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90600"/>
            <a:ext cx="4229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7880472"/>
      </p:ext>
    </p:extLst>
  </p:cSld>
  <p:clrMapOvr>
    <a:masterClrMapping/>
  </p:clrMapOvr>
  <p:transition spd="med">
    <p:dissolv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7947756"/>
      </p:ext>
    </p:extLst>
  </p:cSld>
  <p:clrMapOvr>
    <a:masterClrMapping/>
  </p:clrMapOvr>
  <p:transition spd="med">
    <p:dissolv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72831211"/>
      </p:ext>
    </p:extLst>
  </p:cSld>
  <p:clrMapOvr>
    <a:masterClrMapping/>
  </p:clrMapOvr>
  <p:transition spd="med">
    <p:dissolv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5917266"/>
      </p:ext>
    </p:extLst>
  </p:cSld>
  <p:clrMapOvr>
    <a:masterClrMapping/>
  </p:clrMapOvr>
  <p:transition spd="med">
    <p:dissolv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04330521"/>
      </p:ext>
    </p:extLst>
  </p:cSld>
  <p:clrMapOvr>
    <a:masterClrMapping/>
  </p:clrMapOvr>
  <p:transition spd="med">
    <p:dissolv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02232546"/>
      </p:ext>
    </p:extLst>
  </p:cSld>
  <p:clrMapOvr>
    <a:masterClrMapping/>
  </p:clrMapOvr>
  <p:transition spd="med">
    <p:dissolv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6747118"/>
      </p:ext>
    </p:extLst>
  </p:cSld>
  <p:clrMapOvr>
    <a:masterClrMapping/>
  </p:clrMapOvr>
  <p:transition spd="med">
    <p:dissolv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0"/>
            <a:ext cx="215265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0"/>
            <a:ext cx="63055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1131191"/>
      </p:ext>
    </p:extLst>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515FB454-DDF0-415C-9DE3-0714F807C3E1}" type="datetimeFigureOut">
              <a:rPr lang="en-US"/>
              <a:pPr>
                <a:defRPr/>
              </a:pPr>
              <a:t>1/26/2015</a:t>
            </a:fld>
            <a:endParaRPr lang="en-US" dirty="0"/>
          </a:p>
        </p:txBody>
      </p:sp>
      <p:sp>
        <p:nvSpPr>
          <p:cNvPr id="8"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5B86434B-DFB1-4A09-9CDE-6B03B26BDD6F}" type="slidenum">
              <a:rPr lang="en-US"/>
              <a:pPr>
                <a:defRPr/>
              </a:pPr>
              <a:t>‹#›</a:t>
            </a:fld>
            <a:endParaRPr lang="en-US" dirty="0"/>
          </a:p>
        </p:txBody>
      </p:sp>
    </p:spTree>
    <p:extLst>
      <p:ext uri="{BB962C8B-B14F-4D97-AF65-F5344CB8AC3E}">
        <p14:creationId xmlns:p14="http://schemas.microsoft.com/office/powerpoint/2010/main" val="26628545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990600"/>
            <a:ext cx="8610600" cy="4267200"/>
          </a:xfrm>
        </p:spPr>
        <p:txBody>
          <a:bodyPr/>
          <a:lstStyle/>
          <a:p>
            <a:endParaRPr lang="en-US"/>
          </a:p>
        </p:txBody>
      </p:sp>
    </p:spTree>
    <p:extLst>
      <p:ext uri="{BB962C8B-B14F-4D97-AF65-F5344CB8AC3E}">
        <p14:creationId xmlns:p14="http://schemas.microsoft.com/office/powerpoint/2010/main" val="1477691105"/>
      </p:ext>
    </p:extLst>
  </p:cSld>
  <p:clrMapOvr>
    <a:masterClrMapping/>
  </p:clrMapOvr>
  <p:transition spd="med">
    <p:dissolv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90600"/>
            <a:ext cx="86106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3200400"/>
            <a:ext cx="86106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8453571"/>
      </p:ext>
    </p:extLst>
  </p:cSld>
  <p:clrMapOvr>
    <a:masterClrMapping/>
  </p:clrMapOvr>
  <p:transition spd="med">
    <p:dissolv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90600"/>
            <a:ext cx="4229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990600"/>
            <a:ext cx="4229100" cy="4267200"/>
          </a:xfrm>
        </p:spPr>
        <p:txBody>
          <a:bodyPr/>
          <a:lstStyle/>
          <a:p>
            <a:endParaRPr lang="en-US"/>
          </a:p>
        </p:txBody>
      </p:sp>
    </p:spTree>
    <p:extLst>
      <p:ext uri="{BB962C8B-B14F-4D97-AF65-F5344CB8AC3E}">
        <p14:creationId xmlns:p14="http://schemas.microsoft.com/office/powerpoint/2010/main" val="4009088167"/>
      </p:ext>
    </p:extLst>
  </p:cSld>
  <p:clrMapOvr>
    <a:masterClrMapping/>
  </p:clrMapOvr>
  <p:transition spd="med">
    <p:dissolv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D15FCB9-CFC2-4365-AD7B-2AEF605AB7FF}" type="datetimeFigureOut">
              <a:rPr lang="en-US"/>
              <a:pPr>
                <a:defRPr/>
              </a:pPr>
              <a:t>1/26/2015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C1C701-6C7D-42B8-94A4-053A0FE0F165}" type="slidenum">
              <a:rPr lang="en-US"/>
              <a:pPr>
                <a:defRPr/>
              </a:pPr>
              <a:t>‹#›</a:t>
            </a:fld>
            <a:endParaRPr lang="en-US"/>
          </a:p>
        </p:txBody>
      </p:sp>
    </p:spTree>
    <p:extLst>
      <p:ext uri="{BB962C8B-B14F-4D97-AF65-F5344CB8AC3E}">
        <p14:creationId xmlns:p14="http://schemas.microsoft.com/office/powerpoint/2010/main" val="8800751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A47D8DB-1B8F-4727-B1EE-9AF955BF6547}" type="datetimeFigureOut">
              <a:rPr lang="en-US"/>
              <a:pPr>
                <a:defRPr/>
              </a:pPr>
              <a:t>1/26/2015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930E58-4F1D-4ACC-B956-70D0E02B438F}" type="slidenum">
              <a:rPr lang="en-US"/>
              <a:pPr>
                <a:defRPr/>
              </a:pPr>
              <a:t>‹#›</a:t>
            </a:fld>
            <a:endParaRPr lang="en-US"/>
          </a:p>
        </p:txBody>
      </p:sp>
    </p:spTree>
    <p:extLst>
      <p:ext uri="{BB962C8B-B14F-4D97-AF65-F5344CB8AC3E}">
        <p14:creationId xmlns:p14="http://schemas.microsoft.com/office/powerpoint/2010/main" val="4910547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9D0A547-D01B-49D0-A4EE-E5133EED86AA}" type="datetimeFigureOut">
              <a:rPr lang="en-US"/>
              <a:pPr>
                <a:defRPr/>
              </a:pPr>
              <a:t>1/26/2015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A6E75B-563C-41AA-A33D-5E58A03E83BF}" type="slidenum">
              <a:rPr lang="en-US"/>
              <a:pPr>
                <a:defRPr/>
              </a:pPr>
              <a:t>‹#›</a:t>
            </a:fld>
            <a:endParaRPr lang="en-US"/>
          </a:p>
        </p:txBody>
      </p:sp>
    </p:spTree>
    <p:extLst>
      <p:ext uri="{BB962C8B-B14F-4D97-AF65-F5344CB8AC3E}">
        <p14:creationId xmlns:p14="http://schemas.microsoft.com/office/powerpoint/2010/main" val="35893871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A12A970-5318-4D99-BB42-BC3D1C585AEC}" type="datetimeFigureOut">
              <a:rPr lang="en-US"/>
              <a:pPr>
                <a:defRPr/>
              </a:pPr>
              <a:t>1/26/2015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4CE839-A9C9-48EF-BB14-B95A00E67492}" type="slidenum">
              <a:rPr lang="en-US"/>
              <a:pPr>
                <a:defRPr/>
              </a:pPr>
              <a:t>‹#›</a:t>
            </a:fld>
            <a:endParaRPr lang="en-US"/>
          </a:p>
        </p:txBody>
      </p:sp>
    </p:spTree>
    <p:extLst>
      <p:ext uri="{BB962C8B-B14F-4D97-AF65-F5344CB8AC3E}">
        <p14:creationId xmlns:p14="http://schemas.microsoft.com/office/powerpoint/2010/main" val="33550310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2134BC9-99A6-499B-8314-AF61EE4F39BE}" type="datetimeFigureOut">
              <a:rPr lang="en-US"/>
              <a:pPr>
                <a:defRPr/>
              </a:pPr>
              <a:t>1/26/2015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6ACEE7E-5387-4B9E-91A0-E720954DAF24}" type="slidenum">
              <a:rPr lang="en-US"/>
              <a:pPr>
                <a:defRPr/>
              </a:pPr>
              <a:t>‹#›</a:t>
            </a:fld>
            <a:endParaRPr lang="en-US"/>
          </a:p>
        </p:txBody>
      </p:sp>
    </p:spTree>
    <p:extLst>
      <p:ext uri="{BB962C8B-B14F-4D97-AF65-F5344CB8AC3E}">
        <p14:creationId xmlns:p14="http://schemas.microsoft.com/office/powerpoint/2010/main" val="19004170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4EF9915-6E15-4B04-B003-B74D9EF206A8}" type="datetimeFigureOut">
              <a:rPr lang="en-US"/>
              <a:pPr>
                <a:defRPr/>
              </a:pPr>
              <a:t>1/26/2015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36C1567-A144-43C9-9001-B8ED850BD430}" type="slidenum">
              <a:rPr lang="en-US"/>
              <a:pPr>
                <a:defRPr/>
              </a:pPr>
              <a:t>‹#›</a:t>
            </a:fld>
            <a:endParaRPr lang="en-US"/>
          </a:p>
        </p:txBody>
      </p:sp>
    </p:spTree>
    <p:extLst>
      <p:ext uri="{BB962C8B-B14F-4D97-AF65-F5344CB8AC3E}">
        <p14:creationId xmlns:p14="http://schemas.microsoft.com/office/powerpoint/2010/main" val="14328799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FC32723-1C42-43AA-9979-1CB31EF3A0F7}" type="datetimeFigureOut">
              <a:rPr lang="en-US"/>
              <a:pPr>
                <a:defRPr/>
              </a:pPr>
              <a:t>1/26/2015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12126CB-41D4-4FB0-BE91-1F84C4E5182D}" type="slidenum">
              <a:rPr lang="en-US"/>
              <a:pPr>
                <a:defRPr/>
              </a:pPr>
              <a:t>‹#›</a:t>
            </a:fld>
            <a:endParaRPr lang="en-US"/>
          </a:p>
        </p:txBody>
      </p:sp>
    </p:spTree>
    <p:extLst>
      <p:ext uri="{BB962C8B-B14F-4D97-AF65-F5344CB8AC3E}">
        <p14:creationId xmlns:p14="http://schemas.microsoft.com/office/powerpoint/2010/main" val="242293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DA035294-0DAF-420C-B329-10A31E145B62}" type="datetimeFigureOut">
              <a:rPr lang="en-US"/>
              <a:pPr>
                <a:defRPr/>
              </a:pPr>
              <a:t>1/26/2015</a:t>
            </a:fld>
            <a:endParaRPr lang="en-US" dirty="0"/>
          </a:p>
        </p:txBody>
      </p:sp>
      <p:sp>
        <p:nvSpPr>
          <p:cNvPr id="4"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F596B8FC-CF67-4F30-AE67-5EF9C8AA470F}" type="slidenum">
              <a:rPr lang="en-US"/>
              <a:pPr>
                <a:defRPr/>
              </a:pPr>
              <a:t>‹#›</a:t>
            </a:fld>
            <a:endParaRPr lang="en-US" dirty="0"/>
          </a:p>
        </p:txBody>
      </p:sp>
    </p:spTree>
    <p:extLst>
      <p:ext uri="{BB962C8B-B14F-4D97-AF65-F5344CB8AC3E}">
        <p14:creationId xmlns:p14="http://schemas.microsoft.com/office/powerpoint/2010/main" val="9405347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B37BA2-486A-40AB-A24E-DE2B1D81C544}" type="datetimeFigureOut">
              <a:rPr lang="en-US"/>
              <a:pPr>
                <a:defRPr/>
              </a:pPr>
              <a:t>1/26/2015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6E65DF-B25B-45A6-A8C6-8A997B81471C}" type="slidenum">
              <a:rPr lang="en-US"/>
              <a:pPr>
                <a:defRPr/>
              </a:pPr>
              <a:t>‹#›</a:t>
            </a:fld>
            <a:endParaRPr lang="en-US"/>
          </a:p>
        </p:txBody>
      </p:sp>
    </p:spTree>
    <p:extLst>
      <p:ext uri="{BB962C8B-B14F-4D97-AF65-F5344CB8AC3E}">
        <p14:creationId xmlns:p14="http://schemas.microsoft.com/office/powerpoint/2010/main" val="10620708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141D6C0-2389-4D4B-9295-5AA3CFE33762}" type="datetimeFigureOut">
              <a:rPr lang="en-US"/>
              <a:pPr>
                <a:defRPr/>
              </a:pPr>
              <a:t>1/26/2015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6DAB2F-0764-496F-9428-9BF59EF6C9E8}" type="slidenum">
              <a:rPr lang="en-US"/>
              <a:pPr>
                <a:defRPr/>
              </a:pPr>
              <a:t>‹#›</a:t>
            </a:fld>
            <a:endParaRPr lang="en-US"/>
          </a:p>
        </p:txBody>
      </p:sp>
    </p:spTree>
    <p:extLst>
      <p:ext uri="{BB962C8B-B14F-4D97-AF65-F5344CB8AC3E}">
        <p14:creationId xmlns:p14="http://schemas.microsoft.com/office/powerpoint/2010/main" val="33027759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47777F-6151-49EE-88B0-ABB5FFA9AB4C}" type="datetimeFigureOut">
              <a:rPr lang="en-US"/>
              <a:pPr>
                <a:defRPr/>
              </a:pPr>
              <a:t>1/26/2015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BCA083-B011-45AB-A086-993FD1FC06BA}" type="slidenum">
              <a:rPr lang="en-US"/>
              <a:pPr>
                <a:defRPr/>
              </a:pPr>
              <a:t>‹#›</a:t>
            </a:fld>
            <a:endParaRPr lang="en-US"/>
          </a:p>
        </p:txBody>
      </p:sp>
    </p:spTree>
    <p:extLst>
      <p:ext uri="{BB962C8B-B14F-4D97-AF65-F5344CB8AC3E}">
        <p14:creationId xmlns:p14="http://schemas.microsoft.com/office/powerpoint/2010/main" val="35918656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282781-0565-4C5D-B3A6-986ADAF0B3EB}" type="datetimeFigureOut">
              <a:rPr lang="en-US"/>
              <a:pPr>
                <a:defRPr/>
              </a:pPr>
              <a:t>1/26/2015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4214C9-4100-4A6E-876A-D6D830AEB485}" type="slidenum">
              <a:rPr lang="en-US"/>
              <a:pPr>
                <a:defRPr/>
              </a:pPr>
              <a:t>‹#›</a:t>
            </a:fld>
            <a:endParaRPr lang="en-US"/>
          </a:p>
        </p:txBody>
      </p:sp>
    </p:spTree>
    <p:extLst>
      <p:ext uri="{BB962C8B-B14F-4D97-AF65-F5344CB8AC3E}">
        <p14:creationId xmlns:p14="http://schemas.microsoft.com/office/powerpoint/2010/main" val="11209845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6DF4E27A-A698-4B98-897B-53BEBC6AC754}" type="datetimeFigureOut">
              <a:rPr lang="en-US"/>
              <a:pPr>
                <a:defRPr/>
              </a:pPr>
              <a:t>1/26/2015</a:t>
            </a:fld>
            <a:endParaRPr lang="en-US"/>
          </a:p>
        </p:txBody>
      </p:sp>
      <p:sp>
        <p:nvSpPr>
          <p:cNvPr id="5"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4FF0C61D-DC50-498E-8755-C9AF0FCED517}" type="slidenum">
              <a:rPr lang="en-US"/>
              <a:pPr>
                <a:defRPr/>
              </a:pPr>
              <a:t>‹#›</a:t>
            </a:fld>
            <a:endParaRPr lang="en-US"/>
          </a:p>
        </p:txBody>
      </p:sp>
    </p:spTree>
    <p:extLst>
      <p:ext uri="{BB962C8B-B14F-4D97-AF65-F5344CB8AC3E}">
        <p14:creationId xmlns:p14="http://schemas.microsoft.com/office/powerpoint/2010/main" val="11020224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AA8F1034-EA0B-4CBF-89A9-B7281E8375E2}" type="datetimeFigureOut">
              <a:rPr lang="en-US"/>
              <a:pPr>
                <a:defRPr/>
              </a:pPr>
              <a:t>1/26/2015</a:t>
            </a:fld>
            <a:endParaRPr lang="en-US"/>
          </a:p>
        </p:txBody>
      </p:sp>
      <p:sp>
        <p:nvSpPr>
          <p:cNvPr id="5"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7A734FBC-AB22-4F0E-8D36-BEA6D48E1756}" type="slidenum">
              <a:rPr lang="en-US"/>
              <a:pPr>
                <a:defRPr/>
              </a:pPr>
              <a:t>‹#›</a:t>
            </a:fld>
            <a:endParaRPr lang="en-US"/>
          </a:p>
        </p:txBody>
      </p:sp>
    </p:spTree>
    <p:extLst>
      <p:ext uri="{BB962C8B-B14F-4D97-AF65-F5344CB8AC3E}">
        <p14:creationId xmlns:p14="http://schemas.microsoft.com/office/powerpoint/2010/main" val="4973002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F9DAFC5A-8EA8-4B31-A046-D32CC7AFD3B6}" type="datetimeFigureOut">
              <a:rPr lang="en-US"/>
              <a:pPr>
                <a:defRPr/>
              </a:pPr>
              <a:t>1/26/2015</a:t>
            </a:fld>
            <a:endParaRPr lang="en-US"/>
          </a:p>
        </p:txBody>
      </p:sp>
      <p:sp>
        <p:nvSpPr>
          <p:cNvPr id="5"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FBD289DE-2D07-4880-A0F1-5DF5FB32228D}" type="slidenum">
              <a:rPr lang="en-US"/>
              <a:pPr>
                <a:defRPr/>
              </a:pPr>
              <a:t>‹#›</a:t>
            </a:fld>
            <a:endParaRPr lang="en-US"/>
          </a:p>
        </p:txBody>
      </p:sp>
    </p:spTree>
    <p:extLst>
      <p:ext uri="{BB962C8B-B14F-4D97-AF65-F5344CB8AC3E}">
        <p14:creationId xmlns:p14="http://schemas.microsoft.com/office/powerpoint/2010/main" val="14329605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255B43F6-44FB-4C0D-8F10-A46E407ACE42}" type="datetimeFigureOut">
              <a:rPr lang="en-US"/>
              <a:pPr>
                <a:defRPr/>
              </a:pPr>
              <a:t>1/26/2015</a:t>
            </a:fld>
            <a:endParaRPr lang="en-US"/>
          </a:p>
        </p:txBody>
      </p:sp>
      <p:sp>
        <p:nvSpPr>
          <p:cNvPr id="6"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2C7012C3-BDDA-48D6-A383-590762B3B653}" type="slidenum">
              <a:rPr lang="en-US"/>
              <a:pPr>
                <a:defRPr/>
              </a:pPr>
              <a:t>‹#›</a:t>
            </a:fld>
            <a:endParaRPr lang="en-US"/>
          </a:p>
        </p:txBody>
      </p:sp>
    </p:spTree>
    <p:extLst>
      <p:ext uri="{BB962C8B-B14F-4D97-AF65-F5344CB8AC3E}">
        <p14:creationId xmlns:p14="http://schemas.microsoft.com/office/powerpoint/2010/main" val="7723511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C3DF1A5E-084F-4DB5-A312-A5EA853DCF3D}" type="datetimeFigureOut">
              <a:rPr lang="en-US"/>
              <a:pPr>
                <a:defRPr/>
              </a:pPr>
              <a:t>1/26/2015</a:t>
            </a:fld>
            <a:endParaRPr lang="en-US"/>
          </a:p>
        </p:txBody>
      </p:sp>
      <p:sp>
        <p:nvSpPr>
          <p:cNvPr id="8"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9"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3EF79EC5-BA20-43F7-B1CA-CCE2EBDA6271}" type="slidenum">
              <a:rPr lang="en-US"/>
              <a:pPr>
                <a:defRPr/>
              </a:pPr>
              <a:t>‹#›</a:t>
            </a:fld>
            <a:endParaRPr lang="en-US"/>
          </a:p>
        </p:txBody>
      </p:sp>
    </p:spTree>
    <p:extLst>
      <p:ext uri="{BB962C8B-B14F-4D97-AF65-F5344CB8AC3E}">
        <p14:creationId xmlns:p14="http://schemas.microsoft.com/office/powerpoint/2010/main" val="2956348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949CB453-2249-49CC-9D85-B09001F0BFAC}" type="datetimeFigureOut">
              <a:rPr lang="en-US"/>
              <a:pPr>
                <a:defRPr/>
              </a:pPr>
              <a:t>1/26/2015</a:t>
            </a:fld>
            <a:endParaRPr lang="en-US"/>
          </a:p>
        </p:txBody>
      </p:sp>
      <p:sp>
        <p:nvSpPr>
          <p:cNvPr id="4"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5"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F4C6B6E4-7260-44D2-A134-81DA72499255}" type="slidenum">
              <a:rPr lang="en-US"/>
              <a:pPr>
                <a:defRPr/>
              </a:pPr>
              <a:t>‹#›</a:t>
            </a:fld>
            <a:endParaRPr lang="en-US"/>
          </a:p>
        </p:txBody>
      </p:sp>
    </p:spTree>
    <p:extLst>
      <p:ext uri="{BB962C8B-B14F-4D97-AF65-F5344CB8AC3E}">
        <p14:creationId xmlns:p14="http://schemas.microsoft.com/office/powerpoint/2010/main" val="259474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5EC5DAB9-2498-4181-B2A8-8D3122C13100}" type="datetimeFigureOut">
              <a:rPr lang="en-US"/>
              <a:pPr>
                <a:defRPr/>
              </a:pPr>
              <a:t>1/26/2015</a:t>
            </a:fld>
            <a:endParaRPr lang="en-US" dirty="0"/>
          </a:p>
        </p:txBody>
      </p:sp>
      <p:sp>
        <p:nvSpPr>
          <p:cNvPr id="3"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9C1C27B4-2633-44F6-B37D-22E7CA516265}" type="slidenum">
              <a:rPr lang="en-US"/>
              <a:pPr>
                <a:defRPr/>
              </a:pPr>
              <a:t>‹#›</a:t>
            </a:fld>
            <a:endParaRPr lang="en-US" dirty="0"/>
          </a:p>
        </p:txBody>
      </p:sp>
    </p:spTree>
    <p:extLst>
      <p:ext uri="{BB962C8B-B14F-4D97-AF65-F5344CB8AC3E}">
        <p14:creationId xmlns:p14="http://schemas.microsoft.com/office/powerpoint/2010/main" val="381034983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CBAFFA7B-EAF3-4E02-9338-B8427A26EE26}" type="datetimeFigureOut">
              <a:rPr lang="en-US"/>
              <a:pPr>
                <a:defRPr/>
              </a:pPr>
              <a:t>1/26/2015</a:t>
            </a:fld>
            <a:endParaRPr lang="en-US"/>
          </a:p>
        </p:txBody>
      </p:sp>
      <p:sp>
        <p:nvSpPr>
          <p:cNvPr id="3"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4"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BEF14B22-F831-4944-8D1F-0FF777E2872A}" type="slidenum">
              <a:rPr lang="en-US"/>
              <a:pPr>
                <a:defRPr/>
              </a:pPr>
              <a:t>‹#›</a:t>
            </a:fld>
            <a:endParaRPr lang="en-US"/>
          </a:p>
        </p:txBody>
      </p:sp>
    </p:spTree>
    <p:extLst>
      <p:ext uri="{BB962C8B-B14F-4D97-AF65-F5344CB8AC3E}">
        <p14:creationId xmlns:p14="http://schemas.microsoft.com/office/powerpoint/2010/main" val="24985659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4922FC91-99B4-4F82-ACBD-8D12B44F9FC0}" type="datetimeFigureOut">
              <a:rPr lang="en-US"/>
              <a:pPr>
                <a:defRPr/>
              </a:pPr>
              <a:t>1/26/2015</a:t>
            </a:fld>
            <a:endParaRPr lang="en-US"/>
          </a:p>
        </p:txBody>
      </p:sp>
      <p:sp>
        <p:nvSpPr>
          <p:cNvPr id="6"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C6FED2BF-B50E-4BAC-BA45-8CDDBD271F18}" type="slidenum">
              <a:rPr lang="en-US"/>
              <a:pPr>
                <a:defRPr/>
              </a:pPr>
              <a:t>‹#›</a:t>
            </a:fld>
            <a:endParaRPr lang="en-US"/>
          </a:p>
        </p:txBody>
      </p:sp>
    </p:spTree>
    <p:extLst>
      <p:ext uri="{BB962C8B-B14F-4D97-AF65-F5344CB8AC3E}">
        <p14:creationId xmlns:p14="http://schemas.microsoft.com/office/powerpoint/2010/main" val="37499335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06F563A7-16CF-4849-BB5E-87B1CF292A59}" type="datetimeFigureOut">
              <a:rPr lang="en-US"/>
              <a:pPr>
                <a:defRPr/>
              </a:pPr>
              <a:t>1/26/2015</a:t>
            </a:fld>
            <a:endParaRPr lang="en-US"/>
          </a:p>
        </p:txBody>
      </p:sp>
      <p:sp>
        <p:nvSpPr>
          <p:cNvPr id="6"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5366CDBD-002E-4131-94A1-5D11178730B5}" type="slidenum">
              <a:rPr lang="en-US"/>
              <a:pPr>
                <a:defRPr/>
              </a:pPr>
              <a:t>‹#›</a:t>
            </a:fld>
            <a:endParaRPr lang="en-US"/>
          </a:p>
        </p:txBody>
      </p:sp>
    </p:spTree>
    <p:extLst>
      <p:ext uri="{BB962C8B-B14F-4D97-AF65-F5344CB8AC3E}">
        <p14:creationId xmlns:p14="http://schemas.microsoft.com/office/powerpoint/2010/main" val="19594370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7C2077D3-BF01-4E97-A378-8A358E9B17F6}" type="datetimeFigureOut">
              <a:rPr lang="en-US"/>
              <a:pPr>
                <a:defRPr/>
              </a:pPr>
              <a:t>1/26/2015</a:t>
            </a:fld>
            <a:endParaRPr lang="en-US"/>
          </a:p>
        </p:txBody>
      </p:sp>
      <p:sp>
        <p:nvSpPr>
          <p:cNvPr id="5"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65920E71-645E-4E53-A1F0-CE51EF51A872}" type="slidenum">
              <a:rPr lang="en-US"/>
              <a:pPr>
                <a:defRPr/>
              </a:pPr>
              <a:t>‹#›</a:t>
            </a:fld>
            <a:endParaRPr lang="en-US"/>
          </a:p>
        </p:txBody>
      </p:sp>
    </p:spTree>
    <p:extLst>
      <p:ext uri="{BB962C8B-B14F-4D97-AF65-F5344CB8AC3E}">
        <p14:creationId xmlns:p14="http://schemas.microsoft.com/office/powerpoint/2010/main" val="21333065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153881A4-6F12-405E-9F53-E8F286C3DEB1}" type="datetimeFigureOut">
              <a:rPr lang="en-US"/>
              <a:pPr>
                <a:defRPr/>
              </a:pPr>
              <a:t>1/26/2015</a:t>
            </a:fld>
            <a:endParaRPr lang="en-US"/>
          </a:p>
        </p:txBody>
      </p:sp>
      <p:sp>
        <p:nvSpPr>
          <p:cNvPr id="5" name="Footer Placeholder 4"/>
          <p:cNvSpPr>
            <a:spLocks noGrp="1"/>
          </p:cNvSpPr>
          <p:nvPr>
            <p:ph type="ftr" sz="quarter" idx="11"/>
          </p:nvPr>
        </p:nvSpPr>
        <p:spPr/>
        <p:txBody>
          <a:bodyPr/>
          <a:lstStyle>
            <a:lvl1pPr algn="l" defTabSz="457200">
              <a:defRPr>
                <a:effectLst>
                  <a:outerShdw blurRad="38100" dist="38100" dir="2700000" algn="tl">
                    <a:srgbClr val="000000">
                      <a:alpha val="43137"/>
                    </a:srgbClr>
                  </a:outerShdw>
                </a:effectLst>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457200">
              <a:defRPr>
                <a:effectLst>
                  <a:outerShdw blurRad="38100" dist="38100" dir="2700000" algn="tl">
                    <a:srgbClr val="000000">
                      <a:alpha val="43137"/>
                    </a:srgbClr>
                  </a:outerShdw>
                </a:effectLst>
                <a:ea typeface="ＭＳ Ｐゴシック" pitchFamily="34" charset="-128"/>
              </a:defRPr>
            </a:lvl1pPr>
          </a:lstStyle>
          <a:p>
            <a:pPr>
              <a:defRPr/>
            </a:pPr>
            <a:fld id="{58475633-E437-4C87-8B1A-1FEC29B0A740}" type="slidenum">
              <a:rPr lang="en-US"/>
              <a:pPr>
                <a:defRPr/>
              </a:pPr>
              <a:t>‹#›</a:t>
            </a:fld>
            <a:endParaRPr lang="en-US"/>
          </a:p>
        </p:txBody>
      </p:sp>
    </p:spTree>
    <p:extLst>
      <p:ext uri="{BB962C8B-B14F-4D97-AF65-F5344CB8AC3E}">
        <p14:creationId xmlns:p14="http://schemas.microsoft.com/office/powerpoint/2010/main" val="33556010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71740" name="Rectangle 28"/>
          <p:cNvSpPr>
            <a:spLocks noChangeArrowheads="1"/>
          </p:cNvSpPr>
          <p:nvPr/>
        </p:nvSpPr>
        <p:spPr bwMode="auto">
          <a:xfrm>
            <a:off x="3276600" y="0"/>
            <a:ext cx="2552700" cy="9017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endParaRPr>
          </a:p>
        </p:txBody>
      </p:sp>
      <p:sp>
        <p:nvSpPr>
          <p:cNvPr id="371741" name="Rectangle 29"/>
          <p:cNvSpPr>
            <a:spLocks noGrp="1" noChangeArrowheads="1"/>
          </p:cNvSpPr>
          <p:nvPr>
            <p:ph type="ctrTitle" sz="quarter"/>
          </p:nvPr>
        </p:nvSpPr>
        <p:spPr>
          <a:xfrm>
            <a:off x="838200" y="1219200"/>
            <a:ext cx="7543800" cy="1752600"/>
          </a:xfrm>
          <a:effectLst>
            <a:outerShdw dist="35921" dir="2700000" algn="ctr" rotWithShape="0">
              <a:srgbClr val="808080"/>
            </a:outerShdw>
          </a:effectLst>
          <a:extLst>
            <a:ext uri="{909E8E84-426E-40DD-AFC4-6F175D3DCCD1}">
              <a14:hiddenFill xmlns:a14="http://schemas.microsoft.com/office/drawing/2010/main">
                <a:solidFill>
                  <a:srgbClr val="FFCC00"/>
                </a:solidFill>
              </a14:hiddenFill>
            </a:ext>
          </a:extLst>
        </p:spPr>
        <p:txBody>
          <a:bodyPr/>
          <a:lstStyle>
            <a:lvl1pPr algn="ctr">
              <a:defRPr sz="4800"/>
            </a:lvl1pPr>
          </a:lstStyle>
          <a:p>
            <a:pPr lvl="0"/>
            <a:r>
              <a:rPr lang="en-US" altLang="en-US" noProof="0" smtClean="0"/>
              <a:t>Click to edit Master title style</a:t>
            </a:r>
          </a:p>
        </p:txBody>
      </p:sp>
      <p:sp>
        <p:nvSpPr>
          <p:cNvPr id="371742" name="Rectangle 30"/>
          <p:cNvSpPr>
            <a:spLocks noGrp="1" noChangeArrowheads="1"/>
          </p:cNvSpPr>
          <p:nvPr>
            <p:ph type="subTitle" sz="quarter" idx="1"/>
          </p:nvPr>
        </p:nvSpPr>
        <p:spPr>
          <a:xfrm>
            <a:off x="838200" y="3048000"/>
            <a:ext cx="7543800" cy="838200"/>
          </a:xfr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0" indent="0" algn="ctr">
              <a:buFontTx/>
              <a:buNone/>
              <a:defRPr sz="3200" i="1"/>
            </a:lvl1pPr>
          </a:lstStyle>
          <a:p>
            <a:pPr lvl="0"/>
            <a:r>
              <a:rPr lang="en-US" altLang="en-US" noProof="0" smtClean="0"/>
              <a:t>Click to edit Master subtitle style</a:t>
            </a:r>
          </a:p>
        </p:txBody>
      </p:sp>
      <p:sp>
        <p:nvSpPr>
          <p:cNvPr id="371743" name="Rectangle 31"/>
          <p:cNvSpPr>
            <a:spLocks noChangeArrowheads="1"/>
          </p:cNvSpPr>
          <p:nvPr/>
        </p:nvSpPr>
        <p:spPr bwMode="auto">
          <a:xfrm>
            <a:off x="0" y="6248400"/>
            <a:ext cx="9144000" cy="609600"/>
          </a:xfrm>
          <a:prstGeom prst="rect">
            <a:avLst/>
          </a:prstGeom>
          <a:solidFill>
            <a:schemeClr val="tx1"/>
          </a:solidFill>
          <a:ln>
            <a:noFill/>
          </a:ln>
          <a:effectLst/>
          <a:extLst>
            <a:ext uri="{91240B29-F687-4F45-9708-019B960494DF}">
              <a14:hiddenLine xmlns:a14="http://schemas.microsoft.com/office/drawing/2010/main" w="9525">
                <a:solidFill>
                  <a:srgbClr val="0B1E7D"/>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endParaRPr>
          </a:p>
        </p:txBody>
      </p:sp>
      <p:sp>
        <p:nvSpPr>
          <p:cNvPr id="371746" name="Text Box 34"/>
          <p:cNvSpPr txBox="1">
            <a:spLocks noChangeArrowheads="1"/>
          </p:cNvSpPr>
          <p:nvPr/>
        </p:nvSpPr>
        <p:spPr bwMode="auto">
          <a:xfrm>
            <a:off x="3646488" y="517525"/>
            <a:ext cx="1809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eaLnBrk="0" hangingPunct="0">
              <a:spcBef>
                <a:spcPct val="20000"/>
              </a:spcBef>
            </a:pPr>
            <a:r>
              <a:rPr lang="en-US" altLang="en-US" sz="1600" b="1" smtClean="0">
                <a:solidFill>
                  <a:srgbClr val="FFFFFF"/>
                </a:solidFill>
                <a:effectLst>
                  <a:outerShdw blurRad="38100" dist="38100" dir="2700000" algn="tl">
                    <a:srgbClr val="000000"/>
                  </a:outerShdw>
                </a:effectLst>
                <a:latin typeface="Arial" charset="0"/>
              </a:rPr>
              <a:t>Presentation Pro</a:t>
            </a:r>
            <a:endParaRPr lang="en-US" altLang="en-US" sz="3000" smtClean="0">
              <a:solidFill>
                <a:srgbClr val="000000"/>
              </a:solidFill>
              <a:latin typeface="Arial" charset="0"/>
            </a:endParaRPr>
          </a:p>
        </p:txBody>
      </p:sp>
      <p:pic>
        <p:nvPicPr>
          <p:cNvPr id="371750" name="Picture 38" descr="C:\WINDOWS\DESKTOP\PHlogoforPresPro.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0550" y="6259513"/>
            <a:ext cx="933450" cy="603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1751" name="Object 39"/>
          <p:cNvGraphicFramePr>
            <a:graphicFrameLocks noChangeAspect="1"/>
          </p:cNvGraphicFramePr>
          <p:nvPr/>
        </p:nvGraphicFramePr>
        <p:xfrm>
          <a:off x="8216900" y="6265863"/>
          <a:ext cx="914400" cy="584200"/>
        </p:xfrm>
        <a:graphic>
          <a:graphicData uri="http://schemas.openxmlformats.org/presentationml/2006/ole">
            <mc:AlternateContent xmlns:mc="http://schemas.openxmlformats.org/markup-compatibility/2006">
              <mc:Choice xmlns:v="urn:schemas-microsoft-com:vml" Requires="v">
                <p:oleObj spid="_x0000_s51205" name="Picture" r:id="rId4" imgW="2331720" imgH="1490472" progId="Word.Picture.8">
                  <p:embed/>
                </p:oleObj>
              </mc:Choice>
              <mc:Fallback>
                <p:oleObj name="Picture" r:id="rId4" imgW="2331720" imgH="1490472"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6900" y="6265863"/>
                        <a:ext cx="914400" cy="584200"/>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1752" name="Rectangle 40"/>
          <p:cNvSpPr>
            <a:spLocks noChangeArrowheads="1"/>
          </p:cNvSpPr>
          <p:nvPr/>
        </p:nvSpPr>
        <p:spPr bwMode="auto">
          <a:xfrm>
            <a:off x="8215313" y="6267450"/>
            <a:ext cx="898525" cy="569913"/>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endParaRPr>
          </a:p>
        </p:txBody>
      </p:sp>
    </p:spTree>
    <p:extLst>
      <p:ext uri="{BB962C8B-B14F-4D97-AF65-F5344CB8AC3E}">
        <p14:creationId xmlns:p14="http://schemas.microsoft.com/office/powerpoint/2010/main" val="2251558168"/>
      </p:ext>
    </p:extLst>
  </p:cSld>
  <p:clrMapOvr>
    <a:masterClrMapping/>
  </p:clrMapOvr>
  <p:transition spd="med">
    <p:dissolv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1990429"/>
      </p:ext>
    </p:extLst>
  </p:cSld>
  <p:clrMapOvr>
    <a:masterClrMapping/>
  </p:clrMapOvr>
  <p:transition spd="med">
    <p:dissolv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14793238"/>
      </p:ext>
    </p:extLst>
  </p:cSld>
  <p:clrMapOvr>
    <a:masterClrMapping/>
  </p:clrMapOvr>
  <p:transition spd="med">
    <p:dissolv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90600"/>
            <a:ext cx="4229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990600"/>
            <a:ext cx="42291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9442526"/>
      </p:ext>
    </p:extLst>
  </p:cSld>
  <p:clrMapOvr>
    <a:masterClrMapping/>
  </p:clrMapOvr>
  <p:transition spd="med">
    <p:dissolv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9618562"/>
      </p:ext>
    </p:extLst>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4E675799-3422-4686-97F0-3950EBDCDEA5}" type="datetimeFigureOut">
              <a:rPr lang="en-US"/>
              <a:pPr>
                <a:defRPr/>
              </a:pPr>
              <a:t>1/26/2015</a:t>
            </a:fld>
            <a:endParaRPr lang="en-US" dirty="0"/>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14A02DEC-315B-4E2C-BE67-54CEBE64C239}" type="slidenum">
              <a:rPr lang="en-US"/>
              <a:pPr>
                <a:defRPr/>
              </a:pPr>
              <a:t>‹#›</a:t>
            </a:fld>
            <a:endParaRPr lang="en-US" dirty="0"/>
          </a:p>
        </p:txBody>
      </p:sp>
    </p:spTree>
    <p:extLst>
      <p:ext uri="{BB962C8B-B14F-4D97-AF65-F5344CB8AC3E}">
        <p14:creationId xmlns:p14="http://schemas.microsoft.com/office/powerpoint/2010/main" val="13625519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1532702"/>
      </p:ext>
    </p:extLst>
  </p:cSld>
  <p:clrMapOvr>
    <a:masterClrMapping/>
  </p:clrMapOvr>
  <p:transition spd="med">
    <p:dissolv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1608781"/>
      </p:ext>
    </p:extLst>
  </p:cSld>
  <p:clrMapOvr>
    <a:masterClrMapping/>
  </p:clrMapOvr>
  <p:transition spd="med">
    <p:dissolv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7816072"/>
      </p:ext>
    </p:extLst>
  </p:cSld>
  <p:clrMapOvr>
    <a:masterClrMapping/>
  </p:clrMapOvr>
  <p:transition spd="med">
    <p:dissolv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3318259"/>
      </p:ext>
    </p:extLst>
  </p:cSld>
  <p:clrMapOvr>
    <a:masterClrMapping/>
  </p:clrMapOvr>
  <p:transition spd="med">
    <p:dissolv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4396054"/>
      </p:ext>
    </p:extLst>
  </p:cSld>
  <p:clrMapOvr>
    <a:masterClrMapping/>
  </p:clrMapOvr>
  <p:transition spd="med">
    <p:dissolv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0"/>
            <a:ext cx="215265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0"/>
            <a:ext cx="63055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9313850"/>
      </p:ext>
    </p:extLst>
  </p:cSld>
  <p:clrMapOvr>
    <a:masterClrMapping/>
  </p:clrMapOvr>
  <p:transition spd="med">
    <p:dissolv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990600"/>
            <a:ext cx="8610600" cy="4267200"/>
          </a:xfrm>
        </p:spPr>
        <p:txBody>
          <a:bodyPr/>
          <a:lstStyle/>
          <a:p>
            <a:endParaRPr lang="en-US"/>
          </a:p>
        </p:txBody>
      </p:sp>
    </p:spTree>
    <p:extLst>
      <p:ext uri="{BB962C8B-B14F-4D97-AF65-F5344CB8AC3E}">
        <p14:creationId xmlns:p14="http://schemas.microsoft.com/office/powerpoint/2010/main" val="3777856704"/>
      </p:ext>
    </p:extLst>
  </p:cSld>
  <p:clrMapOvr>
    <a:masterClrMapping/>
  </p:clrMapOvr>
  <p:transition spd="med">
    <p:dissolv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990600"/>
            <a:ext cx="86106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3200400"/>
            <a:ext cx="8610600" cy="205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8180675"/>
      </p:ext>
    </p:extLst>
  </p:cSld>
  <p:clrMapOvr>
    <a:masterClrMapping/>
  </p:clrMapOvr>
  <p:transition spd="med">
    <p:dissolv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90600"/>
            <a:ext cx="42291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990600"/>
            <a:ext cx="4229100" cy="4267200"/>
          </a:xfrm>
        </p:spPr>
        <p:txBody>
          <a:bodyPr/>
          <a:lstStyle/>
          <a:p>
            <a:endParaRPr lang="en-US"/>
          </a:p>
        </p:txBody>
      </p:sp>
    </p:spTree>
    <p:extLst>
      <p:ext uri="{BB962C8B-B14F-4D97-AF65-F5344CB8AC3E}">
        <p14:creationId xmlns:p14="http://schemas.microsoft.com/office/powerpoint/2010/main" val="1458944544"/>
      </p:ext>
    </p:extLst>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ffectLst>
                  <a:outerShdw blurRad="38100" dist="38100" dir="2700000" algn="tl">
                    <a:srgbClr val="000000">
                      <a:alpha val="43137"/>
                    </a:srgbClr>
                  </a:outerShdw>
                </a:effectLst>
              </a:defRPr>
            </a:lvl1pPr>
          </a:lstStyle>
          <a:p>
            <a:pPr>
              <a:defRPr/>
            </a:pPr>
            <a:fld id="{A79B1EB1-4EAD-46DE-B4EC-00F4CED1CEAB}" type="datetimeFigureOut">
              <a:rPr lang="en-US"/>
              <a:pPr>
                <a:defRPr/>
              </a:pPr>
              <a:t>1/26/2015</a:t>
            </a:fld>
            <a:endParaRPr lang="en-US" dirty="0"/>
          </a:p>
        </p:txBody>
      </p:sp>
      <p:sp>
        <p:nvSpPr>
          <p:cNvPr id="6" name="Footer Placeholder 4"/>
          <p:cNvSpPr>
            <a:spLocks noGrp="1"/>
          </p:cNvSpPr>
          <p:nvPr>
            <p:ph type="ftr" sz="quarter" idx="11"/>
          </p:nvPr>
        </p:nvSpPr>
        <p:spPr/>
        <p:txBody>
          <a:bodyPr/>
          <a:lstStyle>
            <a:lvl1pPr algn="l">
              <a:defRPr>
                <a:effectLst>
                  <a:outerShdw blurRad="38100" dist="38100" dir="2700000" algn="tl">
                    <a:srgbClr val="000000">
                      <a:alpha val="43137"/>
                    </a:srgbClr>
                  </a:outerShdw>
                </a:effectLst>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effectLst>
                  <a:outerShdw blurRad="38100" dist="38100" dir="2700000" algn="tl">
                    <a:srgbClr val="000000">
                      <a:alpha val="43137"/>
                    </a:srgbClr>
                  </a:outerShdw>
                </a:effectLst>
              </a:defRPr>
            </a:lvl1pPr>
          </a:lstStyle>
          <a:p>
            <a:pPr>
              <a:defRPr/>
            </a:pPr>
            <a:fld id="{4A7C81B5-8784-4645-B266-FD96F85D05D3}" type="slidenum">
              <a:rPr lang="en-US"/>
              <a:pPr>
                <a:defRPr/>
              </a:pPr>
              <a:t>‹#›</a:t>
            </a:fld>
            <a:endParaRPr lang="en-US" dirty="0"/>
          </a:p>
        </p:txBody>
      </p:sp>
    </p:spTree>
    <p:extLst>
      <p:ext uri="{BB962C8B-B14F-4D97-AF65-F5344CB8AC3E}">
        <p14:creationId xmlns:p14="http://schemas.microsoft.com/office/powerpoint/2010/main" val="4078973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jpeg"/><Relationship Id="rId2" Type="http://schemas.openxmlformats.org/officeDocument/2006/relationships/slideLayout" Target="../slideLayouts/slideLayout13.xml"/><Relationship Id="rId16" Type="http://schemas.openxmlformats.org/officeDocument/2006/relationships/vmlDrawing" Target="../drawings/vmlDrawing1.vml"/><Relationship Id="rId20" Type="http://schemas.openxmlformats.org/officeDocument/2006/relationships/image" Target="../media/image2.w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oleObject" Target="../embeddings/oleObject1.bin"/><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image" Target="../media/image4.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image" Target="../media/image3.jpeg"/><Relationship Id="rId2" Type="http://schemas.openxmlformats.org/officeDocument/2006/relationships/slideLayout" Target="../slideLayouts/slideLayout40.xml"/><Relationship Id="rId16" Type="http://schemas.openxmlformats.org/officeDocument/2006/relationships/vmlDrawing" Target="../drawings/vmlDrawing3.vml"/><Relationship Id="rId20" Type="http://schemas.openxmlformats.org/officeDocument/2006/relationships/image" Target="../media/image2.wmf"/><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4.xml"/><Relationship Id="rId10" Type="http://schemas.openxmlformats.org/officeDocument/2006/relationships/slideLayout" Target="../slideLayouts/slideLayout48.xml"/><Relationship Id="rId19" Type="http://schemas.openxmlformats.org/officeDocument/2006/relationships/oleObject" Target="../embeddings/oleObject3.bin"/><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image" Target="../media/image5.jpeg"/><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6.jpe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image" Target="../media/image4.png"/><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image" Target="../media/image3.jpeg"/><Relationship Id="rId2" Type="http://schemas.openxmlformats.org/officeDocument/2006/relationships/slideLayout" Target="../slideLayouts/slideLayout76.xml"/><Relationship Id="rId16" Type="http://schemas.openxmlformats.org/officeDocument/2006/relationships/vmlDrawing" Target="../drawings/vmlDrawing5.vml"/><Relationship Id="rId20" Type="http://schemas.openxmlformats.org/officeDocument/2006/relationships/image" Target="../media/image2.wmf"/><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theme" Target="../theme/theme7.xml"/><Relationship Id="rId10" Type="http://schemas.openxmlformats.org/officeDocument/2006/relationships/slideLayout" Target="../slideLayouts/slideLayout84.xml"/><Relationship Id="rId19" Type="http://schemas.openxmlformats.org/officeDocument/2006/relationships/oleObject" Target="../embeddings/oleObject5.bin"/><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FAF32870-3CE8-4FE9-BB66-69F840335EA6}" type="datetimeFigureOut">
              <a:rPr lang="en-US"/>
              <a:pPr>
                <a:defRPr/>
              </a:pPr>
              <a:t>1/26/2015</a:t>
            </a:fld>
            <a:endParaRPr lang="en-US" dirty="0"/>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endParaRPr lang="en-US" dirty="0"/>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cs typeface="+mn-cs"/>
              </a:defRPr>
            </a:lvl1pPr>
          </a:lstStyle>
          <a:p>
            <a:pPr>
              <a:defRPr/>
            </a:pPr>
            <a:fld id="{7CE1198E-5052-417F-8C19-1C211290A220}" type="slidenum">
              <a:rPr lang="en-US"/>
              <a:pPr>
                <a:defRPr/>
              </a:pPr>
              <a:t>‹#›</a:t>
            </a:fld>
            <a:endParaRPr lang="en-US" dirty="0"/>
          </a:p>
        </p:txBody>
      </p:sp>
    </p:spTree>
    <p:extLst>
      <p:ext uri="{BB962C8B-B14F-4D97-AF65-F5344CB8AC3E}">
        <p14:creationId xmlns:p14="http://schemas.microsoft.com/office/powerpoint/2010/main" val="284919892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tile tx="0" ty="0" sx="100000" sy="100000" flip="none" algn="tl"/>
        </a:blipFill>
        <a:effectLst/>
      </p:bgPr>
    </p:bg>
    <p:spTree>
      <p:nvGrpSpPr>
        <p:cNvPr id="1" name=""/>
        <p:cNvGrpSpPr/>
        <p:nvPr/>
      </p:nvGrpSpPr>
      <p:grpSpPr>
        <a:xfrm>
          <a:off x="0" y="0"/>
          <a:ext cx="0" cy="0"/>
          <a:chOff x="0" y="0"/>
          <a:chExt cx="0" cy="0"/>
        </a:xfrm>
      </p:grpSpPr>
      <p:sp>
        <p:nvSpPr>
          <p:cNvPr id="370748" name="Rectangle 60"/>
          <p:cNvSpPr>
            <a:spLocks noGrp="1" noChangeArrowheads="1"/>
          </p:cNvSpPr>
          <p:nvPr>
            <p:ph type="body" idx="1"/>
          </p:nvPr>
        </p:nvSpPr>
        <p:spPr bwMode="auto">
          <a:xfrm>
            <a:off x="304800" y="990600"/>
            <a:ext cx="8610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 </a:t>
            </a:r>
          </a:p>
          <a:p>
            <a:pPr lvl="3"/>
            <a:r>
              <a:rPr lang="en-US" altLang="en-US" smtClean="0"/>
              <a:t>Fourth level</a:t>
            </a:r>
          </a:p>
        </p:txBody>
      </p:sp>
      <p:sp>
        <p:nvSpPr>
          <p:cNvPr id="370749" name="Rectangle 61"/>
          <p:cNvSpPr>
            <a:spLocks noGrp="1" noChangeArrowheads="1"/>
          </p:cNvSpPr>
          <p:nvPr>
            <p:ph type="title"/>
          </p:nvPr>
        </p:nvSpPr>
        <p:spPr bwMode="auto">
          <a:xfrm>
            <a:off x="304800" y="0"/>
            <a:ext cx="83820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70750" name="Line 62"/>
          <p:cNvSpPr>
            <a:spLocks noChangeShapeType="1"/>
          </p:cNvSpPr>
          <p:nvPr/>
        </p:nvSpPr>
        <p:spPr bwMode="auto">
          <a:xfrm>
            <a:off x="0" y="838200"/>
            <a:ext cx="9144000" cy="0"/>
          </a:xfrm>
          <a:prstGeom prst="line">
            <a:avLst/>
          </a:prstGeom>
          <a:noFill/>
          <a:ln w="28575">
            <a:solidFill>
              <a:srgbClr val="99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a:solidFill>
                <a:srgbClr val="000000"/>
              </a:solidFill>
              <a:latin typeface="Arial" charset="0"/>
              <a:cs typeface="+mn-cs"/>
            </a:endParaRPr>
          </a:p>
        </p:txBody>
      </p:sp>
      <p:sp>
        <p:nvSpPr>
          <p:cNvPr id="370751" name="Rectangle 63"/>
          <p:cNvSpPr>
            <a:spLocks noChangeArrowheads="1"/>
          </p:cNvSpPr>
          <p:nvPr/>
        </p:nvSpPr>
        <p:spPr bwMode="auto">
          <a:xfrm>
            <a:off x="0" y="6248400"/>
            <a:ext cx="9144000" cy="609600"/>
          </a:xfrm>
          <a:prstGeom prst="rect">
            <a:avLst/>
          </a:prstGeom>
          <a:solidFill>
            <a:schemeClr val="tx1"/>
          </a:solidFill>
          <a:ln>
            <a:noFill/>
          </a:ln>
          <a:effectLst/>
          <a:extLst>
            <a:ext uri="{91240B29-F687-4F45-9708-019B960494DF}">
              <a14:hiddenLine xmlns:a14="http://schemas.microsoft.com/office/drawing/2010/main" w="9525">
                <a:solidFill>
                  <a:srgbClr val="0B1E7D"/>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a:solidFill>
                <a:srgbClr val="000000"/>
              </a:solidFill>
              <a:latin typeface="Arial" charset="0"/>
              <a:cs typeface="+mn-cs"/>
            </a:endParaRPr>
          </a:p>
        </p:txBody>
      </p:sp>
      <p:sp>
        <p:nvSpPr>
          <p:cNvPr id="370752" name="AutoShape 64"/>
          <p:cNvSpPr>
            <a:spLocks noChangeArrowheads="1"/>
          </p:cNvSpPr>
          <p:nvPr/>
        </p:nvSpPr>
        <p:spPr bwMode="auto">
          <a:xfrm>
            <a:off x="2400300" y="6286500"/>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a:solidFill>
                <a:srgbClr val="000000"/>
              </a:solidFill>
              <a:latin typeface="Arial" charset="0"/>
              <a:cs typeface="+mn-cs"/>
            </a:endParaRPr>
          </a:p>
        </p:txBody>
      </p:sp>
      <p:sp>
        <p:nvSpPr>
          <p:cNvPr id="370753" name="Text Box 65"/>
          <p:cNvSpPr txBox="1">
            <a:spLocks noChangeArrowheads="1"/>
          </p:cNvSpPr>
          <p:nvPr/>
        </p:nvSpPr>
        <p:spPr bwMode="auto">
          <a:xfrm>
            <a:off x="2527300" y="6276975"/>
            <a:ext cx="269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a:solidFill>
                  <a:srgbClr val="B2B2B2"/>
                </a:solidFill>
                <a:effectLst>
                  <a:outerShdw blurRad="38100" dist="38100" dir="2700000" algn="tl">
                    <a:srgbClr val="000000"/>
                  </a:outerShdw>
                </a:effectLst>
                <a:latin typeface="Arial" charset="0"/>
                <a:cs typeface="+mn-cs"/>
              </a:rPr>
              <a:t>1</a:t>
            </a:r>
            <a:endParaRPr lang="en-US" altLang="en-US" sz="3000">
              <a:solidFill>
                <a:srgbClr val="B2B2B2"/>
              </a:solidFill>
              <a:effectLst>
                <a:outerShdw blurRad="38100" dist="38100" dir="2700000" algn="tl">
                  <a:srgbClr val="000000"/>
                </a:outerShdw>
              </a:effectLst>
              <a:latin typeface="Arial" charset="0"/>
              <a:cs typeface="+mn-cs"/>
            </a:endParaRPr>
          </a:p>
        </p:txBody>
      </p:sp>
      <p:sp>
        <p:nvSpPr>
          <p:cNvPr id="370754" name="AutoShape 66"/>
          <p:cNvSpPr>
            <a:spLocks noChangeArrowheads="1"/>
          </p:cNvSpPr>
          <p:nvPr/>
        </p:nvSpPr>
        <p:spPr bwMode="auto">
          <a:xfrm>
            <a:off x="2984500" y="6286500"/>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a:solidFill>
                <a:srgbClr val="000000"/>
              </a:solidFill>
              <a:latin typeface="Arial" charset="0"/>
              <a:cs typeface="+mn-cs"/>
            </a:endParaRPr>
          </a:p>
        </p:txBody>
      </p:sp>
      <p:sp>
        <p:nvSpPr>
          <p:cNvPr id="370755" name="Text Box 67"/>
          <p:cNvSpPr txBox="1">
            <a:spLocks noChangeArrowheads="1"/>
          </p:cNvSpPr>
          <p:nvPr/>
        </p:nvSpPr>
        <p:spPr bwMode="auto">
          <a:xfrm>
            <a:off x="3111500" y="6276975"/>
            <a:ext cx="269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a:solidFill>
                  <a:srgbClr val="B2B2B2"/>
                </a:solidFill>
                <a:effectLst>
                  <a:outerShdw blurRad="38100" dist="38100" dir="2700000" algn="tl">
                    <a:srgbClr val="000000"/>
                  </a:outerShdw>
                </a:effectLst>
                <a:latin typeface="Arial" charset="0"/>
                <a:cs typeface="+mn-cs"/>
              </a:rPr>
              <a:t>2</a:t>
            </a:r>
            <a:endParaRPr lang="en-US" altLang="en-US" sz="3000">
              <a:solidFill>
                <a:srgbClr val="B2B2B2"/>
              </a:solidFill>
              <a:effectLst>
                <a:outerShdw blurRad="38100" dist="38100" dir="2700000" algn="tl">
                  <a:srgbClr val="000000"/>
                </a:outerShdw>
              </a:effectLst>
              <a:latin typeface="Arial" charset="0"/>
              <a:cs typeface="+mn-cs"/>
            </a:endParaRPr>
          </a:p>
        </p:txBody>
      </p:sp>
      <p:sp>
        <p:nvSpPr>
          <p:cNvPr id="370756" name="AutoShape 68"/>
          <p:cNvSpPr>
            <a:spLocks noChangeArrowheads="1"/>
          </p:cNvSpPr>
          <p:nvPr/>
        </p:nvSpPr>
        <p:spPr bwMode="auto">
          <a:xfrm>
            <a:off x="3568700" y="6286500"/>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a:solidFill>
                <a:srgbClr val="000000"/>
              </a:solidFill>
              <a:latin typeface="Arial" charset="0"/>
              <a:cs typeface="+mn-cs"/>
            </a:endParaRPr>
          </a:p>
        </p:txBody>
      </p:sp>
      <p:sp>
        <p:nvSpPr>
          <p:cNvPr id="370757" name="Text Box 69"/>
          <p:cNvSpPr txBox="1">
            <a:spLocks noChangeArrowheads="1"/>
          </p:cNvSpPr>
          <p:nvPr/>
        </p:nvSpPr>
        <p:spPr bwMode="auto">
          <a:xfrm>
            <a:off x="3695700" y="6276975"/>
            <a:ext cx="269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a:solidFill>
                  <a:srgbClr val="B2B2B2"/>
                </a:solidFill>
                <a:effectLst>
                  <a:outerShdw blurRad="38100" dist="38100" dir="2700000" algn="tl">
                    <a:srgbClr val="000000"/>
                  </a:outerShdw>
                </a:effectLst>
                <a:latin typeface="Arial" charset="0"/>
                <a:cs typeface="+mn-cs"/>
              </a:rPr>
              <a:t>3</a:t>
            </a:r>
            <a:endParaRPr lang="en-US" altLang="en-US" sz="3000">
              <a:solidFill>
                <a:srgbClr val="B2B2B2"/>
              </a:solidFill>
              <a:effectLst>
                <a:outerShdw blurRad="38100" dist="38100" dir="2700000" algn="tl">
                  <a:srgbClr val="000000"/>
                </a:outerShdw>
              </a:effectLst>
              <a:latin typeface="Arial" charset="0"/>
              <a:cs typeface="+mn-cs"/>
            </a:endParaRPr>
          </a:p>
        </p:txBody>
      </p:sp>
      <p:sp>
        <p:nvSpPr>
          <p:cNvPr id="370758" name="Text Box 70"/>
          <p:cNvSpPr txBox="1">
            <a:spLocks noChangeArrowheads="1"/>
          </p:cNvSpPr>
          <p:nvPr/>
        </p:nvSpPr>
        <p:spPr bwMode="auto">
          <a:xfrm>
            <a:off x="1524000" y="63373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r" eaLnBrk="0" hangingPunct="0">
              <a:spcBef>
                <a:spcPct val="50000"/>
              </a:spcBef>
            </a:pPr>
            <a:r>
              <a:rPr lang="en-US" altLang="en-US" sz="1200" b="1">
                <a:solidFill>
                  <a:srgbClr val="FFFFCC"/>
                </a:solidFill>
                <a:effectLst>
                  <a:outerShdw blurRad="38100" dist="38100" dir="2700000" algn="tl">
                    <a:srgbClr val="000000"/>
                  </a:outerShdw>
                </a:effectLst>
                <a:latin typeface="Arial" charset="0"/>
                <a:cs typeface="+mn-cs"/>
              </a:rPr>
              <a:t>Go To Section:</a:t>
            </a:r>
            <a:endParaRPr lang="en-US" altLang="en-US" sz="3000">
              <a:solidFill>
                <a:srgbClr val="FFFFCC"/>
              </a:solidFill>
              <a:effectLst>
                <a:outerShdw blurRad="38100" dist="38100" dir="2700000" algn="tl">
                  <a:srgbClr val="000000"/>
                </a:outerShdw>
              </a:effectLst>
              <a:latin typeface="Arial" charset="0"/>
              <a:cs typeface="+mn-cs"/>
            </a:endParaRPr>
          </a:p>
        </p:txBody>
      </p:sp>
      <p:sp>
        <p:nvSpPr>
          <p:cNvPr id="370761" name="AutoShape 73"/>
          <p:cNvSpPr>
            <a:spLocks noChangeArrowheads="1"/>
          </p:cNvSpPr>
          <p:nvPr/>
        </p:nvSpPr>
        <p:spPr bwMode="auto">
          <a:xfrm>
            <a:off x="4152900" y="6286500"/>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a:solidFill>
                <a:srgbClr val="000000"/>
              </a:solidFill>
              <a:latin typeface="Arial" charset="0"/>
              <a:cs typeface="+mn-cs"/>
            </a:endParaRPr>
          </a:p>
        </p:txBody>
      </p:sp>
      <p:sp>
        <p:nvSpPr>
          <p:cNvPr id="370762" name="Text Box 74"/>
          <p:cNvSpPr txBox="1">
            <a:spLocks noChangeArrowheads="1"/>
          </p:cNvSpPr>
          <p:nvPr/>
        </p:nvSpPr>
        <p:spPr bwMode="auto">
          <a:xfrm>
            <a:off x="4279900" y="6276975"/>
            <a:ext cx="269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a:solidFill>
                  <a:srgbClr val="B2B2B2"/>
                </a:solidFill>
                <a:effectLst>
                  <a:outerShdw blurRad="38100" dist="38100" dir="2700000" algn="tl">
                    <a:srgbClr val="000000"/>
                  </a:outerShdw>
                </a:effectLst>
                <a:latin typeface="Arial" charset="0"/>
                <a:cs typeface="+mn-cs"/>
              </a:rPr>
              <a:t>4</a:t>
            </a:r>
            <a:endParaRPr lang="en-US" altLang="en-US" sz="3000">
              <a:solidFill>
                <a:srgbClr val="B2B2B2"/>
              </a:solidFill>
              <a:effectLst>
                <a:outerShdw blurRad="38100" dist="38100" dir="2700000" algn="tl">
                  <a:srgbClr val="000000"/>
                </a:outerShdw>
              </a:effectLst>
              <a:latin typeface="Arial" charset="0"/>
              <a:cs typeface="+mn-cs"/>
            </a:endParaRPr>
          </a:p>
        </p:txBody>
      </p:sp>
      <p:sp>
        <p:nvSpPr>
          <p:cNvPr id="370770" name="AutoShape 82"/>
          <p:cNvSpPr>
            <a:spLocks noChangeArrowheads="1"/>
          </p:cNvSpPr>
          <p:nvPr/>
        </p:nvSpPr>
        <p:spPr bwMode="auto">
          <a:xfrm>
            <a:off x="4748213" y="6283325"/>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pPr>
            <a:r>
              <a:rPr lang="en-US" altLang="en-US" sz="3000" b="1">
                <a:solidFill>
                  <a:srgbClr val="B2B2B2"/>
                </a:solidFill>
                <a:effectLst>
                  <a:outerShdw blurRad="38100" dist="38100" dir="2700000" algn="tl">
                    <a:srgbClr val="000000"/>
                  </a:outerShdw>
                </a:effectLst>
                <a:latin typeface="Arial" charset="0"/>
                <a:cs typeface="+mn-cs"/>
              </a:rPr>
              <a:t>5</a:t>
            </a:r>
          </a:p>
        </p:txBody>
      </p:sp>
      <p:pic>
        <p:nvPicPr>
          <p:cNvPr id="370776" name="Picture 88" descr="C:\WINDOWS\DESKTOP\PHlogoforPresPro.bmp"/>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210550" y="6259513"/>
            <a:ext cx="933450" cy="603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0777" name="Object 89"/>
          <p:cNvGraphicFramePr>
            <a:graphicFrameLocks noChangeAspect="1"/>
          </p:cNvGraphicFramePr>
          <p:nvPr/>
        </p:nvGraphicFramePr>
        <p:xfrm>
          <a:off x="8216900" y="6265863"/>
          <a:ext cx="914400" cy="584200"/>
        </p:xfrm>
        <a:graphic>
          <a:graphicData uri="http://schemas.openxmlformats.org/presentationml/2006/ole">
            <mc:AlternateContent xmlns:mc="http://schemas.openxmlformats.org/markup-compatibility/2006">
              <mc:Choice xmlns:v="urn:schemas-microsoft-com:vml" Requires="v">
                <p:oleObj spid="_x0000_s46096" name="Picture" r:id="rId19" imgW="2331720" imgH="1490472" progId="Word.Picture.8">
                  <p:embed/>
                </p:oleObj>
              </mc:Choice>
              <mc:Fallback>
                <p:oleObj name="Picture" r:id="rId19" imgW="2331720" imgH="1490472" progId="Word.Picture.8">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216900" y="6265863"/>
                        <a:ext cx="914400" cy="584200"/>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0778" name="Rectangle 90"/>
          <p:cNvSpPr>
            <a:spLocks noChangeArrowheads="1"/>
          </p:cNvSpPr>
          <p:nvPr/>
        </p:nvSpPr>
        <p:spPr bwMode="auto">
          <a:xfrm>
            <a:off x="8215313" y="6267450"/>
            <a:ext cx="898525" cy="569913"/>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a:solidFill>
                <a:srgbClr val="000000"/>
              </a:solidFill>
              <a:latin typeface="Arial" charset="0"/>
              <a:cs typeface="+mn-cs"/>
            </a:endParaRPr>
          </a:p>
        </p:txBody>
      </p:sp>
    </p:spTree>
    <p:extLst>
      <p:ext uri="{BB962C8B-B14F-4D97-AF65-F5344CB8AC3E}">
        <p14:creationId xmlns:p14="http://schemas.microsoft.com/office/powerpoint/2010/main" val="301861347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Lst>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370749"/>
                                        </p:tgtEl>
                                        <p:attrNameLst>
                                          <p:attrName>style.visibility</p:attrName>
                                        </p:attrNameLst>
                                      </p:cBhvr>
                                      <p:to>
                                        <p:strVal val="visible"/>
                                      </p:to>
                                    </p:set>
                                    <p:anim calcmode="lin" valueType="num">
                                      <p:cBhvr additive="base">
                                        <p:cTn id="7" dur="500" fill="hold"/>
                                        <p:tgtEl>
                                          <p:spTgt spid="370749"/>
                                        </p:tgtEl>
                                        <p:attrNameLst>
                                          <p:attrName>ppt_x</p:attrName>
                                        </p:attrNameLst>
                                      </p:cBhvr>
                                      <p:tavLst>
                                        <p:tav tm="0">
                                          <p:val>
                                            <p:strVal val="#ppt_x"/>
                                          </p:val>
                                        </p:tav>
                                        <p:tav tm="100000">
                                          <p:val>
                                            <p:strVal val="#ppt_x"/>
                                          </p:val>
                                        </p:tav>
                                      </p:tavLst>
                                    </p:anim>
                                    <p:anim calcmode="lin" valueType="num">
                                      <p:cBhvr additive="base">
                                        <p:cTn id="8" dur="500" fill="hold"/>
                                        <p:tgtEl>
                                          <p:spTgt spid="37074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70748">
                                            <p:txEl>
                                              <p:pRg st="0" end="0"/>
                                            </p:txEl>
                                          </p:spTgt>
                                        </p:tgtEl>
                                        <p:attrNameLst>
                                          <p:attrName>style.visibility</p:attrName>
                                        </p:attrNameLst>
                                      </p:cBhvr>
                                      <p:to>
                                        <p:strVal val="visible"/>
                                      </p:to>
                                    </p:set>
                                    <p:anim calcmode="lin" valueType="num">
                                      <p:cBhvr additive="base">
                                        <p:cTn id="13" dur="500" fill="hold"/>
                                        <p:tgtEl>
                                          <p:spTgt spid="37074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707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70748">
                                            <p:txEl>
                                              <p:pRg st="1" end="1"/>
                                            </p:txEl>
                                          </p:spTgt>
                                        </p:tgtEl>
                                        <p:attrNameLst>
                                          <p:attrName>style.visibility</p:attrName>
                                        </p:attrNameLst>
                                      </p:cBhvr>
                                      <p:to>
                                        <p:strVal val="visible"/>
                                      </p:to>
                                    </p:set>
                                    <p:anim calcmode="lin" valueType="num">
                                      <p:cBhvr additive="base">
                                        <p:cTn id="19" dur="500" fill="hold"/>
                                        <p:tgtEl>
                                          <p:spTgt spid="370748">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70748">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70748">
                                            <p:txEl>
                                              <p:pRg st="2" end="2"/>
                                            </p:txEl>
                                          </p:spTgt>
                                        </p:tgtEl>
                                        <p:attrNameLst>
                                          <p:attrName>style.visibility</p:attrName>
                                        </p:attrNameLst>
                                      </p:cBhvr>
                                      <p:to>
                                        <p:strVal val="visible"/>
                                      </p:to>
                                    </p:set>
                                    <p:anim calcmode="lin" valueType="num">
                                      <p:cBhvr additive="base">
                                        <p:cTn id="23" dur="500" fill="hold"/>
                                        <p:tgtEl>
                                          <p:spTgt spid="370748">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70748">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70748">
                                            <p:txEl>
                                              <p:pRg st="3" end="3"/>
                                            </p:txEl>
                                          </p:spTgt>
                                        </p:tgtEl>
                                        <p:attrNameLst>
                                          <p:attrName>style.visibility</p:attrName>
                                        </p:attrNameLst>
                                      </p:cBhvr>
                                      <p:to>
                                        <p:strVal val="visible"/>
                                      </p:to>
                                    </p:set>
                                    <p:anim calcmode="lin" valueType="num">
                                      <p:cBhvr additive="base">
                                        <p:cTn id="27" dur="500" fill="hold"/>
                                        <p:tgtEl>
                                          <p:spTgt spid="370748">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7074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748" grpId="0" build="p" bldLvl="2" autoUpdateAnimBg="0">
        <p:tmplLst>
          <p:tmpl lvl="1">
            <p:tnLst>
              <p:par>
                <p:cTn presetID="2" presetClass="entr" presetSubtype="2" fill="hold" nodeType="click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Lst>
      </p:bldP>
      <p:bldP spid="370749" grpId="0" autoUpdateAnimBg="0"/>
    </p:bldLst>
  </p:timing>
  <p:txStyles>
    <p:titleStyle>
      <a:lvl1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mj-lt"/>
          <a:ea typeface="+mj-ea"/>
          <a:cs typeface="+mj-cs"/>
        </a:defRPr>
      </a:lvl1pPr>
      <a:lvl2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2pPr>
      <a:lvl3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3pPr>
      <a:lvl4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4pPr>
      <a:lvl5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5pPr>
      <a:lvl6pPr marL="4572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6pPr>
      <a:lvl7pPr marL="9144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7pPr>
      <a:lvl8pPr marL="13716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8pPr>
      <a:lvl9pPr marL="18288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9pPr>
    </p:titleStyle>
    <p:bodyStyle>
      <a:lvl1pPr marL="339725" indent="-339725" algn="l" rtl="0" eaLnBrk="0" fontAlgn="base" hangingPunct="0">
        <a:spcBef>
          <a:spcPct val="60000"/>
        </a:spcBef>
        <a:spcAft>
          <a:spcPct val="0"/>
        </a:spcAft>
        <a:buClr>
          <a:schemeClr val="tx1"/>
        </a:buClr>
        <a:buSzPct val="150000"/>
        <a:buChar char="•"/>
        <a:defRPr kumimoji="1" sz="2000">
          <a:solidFill>
            <a:srgbClr val="000000"/>
          </a:solidFill>
          <a:latin typeface="+mn-lt"/>
          <a:ea typeface="+mn-ea"/>
          <a:cs typeface="+mn-cs"/>
        </a:defRPr>
      </a:lvl1pPr>
      <a:lvl2pPr marL="679450" indent="-214313" algn="l" rtl="0" eaLnBrk="0" fontAlgn="base" hangingPunct="0">
        <a:spcBef>
          <a:spcPct val="40000"/>
        </a:spcBef>
        <a:spcAft>
          <a:spcPct val="0"/>
        </a:spcAft>
        <a:buClr>
          <a:schemeClr val="tx1"/>
        </a:buClr>
        <a:defRPr kumimoji="1">
          <a:solidFill>
            <a:srgbClr val="000000"/>
          </a:solidFill>
          <a:latin typeface="+mn-lt"/>
        </a:defRPr>
      </a:lvl2pPr>
      <a:lvl3pPr marL="1144588" indent="-231775" algn="l" rtl="0" eaLnBrk="0" fontAlgn="base" hangingPunct="0">
        <a:lnSpc>
          <a:spcPct val="95000"/>
        </a:lnSpc>
        <a:spcBef>
          <a:spcPct val="35000"/>
        </a:spcBef>
        <a:spcAft>
          <a:spcPct val="0"/>
        </a:spcAft>
        <a:buChar char="•"/>
        <a:defRPr kumimoji="1" sz="2000">
          <a:solidFill>
            <a:srgbClr val="000000"/>
          </a:solidFill>
          <a:latin typeface="+mn-lt"/>
        </a:defRPr>
      </a:lvl3pPr>
      <a:lvl4pPr marL="1592263" indent="-214313" algn="l" rtl="0" eaLnBrk="0" fontAlgn="base" hangingPunct="0">
        <a:lnSpc>
          <a:spcPct val="75000"/>
        </a:lnSpc>
        <a:spcBef>
          <a:spcPct val="30000"/>
        </a:spcBef>
        <a:spcAft>
          <a:spcPct val="0"/>
        </a:spcAft>
        <a:buChar char="–"/>
        <a:defRPr kumimoji="1">
          <a:solidFill>
            <a:srgbClr val="000000"/>
          </a:solidFill>
          <a:latin typeface="+mn-lt"/>
        </a:defRPr>
      </a:lvl4pPr>
      <a:lvl5pPr marL="21129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5pPr>
      <a:lvl6pPr marL="25701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6pPr>
      <a:lvl7pPr marL="30273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7pPr>
      <a:lvl8pPr marL="34845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8pPr>
      <a:lvl9pPr marL="39417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FFFFFF"/>
              </a:solidFill>
              <a:latin typeface="Arial" charset="0"/>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FFFFFF"/>
              </a:solidFill>
              <a:latin typeface="Arial" charset="0"/>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74C61EC-17DB-4F4C-940D-9922A2BAE45F}" type="slidenum">
              <a:rPr lang="en-US" altLang="en-US">
                <a:solidFill>
                  <a:srgbClr val="FFFFFF"/>
                </a:solidFill>
                <a:latin typeface="Arial" charset="0"/>
                <a:cs typeface="+mn-cs"/>
              </a:rPr>
              <a:pPr/>
              <a:t>‹#›</a:t>
            </a:fld>
            <a:endParaRPr lang="en-US" altLang="en-US">
              <a:solidFill>
                <a:srgbClr val="FFFFFF"/>
              </a:solidFill>
              <a:latin typeface="Arial" charset="0"/>
              <a:cs typeface="+mn-cs"/>
            </a:endParaRPr>
          </a:p>
        </p:txBody>
      </p:sp>
    </p:spTree>
    <p:extLst>
      <p:ext uri="{BB962C8B-B14F-4D97-AF65-F5344CB8AC3E}">
        <p14:creationId xmlns:p14="http://schemas.microsoft.com/office/powerpoint/2010/main" val="2622500641"/>
      </p:ext>
    </p:extLst>
  </p:cSld>
  <p:clrMap bg1="dk2" tx1="lt1" bg2="dk1"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tile tx="0" ty="0" sx="100000" sy="100000" flip="none" algn="tl"/>
        </a:blipFill>
        <a:effectLst/>
      </p:bgPr>
    </p:bg>
    <p:spTree>
      <p:nvGrpSpPr>
        <p:cNvPr id="1" name=""/>
        <p:cNvGrpSpPr/>
        <p:nvPr/>
      </p:nvGrpSpPr>
      <p:grpSpPr>
        <a:xfrm>
          <a:off x="0" y="0"/>
          <a:ext cx="0" cy="0"/>
          <a:chOff x="0" y="0"/>
          <a:chExt cx="0" cy="0"/>
        </a:xfrm>
      </p:grpSpPr>
      <p:sp>
        <p:nvSpPr>
          <p:cNvPr id="370748" name="Rectangle 60"/>
          <p:cNvSpPr>
            <a:spLocks noGrp="1" noChangeArrowheads="1"/>
          </p:cNvSpPr>
          <p:nvPr>
            <p:ph type="body" idx="1"/>
          </p:nvPr>
        </p:nvSpPr>
        <p:spPr bwMode="auto">
          <a:xfrm>
            <a:off x="304800" y="990600"/>
            <a:ext cx="8610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 </a:t>
            </a:r>
          </a:p>
          <a:p>
            <a:pPr lvl="3"/>
            <a:r>
              <a:rPr lang="en-US" altLang="en-US" smtClean="0"/>
              <a:t>Fourth level</a:t>
            </a:r>
          </a:p>
        </p:txBody>
      </p:sp>
      <p:sp>
        <p:nvSpPr>
          <p:cNvPr id="370749" name="Rectangle 61"/>
          <p:cNvSpPr>
            <a:spLocks noGrp="1" noChangeArrowheads="1"/>
          </p:cNvSpPr>
          <p:nvPr>
            <p:ph type="title"/>
          </p:nvPr>
        </p:nvSpPr>
        <p:spPr bwMode="auto">
          <a:xfrm>
            <a:off x="304800" y="0"/>
            <a:ext cx="83820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70750" name="Line 62"/>
          <p:cNvSpPr>
            <a:spLocks noChangeShapeType="1"/>
          </p:cNvSpPr>
          <p:nvPr/>
        </p:nvSpPr>
        <p:spPr bwMode="auto">
          <a:xfrm>
            <a:off x="0" y="838200"/>
            <a:ext cx="9144000" cy="0"/>
          </a:xfrm>
          <a:prstGeom prst="line">
            <a:avLst/>
          </a:prstGeom>
          <a:noFill/>
          <a:ln w="28575">
            <a:solidFill>
              <a:srgbClr val="99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0751" name="Rectangle 63"/>
          <p:cNvSpPr>
            <a:spLocks noChangeArrowheads="1"/>
          </p:cNvSpPr>
          <p:nvPr/>
        </p:nvSpPr>
        <p:spPr bwMode="auto">
          <a:xfrm>
            <a:off x="0" y="6248400"/>
            <a:ext cx="9144000" cy="609600"/>
          </a:xfrm>
          <a:prstGeom prst="rect">
            <a:avLst/>
          </a:prstGeom>
          <a:solidFill>
            <a:schemeClr val="tx1"/>
          </a:solidFill>
          <a:ln>
            <a:noFill/>
          </a:ln>
          <a:effectLst/>
          <a:extLst>
            <a:ext uri="{91240B29-F687-4F45-9708-019B960494DF}">
              <a14:hiddenLine xmlns:a14="http://schemas.microsoft.com/office/drawing/2010/main" w="9525">
                <a:solidFill>
                  <a:srgbClr val="0B1E7D"/>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0752" name="AutoShape 64"/>
          <p:cNvSpPr>
            <a:spLocks noChangeArrowheads="1"/>
          </p:cNvSpPr>
          <p:nvPr/>
        </p:nvSpPr>
        <p:spPr bwMode="auto">
          <a:xfrm>
            <a:off x="2400300" y="6286500"/>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0753" name="Text Box 65"/>
          <p:cNvSpPr txBox="1">
            <a:spLocks noChangeArrowheads="1"/>
          </p:cNvSpPr>
          <p:nvPr/>
        </p:nvSpPr>
        <p:spPr bwMode="auto">
          <a:xfrm>
            <a:off x="2527300" y="6276975"/>
            <a:ext cx="269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B2B2B2"/>
                </a:solidFill>
                <a:effectLst>
                  <a:outerShdw blurRad="38100" dist="38100" dir="2700000" algn="tl">
                    <a:srgbClr val="000000"/>
                  </a:outerShdw>
                </a:effectLst>
                <a:latin typeface="Arial" charset="0"/>
                <a:cs typeface="+mn-cs"/>
              </a:rPr>
              <a:t>1</a:t>
            </a:r>
            <a:endParaRPr lang="en-US" altLang="en-US" sz="3000" smtClean="0">
              <a:solidFill>
                <a:srgbClr val="B2B2B2"/>
              </a:solidFill>
              <a:effectLst>
                <a:outerShdw blurRad="38100" dist="38100" dir="2700000" algn="tl">
                  <a:srgbClr val="000000"/>
                </a:outerShdw>
              </a:effectLst>
              <a:latin typeface="Arial" charset="0"/>
              <a:cs typeface="+mn-cs"/>
            </a:endParaRPr>
          </a:p>
        </p:txBody>
      </p:sp>
      <p:sp>
        <p:nvSpPr>
          <p:cNvPr id="370754" name="AutoShape 66"/>
          <p:cNvSpPr>
            <a:spLocks noChangeArrowheads="1"/>
          </p:cNvSpPr>
          <p:nvPr/>
        </p:nvSpPr>
        <p:spPr bwMode="auto">
          <a:xfrm>
            <a:off x="2984500" y="6286500"/>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0755" name="Text Box 67"/>
          <p:cNvSpPr txBox="1">
            <a:spLocks noChangeArrowheads="1"/>
          </p:cNvSpPr>
          <p:nvPr/>
        </p:nvSpPr>
        <p:spPr bwMode="auto">
          <a:xfrm>
            <a:off x="3111500" y="6276975"/>
            <a:ext cx="269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B2B2B2"/>
                </a:solidFill>
                <a:effectLst>
                  <a:outerShdw blurRad="38100" dist="38100" dir="2700000" algn="tl">
                    <a:srgbClr val="000000"/>
                  </a:outerShdw>
                </a:effectLst>
                <a:latin typeface="Arial" charset="0"/>
                <a:cs typeface="+mn-cs"/>
              </a:rPr>
              <a:t>2</a:t>
            </a:r>
            <a:endParaRPr lang="en-US" altLang="en-US" sz="3000" smtClean="0">
              <a:solidFill>
                <a:srgbClr val="B2B2B2"/>
              </a:solidFill>
              <a:effectLst>
                <a:outerShdw blurRad="38100" dist="38100" dir="2700000" algn="tl">
                  <a:srgbClr val="000000"/>
                </a:outerShdw>
              </a:effectLst>
              <a:latin typeface="Arial" charset="0"/>
              <a:cs typeface="+mn-cs"/>
            </a:endParaRPr>
          </a:p>
        </p:txBody>
      </p:sp>
      <p:sp>
        <p:nvSpPr>
          <p:cNvPr id="370756" name="AutoShape 68"/>
          <p:cNvSpPr>
            <a:spLocks noChangeArrowheads="1"/>
          </p:cNvSpPr>
          <p:nvPr/>
        </p:nvSpPr>
        <p:spPr bwMode="auto">
          <a:xfrm>
            <a:off x="3568700" y="6286500"/>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0757" name="Text Box 69"/>
          <p:cNvSpPr txBox="1">
            <a:spLocks noChangeArrowheads="1"/>
          </p:cNvSpPr>
          <p:nvPr/>
        </p:nvSpPr>
        <p:spPr bwMode="auto">
          <a:xfrm>
            <a:off x="3695700" y="6276975"/>
            <a:ext cx="269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B2B2B2"/>
                </a:solidFill>
                <a:effectLst>
                  <a:outerShdw blurRad="38100" dist="38100" dir="2700000" algn="tl">
                    <a:srgbClr val="000000"/>
                  </a:outerShdw>
                </a:effectLst>
                <a:latin typeface="Arial" charset="0"/>
                <a:cs typeface="+mn-cs"/>
              </a:rPr>
              <a:t>3</a:t>
            </a:r>
            <a:endParaRPr lang="en-US" altLang="en-US" sz="3000" smtClean="0">
              <a:solidFill>
                <a:srgbClr val="B2B2B2"/>
              </a:solidFill>
              <a:effectLst>
                <a:outerShdw blurRad="38100" dist="38100" dir="2700000" algn="tl">
                  <a:srgbClr val="000000"/>
                </a:outerShdw>
              </a:effectLst>
              <a:latin typeface="Arial" charset="0"/>
              <a:cs typeface="+mn-cs"/>
            </a:endParaRPr>
          </a:p>
        </p:txBody>
      </p:sp>
      <p:sp>
        <p:nvSpPr>
          <p:cNvPr id="370758" name="Text Box 70"/>
          <p:cNvSpPr txBox="1">
            <a:spLocks noChangeArrowheads="1"/>
          </p:cNvSpPr>
          <p:nvPr/>
        </p:nvSpPr>
        <p:spPr bwMode="auto">
          <a:xfrm>
            <a:off x="1524000" y="63373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r" eaLnBrk="0" hangingPunct="0">
              <a:spcBef>
                <a:spcPct val="50000"/>
              </a:spcBef>
            </a:pPr>
            <a:r>
              <a:rPr lang="en-US" altLang="en-US" sz="1200" b="1" smtClean="0">
                <a:solidFill>
                  <a:srgbClr val="FFFFCC"/>
                </a:solidFill>
                <a:effectLst>
                  <a:outerShdw blurRad="38100" dist="38100" dir="2700000" algn="tl">
                    <a:srgbClr val="000000"/>
                  </a:outerShdw>
                </a:effectLst>
                <a:latin typeface="Arial" charset="0"/>
                <a:cs typeface="+mn-cs"/>
              </a:rPr>
              <a:t>Go To Section:</a:t>
            </a:r>
            <a:endParaRPr lang="en-US" altLang="en-US" sz="3000" smtClean="0">
              <a:solidFill>
                <a:srgbClr val="FFFFCC"/>
              </a:solidFill>
              <a:effectLst>
                <a:outerShdw blurRad="38100" dist="38100" dir="2700000" algn="tl">
                  <a:srgbClr val="000000"/>
                </a:outerShdw>
              </a:effectLst>
              <a:latin typeface="Arial" charset="0"/>
              <a:cs typeface="+mn-cs"/>
            </a:endParaRPr>
          </a:p>
        </p:txBody>
      </p:sp>
      <p:sp>
        <p:nvSpPr>
          <p:cNvPr id="370761" name="AutoShape 73"/>
          <p:cNvSpPr>
            <a:spLocks noChangeArrowheads="1"/>
          </p:cNvSpPr>
          <p:nvPr/>
        </p:nvSpPr>
        <p:spPr bwMode="auto">
          <a:xfrm>
            <a:off x="4152900" y="6286500"/>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70762" name="Text Box 74"/>
          <p:cNvSpPr txBox="1">
            <a:spLocks noChangeArrowheads="1"/>
          </p:cNvSpPr>
          <p:nvPr/>
        </p:nvSpPr>
        <p:spPr bwMode="auto">
          <a:xfrm>
            <a:off x="4279900" y="6276975"/>
            <a:ext cx="269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B2B2B2"/>
                </a:solidFill>
                <a:effectLst>
                  <a:outerShdw blurRad="38100" dist="38100" dir="2700000" algn="tl">
                    <a:srgbClr val="000000"/>
                  </a:outerShdw>
                </a:effectLst>
                <a:latin typeface="Arial" charset="0"/>
                <a:cs typeface="+mn-cs"/>
              </a:rPr>
              <a:t>4</a:t>
            </a:r>
            <a:endParaRPr lang="en-US" altLang="en-US" sz="3000" smtClean="0">
              <a:solidFill>
                <a:srgbClr val="B2B2B2"/>
              </a:solidFill>
              <a:effectLst>
                <a:outerShdw blurRad="38100" dist="38100" dir="2700000" algn="tl">
                  <a:srgbClr val="000000"/>
                </a:outerShdw>
              </a:effectLst>
              <a:latin typeface="Arial" charset="0"/>
              <a:cs typeface="+mn-cs"/>
            </a:endParaRPr>
          </a:p>
        </p:txBody>
      </p:sp>
      <p:sp>
        <p:nvSpPr>
          <p:cNvPr id="370770" name="AutoShape 82"/>
          <p:cNvSpPr>
            <a:spLocks noChangeArrowheads="1"/>
          </p:cNvSpPr>
          <p:nvPr/>
        </p:nvSpPr>
        <p:spPr bwMode="auto">
          <a:xfrm>
            <a:off x="4748213" y="6283325"/>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pPr>
            <a:r>
              <a:rPr lang="en-US" altLang="en-US" sz="3000" b="1" smtClean="0">
                <a:solidFill>
                  <a:srgbClr val="B2B2B2"/>
                </a:solidFill>
                <a:effectLst>
                  <a:outerShdw blurRad="38100" dist="38100" dir="2700000" algn="tl">
                    <a:srgbClr val="000000"/>
                  </a:outerShdw>
                </a:effectLst>
                <a:latin typeface="Arial" charset="0"/>
                <a:cs typeface="+mn-cs"/>
              </a:rPr>
              <a:t>5</a:t>
            </a:r>
          </a:p>
        </p:txBody>
      </p:sp>
      <p:pic>
        <p:nvPicPr>
          <p:cNvPr id="370776" name="Picture 88" descr="C:\WINDOWS\DESKTOP\PHlogoforPresPro.bmp"/>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210550" y="6259513"/>
            <a:ext cx="933450" cy="603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0777" name="Object 89"/>
          <p:cNvGraphicFramePr>
            <a:graphicFrameLocks noChangeAspect="1"/>
          </p:cNvGraphicFramePr>
          <p:nvPr/>
        </p:nvGraphicFramePr>
        <p:xfrm>
          <a:off x="8216900" y="6265863"/>
          <a:ext cx="914400" cy="584200"/>
        </p:xfrm>
        <a:graphic>
          <a:graphicData uri="http://schemas.openxmlformats.org/presentationml/2006/ole">
            <mc:AlternateContent xmlns:mc="http://schemas.openxmlformats.org/markup-compatibility/2006">
              <mc:Choice xmlns:v="urn:schemas-microsoft-com:vml" Requires="v">
                <p:oleObj spid="_x0000_s48135" name="Picture" r:id="rId19" imgW="2331720" imgH="1490472" progId="Word.Picture.8">
                  <p:embed/>
                </p:oleObj>
              </mc:Choice>
              <mc:Fallback>
                <p:oleObj name="Picture" r:id="rId19" imgW="2331720" imgH="1490472" progId="Word.Picture.8">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216900" y="6265863"/>
                        <a:ext cx="914400" cy="584200"/>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0778" name="Rectangle 90"/>
          <p:cNvSpPr>
            <a:spLocks noChangeArrowheads="1"/>
          </p:cNvSpPr>
          <p:nvPr/>
        </p:nvSpPr>
        <p:spPr bwMode="auto">
          <a:xfrm>
            <a:off x="8215313" y="6267450"/>
            <a:ext cx="898525" cy="569913"/>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Tree>
    <p:extLst>
      <p:ext uri="{BB962C8B-B14F-4D97-AF65-F5344CB8AC3E}">
        <p14:creationId xmlns:p14="http://schemas.microsoft.com/office/powerpoint/2010/main" val="1425000600"/>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 id="2147483931" r:id="rId14"/>
  </p:sldLayoutIdLst>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370749"/>
                                        </p:tgtEl>
                                        <p:attrNameLst>
                                          <p:attrName>style.visibility</p:attrName>
                                        </p:attrNameLst>
                                      </p:cBhvr>
                                      <p:to>
                                        <p:strVal val="visible"/>
                                      </p:to>
                                    </p:set>
                                    <p:anim calcmode="lin" valueType="num">
                                      <p:cBhvr additive="base">
                                        <p:cTn id="7" dur="500" fill="hold"/>
                                        <p:tgtEl>
                                          <p:spTgt spid="370749"/>
                                        </p:tgtEl>
                                        <p:attrNameLst>
                                          <p:attrName>ppt_x</p:attrName>
                                        </p:attrNameLst>
                                      </p:cBhvr>
                                      <p:tavLst>
                                        <p:tav tm="0">
                                          <p:val>
                                            <p:strVal val="#ppt_x"/>
                                          </p:val>
                                        </p:tav>
                                        <p:tav tm="100000">
                                          <p:val>
                                            <p:strVal val="#ppt_x"/>
                                          </p:val>
                                        </p:tav>
                                      </p:tavLst>
                                    </p:anim>
                                    <p:anim calcmode="lin" valueType="num">
                                      <p:cBhvr additive="base">
                                        <p:cTn id="8" dur="500" fill="hold"/>
                                        <p:tgtEl>
                                          <p:spTgt spid="37074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70748">
                                            <p:txEl>
                                              <p:pRg st="0" end="0"/>
                                            </p:txEl>
                                          </p:spTgt>
                                        </p:tgtEl>
                                        <p:attrNameLst>
                                          <p:attrName>style.visibility</p:attrName>
                                        </p:attrNameLst>
                                      </p:cBhvr>
                                      <p:to>
                                        <p:strVal val="visible"/>
                                      </p:to>
                                    </p:set>
                                    <p:anim calcmode="lin" valueType="num">
                                      <p:cBhvr additive="base">
                                        <p:cTn id="13" dur="500" fill="hold"/>
                                        <p:tgtEl>
                                          <p:spTgt spid="37074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707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70748">
                                            <p:txEl>
                                              <p:pRg st="1" end="1"/>
                                            </p:txEl>
                                          </p:spTgt>
                                        </p:tgtEl>
                                        <p:attrNameLst>
                                          <p:attrName>style.visibility</p:attrName>
                                        </p:attrNameLst>
                                      </p:cBhvr>
                                      <p:to>
                                        <p:strVal val="visible"/>
                                      </p:to>
                                    </p:set>
                                    <p:anim calcmode="lin" valueType="num">
                                      <p:cBhvr additive="base">
                                        <p:cTn id="19" dur="500" fill="hold"/>
                                        <p:tgtEl>
                                          <p:spTgt spid="370748">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70748">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70748">
                                            <p:txEl>
                                              <p:pRg st="2" end="2"/>
                                            </p:txEl>
                                          </p:spTgt>
                                        </p:tgtEl>
                                        <p:attrNameLst>
                                          <p:attrName>style.visibility</p:attrName>
                                        </p:attrNameLst>
                                      </p:cBhvr>
                                      <p:to>
                                        <p:strVal val="visible"/>
                                      </p:to>
                                    </p:set>
                                    <p:anim calcmode="lin" valueType="num">
                                      <p:cBhvr additive="base">
                                        <p:cTn id="23" dur="500" fill="hold"/>
                                        <p:tgtEl>
                                          <p:spTgt spid="370748">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70748">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70748">
                                            <p:txEl>
                                              <p:pRg st="3" end="3"/>
                                            </p:txEl>
                                          </p:spTgt>
                                        </p:tgtEl>
                                        <p:attrNameLst>
                                          <p:attrName>style.visibility</p:attrName>
                                        </p:attrNameLst>
                                      </p:cBhvr>
                                      <p:to>
                                        <p:strVal val="visible"/>
                                      </p:to>
                                    </p:set>
                                    <p:anim calcmode="lin" valueType="num">
                                      <p:cBhvr additive="base">
                                        <p:cTn id="27" dur="500" fill="hold"/>
                                        <p:tgtEl>
                                          <p:spTgt spid="370748">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7074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748" grpId="0" build="p" bldLvl="2" autoUpdateAnimBg="0">
        <p:tmplLst>
          <p:tmpl lvl="1">
            <p:tnLst>
              <p:par>
                <p:cTn presetID="2" presetClass="entr" presetSubtype="2" fill="hold" nodeType="click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Lst>
      </p:bldP>
      <p:bldP spid="370749" grpId="0" autoUpdateAnimBg="0"/>
    </p:bldLst>
  </p:timing>
  <p:txStyles>
    <p:titleStyle>
      <a:lvl1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mj-lt"/>
          <a:ea typeface="+mj-ea"/>
          <a:cs typeface="+mj-cs"/>
        </a:defRPr>
      </a:lvl1pPr>
      <a:lvl2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2pPr>
      <a:lvl3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3pPr>
      <a:lvl4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4pPr>
      <a:lvl5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5pPr>
      <a:lvl6pPr marL="4572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6pPr>
      <a:lvl7pPr marL="9144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7pPr>
      <a:lvl8pPr marL="13716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8pPr>
      <a:lvl9pPr marL="18288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9pPr>
    </p:titleStyle>
    <p:bodyStyle>
      <a:lvl1pPr marL="339725" indent="-339725" algn="l" rtl="0" eaLnBrk="0" fontAlgn="base" hangingPunct="0">
        <a:spcBef>
          <a:spcPct val="60000"/>
        </a:spcBef>
        <a:spcAft>
          <a:spcPct val="0"/>
        </a:spcAft>
        <a:buClr>
          <a:schemeClr val="tx1"/>
        </a:buClr>
        <a:buSzPct val="150000"/>
        <a:buChar char="•"/>
        <a:defRPr kumimoji="1" sz="2000">
          <a:solidFill>
            <a:srgbClr val="000000"/>
          </a:solidFill>
          <a:latin typeface="+mn-lt"/>
          <a:ea typeface="+mn-ea"/>
          <a:cs typeface="+mn-cs"/>
        </a:defRPr>
      </a:lvl1pPr>
      <a:lvl2pPr marL="679450" indent="-214313" algn="l" rtl="0" eaLnBrk="0" fontAlgn="base" hangingPunct="0">
        <a:spcBef>
          <a:spcPct val="40000"/>
        </a:spcBef>
        <a:spcAft>
          <a:spcPct val="0"/>
        </a:spcAft>
        <a:buClr>
          <a:schemeClr val="tx1"/>
        </a:buClr>
        <a:defRPr kumimoji="1">
          <a:solidFill>
            <a:srgbClr val="000000"/>
          </a:solidFill>
          <a:latin typeface="+mn-lt"/>
        </a:defRPr>
      </a:lvl2pPr>
      <a:lvl3pPr marL="1144588" indent="-231775" algn="l" rtl="0" eaLnBrk="0" fontAlgn="base" hangingPunct="0">
        <a:lnSpc>
          <a:spcPct val="95000"/>
        </a:lnSpc>
        <a:spcBef>
          <a:spcPct val="35000"/>
        </a:spcBef>
        <a:spcAft>
          <a:spcPct val="0"/>
        </a:spcAft>
        <a:buChar char="•"/>
        <a:defRPr kumimoji="1" sz="2000">
          <a:solidFill>
            <a:srgbClr val="000000"/>
          </a:solidFill>
          <a:latin typeface="+mn-lt"/>
        </a:defRPr>
      </a:lvl3pPr>
      <a:lvl4pPr marL="1592263" indent="-214313" algn="l" rtl="0" eaLnBrk="0" fontAlgn="base" hangingPunct="0">
        <a:lnSpc>
          <a:spcPct val="75000"/>
        </a:lnSpc>
        <a:spcBef>
          <a:spcPct val="30000"/>
        </a:spcBef>
        <a:spcAft>
          <a:spcPct val="0"/>
        </a:spcAft>
        <a:buChar char="–"/>
        <a:defRPr kumimoji="1">
          <a:solidFill>
            <a:srgbClr val="000000"/>
          </a:solidFill>
          <a:latin typeface="+mn-lt"/>
        </a:defRPr>
      </a:lvl4pPr>
      <a:lvl5pPr marL="21129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5pPr>
      <a:lvl6pPr marL="25701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6pPr>
      <a:lvl7pPr marL="30273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7pPr>
      <a:lvl8pPr marL="34845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8pPr>
      <a:lvl9pPr marL="39417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B270D333-CB77-4174-9242-1D8542D29E56}" type="datetimeFigureOut">
              <a:rPr lang="en-US"/>
              <a:pPr>
                <a:defRPr/>
              </a:pPr>
              <a:t>1/26/2015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2E19020A-0508-4A98-A035-5A1BEB23EEDB}" type="slidenum">
              <a:rPr lang="en-US"/>
              <a:pPr>
                <a:defRPr/>
              </a:pPr>
              <a:t>‹#›</a:t>
            </a:fld>
            <a:endParaRPr lang="en-US"/>
          </a:p>
        </p:txBody>
      </p:sp>
    </p:spTree>
    <p:extLst>
      <p:ext uri="{BB962C8B-B14F-4D97-AF65-F5344CB8AC3E}">
        <p14:creationId xmlns:p14="http://schemas.microsoft.com/office/powerpoint/2010/main" val="676662167"/>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914400"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ea typeface="+mn-ea"/>
                <a:cs typeface="+mn-cs"/>
              </a:defRPr>
            </a:lvl1pPr>
          </a:lstStyle>
          <a:p>
            <a:pPr>
              <a:defRPr/>
            </a:pPr>
            <a:fld id="{DD3D3919-EA2B-4FDD-923A-47AB468D6BD2}" type="datetimeFigureOut">
              <a:rPr lang="en-US"/>
              <a:pPr>
                <a:defRPr/>
              </a:pPr>
              <a:t>1/26/2015</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914400"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ea typeface="+mn-ea"/>
                <a:cs typeface="+mn-cs"/>
              </a:defRPr>
            </a:lvl1pPr>
          </a:lstStyle>
          <a:p>
            <a:pPr>
              <a:defRPr/>
            </a:pPr>
            <a:endParaRPr lang="en-US"/>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914400" fontAlgn="auto">
              <a:spcBef>
                <a:spcPts val="0"/>
              </a:spcBef>
              <a:spcAft>
                <a:spcPts val="0"/>
              </a:spcAft>
              <a:defRPr sz="1200">
                <a:solidFill>
                  <a:prstClr val="black">
                    <a:tint val="75000"/>
                  </a:prstClr>
                </a:solidFill>
                <a:effectLst>
                  <a:outerShdw blurRad="38100" dist="38100" dir="2700000" algn="tl">
                    <a:srgbClr val="000000">
                      <a:alpha val="43137"/>
                    </a:srgbClr>
                  </a:outerShdw>
                </a:effectLst>
                <a:latin typeface="+mn-lt"/>
                <a:ea typeface="+mn-ea"/>
                <a:cs typeface="+mn-cs"/>
              </a:defRPr>
            </a:lvl1pPr>
          </a:lstStyle>
          <a:p>
            <a:pPr>
              <a:defRPr/>
            </a:pPr>
            <a:fld id="{7E0FEBE3-9342-4B24-9135-86E395B50E7A}" type="slidenum">
              <a:rPr lang="en-US"/>
              <a:pPr>
                <a:defRPr/>
              </a:pPr>
              <a:t>‹#›</a:t>
            </a:fld>
            <a:endParaRPr lang="en-US"/>
          </a:p>
        </p:txBody>
      </p:sp>
    </p:spTree>
    <p:extLst>
      <p:ext uri="{BB962C8B-B14F-4D97-AF65-F5344CB8AC3E}">
        <p14:creationId xmlns:p14="http://schemas.microsoft.com/office/powerpoint/2010/main" val="69519104"/>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tile tx="0" ty="0" sx="100000" sy="100000" flip="none" algn="tl"/>
        </a:blipFill>
        <a:effectLst/>
      </p:bgPr>
    </p:bg>
    <p:spTree>
      <p:nvGrpSpPr>
        <p:cNvPr id="1" name=""/>
        <p:cNvGrpSpPr/>
        <p:nvPr/>
      </p:nvGrpSpPr>
      <p:grpSpPr>
        <a:xfrm>
          <a:off x="0" y="0"/>
          <a:ext cx="0" cy="0"/>
          <a:chOff x="0" y="0"/>
          <a:chExt cx="0" cy="0"/>
        </a:xfrm>
      </p:grpSpPr>
      <p:sp>
        <p:nvSpPr>
          <p:cNvPr id="370748" name="Rectangle 60"/>
          <p:cNvSpPr>
            <a:spLocks noGrp="1" noChangeArrowheads="1"/>
          </p:cNvSpPr>
          <p:nvPr>
            <p:ph type="body" idx="1"/>
          </p:nvPr>
        </p:nvSpPr>
        <p:spPr bwMode="auto">
          <a:xfrm>
            <a:off x="304800" y="990600"/>
            <a:ext cx="8610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 </a:t>
            </a:r>
          </a:p>
          <a:p>
            <a:pPr lvl="3"/>
            <a:r>
              <a:rPr lang="en-US" altLang="en-US" smtClean="0"/>
              <a:t>Fourth level</a:t>
            </a:r>
          </a:p>
        </p:txBody>
      </p:sp>
      <p:sp>
        <p:nvSpPr>
          <p:cNvPr id="370749" name="Rectangle 61"/>
          <p:cNvSpPr>
            <a:spLocks noGrp="1" noChangeArrowheads="1"/>
          </p:cNvSpPr>
          <p:nvPr>
            <p:ph type="title"/>
          </p:nvPr>
        </p:nvSpPr>
        <p:spPr bwMode="auto">
          <a:xfrm>
            <a:off x="304800" y="0"/>
            <a:ext cx="83820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70750" name="Line 62"/>
          <p:cNvSpPr>
            <a:spLocks noChangeShapeType="1"/>
          </p:cNvSpPr>
          <p:nvPr/>
        </p:nvSpPr>
        <p:spPr bwMode="auto">
          <a:xfrm>
            <a:off x="0" y="838200"/>
            <a:ext cx="9144000" cy="0"/>
          </a:xfrm>
          <a:prstGeom prst="line">
            <a:avLst/>
          </a:prstGeom>
          <a:noFill/>
          <a:ln w="28575">
            <a:solidFill>
              <a:srgbClr val="9966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endParaRPr>
          </a:p>
        </p:txBody>
      </p:sp>
      <p:sp>
        <p:nvSpPr>
          <p:cNvPr id="370751" name="Rectangle 63"/>
          <p:cNvSpPr>
            <a:spLocks noChangeArrowheads="1"/>
          </p:cNvSpPr>
          <p:nvPr/>
        </p:nvSpPr>
        <p:spPr bwMode="auto">
          <a:xfrm>
            <a:off x="0" y="6248400"/>
            <a:ext cx="9144000" cy="609600"/>
          </a:xfrm>
          <a:prstGeom prst="rect">
            <a:avLst/>
          </a:prstGeom>
          <a:solidFill>
            <a:schemeClr val="tx1"/>
          </a:solidFill>
          <a:ln>
            <a:noFill/>
          </a:ln>
          <a:effectLst/>
          <a:extLst>
            <a:ext uri="{91240B29-F687-4F45-9708-019B960494DF}">
              <a14:hiddenLine xmlns:a14="http://schemas.microsoft.com/office/drawing/2010/main" w="9525">
                <a:solidFill>
                  <a:srgbClr val="0B1E7D"/>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endParaRPr>
          </a:p>
        </p:txBody>
      </p:sp>
      <p:sp>
        <p:nvSpPr>
          <p:cNvPr id="370752" name="AutoShape 64"/>
          <p:cNvSpPr>
            <a:spLocks noChangeArrowheads="1"/>
          </p:cNvSpPr>
          <p:nvPr/>
        </p:nvSpPr>
        <p:spPr bwMode="auto">
          <a:xfrm>
            <a:off x="2400300" y="6286500"/>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endParaRPr>
          </a:p>
        </p:txBody>
      </p:sp>
      <p:sp>
        <p:nvSpPr>
          <p:cNvPr id="370753" name="Text Box 65"/>
          <p:cNvSpPr txBox="1">
            <a:spLocks noChangeArrowheads="1"/>
          </p:cNvSpPr>
          <p:nvPr/>
        </p:nvSpPr>
        <p:spPr bwMode="auto">
          <a:xfrm>
            <a:off x="2527300" y="6276975"/>
            <a:ext cx="269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B2B2B2"/>
                </a:solidFill>
                <a:effectLst>
                  <a:outerShdw blurRad="38100" dist="38100" dir="2700000" algn="tl">
                    <a:srgbClr val="000000"/>
                  </a:outerShdw>
                </a:effectLst>
                <a:latin typeface="Arial" charset="0"/>
              </a:rPr>
              <a:t>1</a:t>
            </a:r>
            <a:endParaRPr lang="en-US" altLang="en-US" sz="3000" smtClean="0">
              <a:solidFill>
                <a:srgbClr val="B2B2B2"/>
              </a:solidFill>
              <a:effectLst>
                <a:outerShdw blurRad="38100" dist="38100" dir="2700000" algn="tl">
                  <a:srgbClr val="000000"/>
                </a:outerShdw>
              </a:effectLst>
              <a:latin typeface="Arial" charset="0"/>
            </a:endParaRPr>
          </a:p>
        </p:txBody>
      </p:sp>
      <p:sp>
        <p:nvSpPr>
          <p:cNvPr id="370754" name="AutoShape 66"/>
          <p:cNvSpPr>
            <a:spLocks noChangeArrowheads="1"/>
          </p:cNvSpPr>
          <p:nvPr/>
        </p:nvSpPr>
        <p:spPr bwMode="auto">
          <a:xfrm>
            <a:off x="2984500" y="6286500"/>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endParaRPr>
          </a:p>
        </p:txBody>
      </p:sp>
      <p:sp>
        <p:nvSpPr>
          <p:cNvPr id="370755" name="Text Box 67"/>
          <p:cNvSpPr txBox="1">
            <a:spLocks noChangeArrowheads="1"/>
          </p:cNvSpPr>
          <p:nvPr/>
        </p:nvSpPr>
        <p:spPr bwMode="auto">
          <a:xfrm>
            <a:off x="3111500" y="6276975"/>
            <a:ext cx="269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B2B2B2"/>
                </a:solidFill>
                <a:effectLst>
                  <a:outerShdw blurRad="38100" dist="38100" dir="2700000" algn="tl">
                    <a:srgbClr val="000000"/>
                  </a:outerShdw>
                </a:effectLst>
                <a:latin typeface="Arial" charset="0"/>
              </a:rPr>
              <a:t>2</a:t>
            </a:r>
            <a:endParaRPr lang="en-US" altLang="en-US" sz="3000" smtClean="0">
              <a:solidFill>
                <a:srgbClr val="B2B2B2"/>
              </a:solidFill>
              <a:effectLst>
                <a:outerShdw blurRad="38100" dist="38100" dir="2700000" algn="tl">
                  <a:srgbClr val="000000"/>
                </a:outerShdw>
              </a:effectLst>
              <a:latin typeface="Arial" charset="0"/>
            </a:endParaRPr>
          </a:p>
        </p:txBody>
      </p:sp>
      <p:sp>
        <p:nvSpPr>
          <p:cNvPr id="370756" name="AutoShape 68"/>
          <p:cNvSpPr>
            <a:spLocks noChangeArrowheads="1"/>
          </p:cNvSpPr>
          <p:nvPr/>
        </p:nvSpPr>
        <p:spPr bwMode="auto">
          <a:xfrm>
            <a:off x="3568700" y="6286500"/>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endParaRPr>
          </a:p>
        </p:txBody>
      </p:sp>
      <p:sp>
        <p:nvSpPr>
          <p:cNvPr id="370757" name="Text Box 69"/>
          <p:cNvSpPr txBox="1">
            <a:spLocks noChangeArrowheads="1"/>
          </p:cNvSpPr>
          <p:nvPr/>
        </p:nvSpPr>
        <p:spPr bwMode="auto">
          <a:xfrm>
            <a:off x="3695700" y="6276975"/>
            <a:ext cx="269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B2B2B2"/>
                </a:solidFill>
                <a:effectLst>
                  <a:outerShdw blurRad="38100" dist="38100" dir="2700000" algn="tl">
                    <a:srgbClr val="000000"/>
                  </a:outerShdw>
                </a:effectLst>
                <a:latin typeface="Arial" charset="0"/>
              </a:rPr>
              <a:t>3</a:t>
            </a:r>
            <a:endParaRPr lang="en-US" altLang="en-US" sz="3000" smtClean="0">
              <a:solidFill>
                <a:srgbClr val="B2B2B2"/>
              </a:solidFill>
              <a:effectLst>
                <a:outerShdw blurRad="38100" dist="38100" dir="2700000" algn="tl">
                  <a:srgbClr val="000000"/>
                </a:outerShdw>
              </a:effectLst>
              <a:latin typeface="Arial" charset="0"/>
            </a:endParaRPr>
          </a:p>
        </p:txBody>
      </p:sp>
      <p:sp>
        <p:nvSpPr>
          <p:cNvPr id="370758" name="Text Box 70"/>
          <p:cNvSpPr txBox="1">
            <a:spLocks noChangeArrowheads="1"/>
          </p:cNvSpPr>
          <p:nvPr/>
        </p:nvSpPr>
        <p:spPr bwMode="auto">
          <a:xfrm>
            <a:off x="1524000" y="6337300"/>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r" eaLnBrk="0" hangingPunct="0">
              <a:spcBef>
                <a:spcPct val="50000"/>
              </a:spcBef>
            </a:pPr>
            <a:r>
              <a:rPr lang="en-US" altLang="en-US" sz="1200" b="1" smtClean="0">
                <a:solidFill>
                  <a:srgbClr val="FFFFCC"/>
                </a:solidFill>
                <a:effectLst>
                  <a:outerShdw blurRad="38100" dist="38100" dir="2700000" algn="tl">
                    <a:srgbClr val="000000"/>
                  </a:outerShdw>
                </a:effectLst>
                <a:latin typeface="Arial" charset="0"/>
              </a:rPr>
              <a:t>Go To Section:</a:t>
            </a:r>
            <a:endParaRPr lang="en-US" altLang="en-US" sz="3000" smtClean="0">
              <a:solidFill>
                <a:srgbClr val="FFFFCC"/>
              </a:solidFill>
              <a:effectLst>
                <a:outerShdw blurRad="38100" dist="38100" dir="2700000" algn="tl">
                  <a:srgbClr val="000000"/>
                </a:outerShdw>
              </a:effectLst>
              <a:latin typeface="Arial" charset="0"/>
            </a:endParaRPr>
          </a:p>
        </p:txBody>
      </p:sp>
      <p:sp>
        <p:nvSpPr>
          <p:cNvPr id="370761" name="AutoShape 73"/>
          <p:cNvSpPr>
            <a:spLocks noChangeArrowheads="1"/>
          </p:cNvSpPr>
          <p:nvPr/>
        </p:nvSpPr>
        <p:spPr bwMode="auto">
          <a:xfrm>
            <a:off x="4152900" y="6286500"/>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endParaRPr>
          </a:p>
        </p:txBody>
      </p:sp>
      <p:sp>
        <p:nvSpPr>
          <p:cNvPr id="370762" name="Text Box 74"/>
          <p:cNvSpPr txBox="1">
            <a:spLocks noChangeArrowheads="1"/>
          </p:cNvSpPr>
          <p:nvPr/>
        </p:nvSpPr>
        <p:spPr bwMode="auto">
          <a:xfrm>
            <a:off x="4279900" y="6276975"/>
            <a:ext cx="2698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B2B2B2"/>
                </a:solidFill>
                <a:effectLst>
                  <a:outerShdw blurRad="38100" dist="38100" dir="2700000" algn="tl">
                    <a:srgbClr val="000000"/>
                  </a:outerShdw>
                </a:effectLst>
                <a:latin typeface="Arial" charset="0"/>
              </a:rPr>
              <a:t>4</a:t>
            </a:r>
            <a:endParaRPr lang="en-US" altLang="en-US" sz="3000" smtClean="0">
              <a:solidFill>
                <a:srgbClr val="B2B2B2"/>
              </a:solidFill>
              <a:effectLst>
                <a:outerShdw blurRad="38100" dist="38100" dir="2700000" algn="tl">
                  <a:srgbClr val="000000"/>
                </a:outerShdw>
              </a:effectLst>
              <a:latin typeface="Arial" charset="0"/>
            </a:endParaRPr>
          </a:p>
        </p:txBody>
      </p:sp>
      <p:sp>
        <p:nvSpPr>
          <p:cNvPr id="370770" name="AutoShape 82"/>
          <p:cNvSpPr>
            <a:spLocks noChangeArrowheads="1"/>
          </p:cNvSpPr>
          <p:nvPr/>
        </p:nvSpPr>
        <p:spPr bwMode="auto">
          <a:xfrm>
            <a:off x="4748213" y="6283325"/>
            <a:ext cx="539750" cy="539750"/>
          </a:xfrm>
          <a:prstGeom prst="bevel">
            <a:avLst>
              <a:gd name="adj" fmla="val 125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pPr>
            <a:r>
              <a:rPr lang="en-US" altLang="en-US" sz="3000" b="1" smtClean="0">
                <a:solidFill>
                  <a:srgbClr val="B2B2B2"/>
                </a:solidFill>
                <a:effectLst>
                  <a:outerShdw blurRad="38100" dist="38100" dir="2700000" algn="tl">
                    <a:srgbClr val="000000"/>
                  </a:outerShdw>
                </a:effectLst>
                <a:latin typeface="Arial" charset="0"/>
              </a:rPr>
              <a:t>5</a:t>
            </a:r>
          </a:p>
        </p:txBody>
      </p:sp>
      <p:pic>
        <p:nvPicPr>
          <p:cNvPr id="370776" name="Picture 88" descr="C:\WINDOWS\DESKTOP\PHlogoforPresPro.bmp"/>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210550" y="6259513"/>
            <a:ext cx="933450" cy="603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70777" name="Object 89"/>
          <p:cNvGraphicFramePr>
            <a:graphicFrameLocks noChangeAspect="1"/>
          </p:cNvGraphicFramePr>
          <p:nvPr/>
        </p:nvGraphicFramePr>
        <p:xfrm>
          <a:off x="8216900" y="6265863"/>
          <a:ext cx="914400" cy="584200"/>
        </p:xfrm>
        <a:graphic>
          <a:graphicData uri="http://schemas.openxmlformats.org/presentationml/2006/ole">
            <mc:AlternateContent xmlns:mc="http://schemas.openxmlformats.org/markup-compatibility/2006">
              <mc:Choice xmlns:v="urn:schemas-microsoft-com:vml" Requires="v">
                <p:oleObj spid="_x0000_s50181" name="Picture" r:id="rId19" imgW="2331720" imgH="1490472" progId="Word.Picture.8">
                  <p:embed/>
                </p:oleObj>
              </mc:Choice>
              <mc:Fallback>
                <p:oleObj name="Picture" r:id="rId19" imgW="2331720" imgH="1490472" progId="Word.Picture.8">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216900" y="6265863"/>
                        <a:ext cx="914400" cy="584200"/>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70778" name="Rectangle 90"/>
          <p:cNvSpPr>
            <a:spLocks noChangeArrowheads="1"/>
          </p:cNvSpPr>
          <p:nvPr/>
        </p:nvSpPr>
        <p:spPr bwMode="auto">
          <a:xfrm>
            <a:off x="8215313" y="6267450"/>
            <a:ext cx="898525" cy="569913"/>
          </a:xfrm>
          <a:prstGeom prst="rect">
            <a:avLst/>
          </a:prstGeom>
          <a:noFill/>
          <a:ln w="9525">
            <a:solidFill>
              <a:srgbClr val="3A066A"/>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endParaRPr>
          </a:p>
        </p:txBody>
      </p:sp>
    </p:spTree>
    <p:extLst>
      <p:ext uri="{BB962C8B-B14F-4D97-AF65-F5344CB8AC3E}">
        <p14:creationId xmlns:p14="http://schemas.microsoft.com/office/powerpoint/2010/main" val="1418925265"/>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Lst>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370749"/>
                                        </p:tgtEl>
                                        <p:attrNameLst>
                                          <p:attrName>style.visibility</p:attrName>
                                        </p:attrNameLst>
                                      </p:cBhvr>
                                      <p:to>
                                        <p:strVal val="visible"/>
                                      </p:to>
                                    </p:set>
                                    <p:anim calcmode="lin" valueType="num">
                                      <p:cBhvr additive="base">
                                        <p:cTn id="7" dur="500" fill="hold"/>
                                        <p:tgtEl>
                                          <p:spTgt spid="370749"/>
                                        </p:tgtEl>
                                        <p:attrNameLst>
                                          <p:attrName>ppt_x</p:attrName>
                                        </p:attrNameLst>
                                      </p:cBhvr>
                                      <p:tavLst>
                                        <p:tav tm="0">
                                          <p:val>
                                            <p:strVal val="#ppt_x"/>
                                          </p:val>
                                        </p:tav>
                                        <p:tav tm="100000">
                                          <p:val>
                                            <p:strVal val="#ppt_x"/>
                                          </p:val>
                                        </p:tav>
                                      </p:tavLst>
                                    </p:anim>
                                    <p:anim calcmode="lin" valueType="num">
                                      <p:cBhvr additive="base">
                                        <p:cTn id="8" dur="500" fill="hold"/>
                                        <p:tgtEl>
                                          <p:spTgt spid="37074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70748">
                                            <p:txEl>
                                              <p:pRg st="0" end="0"/>
                                            </p:txEl>
                                          </p:spTgt>
                                        </p:tgtEl>
                                        <p:attrNameLst>
                                          <p:attrName>style.visibility</p:attrName>
                                        </p:attrNameLst>
                                      </p:cBhvr>
                                      <p:to>
                                        <p:strVal val="visible"/>
                                      </p:to>
                                    </p:set>
                                    <p:anim calcmode="lin" valueType="num">
                                      <p:cBhvr additive="base">
                                        <p:cTn id="13" dur="500" fill="hold"/>
                                        <p:tgtEl>
                                          <p:spTgt spid="37074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7074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70748">
                                            <p:txEl>
                                              <p:pRg st="1" end="1"/>
                                            </p:txEl>
                                          </p:spTgt>
                                        </p:tgtEl>
                                        <p:attrNameLst>
                                          <p:attrName>style.visibility</p:attrName>
                                        </p:attrNameLst>
                                      </p:cBhvr>
                                      <p:to>
                                        <p:strVal val="visible"/>
                                      </p:to>
                                    </p:set>
                                    <p:anim calcmode="lin" valueType="num">
                                      <p:cBhvr additive="base">
                                        <p:cTn id="19" dur="500" fill="hold"/>
                                        <p:tgtEl>
                                          <p:spTgt spid="370748">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70748">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70748">
                                            <p:txEl>
                                              <p:pRg st="2" end="2"/>
                                            </p:txEl>
                                          </p:spTgt>
                                        </p:tgtEl>
                                        <p:attrNameLst>
                                          <p:attrName>style.visibility</p:attrName>
                                        </p:attrNameLst>
                                      </p:cBhvr>
                                      <p:to>
                                        <p:strVal val="visible"/>
                                      </p:to>
                                    </p:set>
                                    <p:anim calcmode="lin" valueType="num">
                                      <p:cBhvr additive="base">
                                        <p:cTn id="23" dur="500" fill="hold"/>
                                        <p:tgtEl>
                                          <p:spTgt spid="370748">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70748">
                                            <p:txEl>
                                              <p:pRg st="2" end="2"/>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70748">
                                            <p:txEl>
                                              <p:pRg st="3" end="3"/>
                                            </p:txEl>
                                          </p:spTgt>
                                        </p:tgtEl>
                                        <p:attrNameLst>
                                          <p:attrName>style.visibility</p:attrName>
                                        </p:attrNameLst>
                                      </p:cBhvr>
                                      <p:to>
                                        <p:strVal val="visible"/>
                                      </p:to>
                                    </p:set>
                                    <p:anim calcmode="lin" valueType="num">
                                      <p:cBhvr additive="base">
                                        <p:cTn id="27" dur="500" fill="hold"/>
                                        <p:tgtEl>
                                          <p:spTgt spid="370748">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7074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748" grpId="0" build="p" bldLvl="2" autoUpdateAnimBg="0">
        <p:tmplLst>
          <p:tmpl lvl="1">
            <p:tnLst>
              <p:par>
                <p:cTn presetID="2" presetClass="entr" presetSubtype="2" fill="hold" nodeType="click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370748"/>
                        </p:tgtEl>
                        <p:attrNameLst>
                          <p:attrName>style.visibility</p:attrName>
                        </p:attrNameLst>
                      </p:cBhvr>
                      <p:to>
                        <p:strVal val="visible"/>
                      </p:to>
                    </p:set>
                    <p:anim calcmode="lin" valueType="num">
                      <p:cBhvr additive="base">
                        <p:cTn dur="500" fill="hold"/>
                        <p:tgtEl>
                          <p:spTgt spid="370748"/>
                        </p:tgtEl>
                        <p:attrNameLst>
                          <p:attrName>ppt_x</p:attrName>
                        </p:attrNameLst>
                      </p:cBhvr>
                      <p:tavLst>
                        <p:tav tm="0">
                          <p:val>
                            <p:strVal val="1+#ppt_w/2"/>
                          </p:val>
                        </p:tav>
                        <p:tav tm="100000">
                          <p:val>
                            <p:strVal val="#ppt_x"/>
                          </p:val>
                        </p:tav>
                      </p:tavLst>
                    </p:anim>
                    <p:anim calcmode="lin" valueType="num">
                      <p:cBhvr additive="base">
                        <p:cTn dur="500" fill="hold"/>
                        <p:tgtEl>
                          <p:spTgt spid="370748"/>
                        </p:tgtEl>
                        <p:attrNameLst>
                          <p:attrName>ppt_y</p:attrName>
                        </p:attrNameLst>
                      </p:cBhvr>
                      <p:tavLst>
                        <p:tav tm="0">
                          <p:val>
                            <p:strVal val="#ppt_y"/>
                          </p:val>
                        </p:tav>
                        <p:tav tm="100000">
                          <p:val>
                            <p:strVal val="#ppt_y"/>
                          </p:val>
                        </p:tav>
                      </p:tavLst>
                    </p:anim>
                  </p:childTnLst>
                </p:cTn>
              </p:par>
            </p:tnLst>
          </p:tmpl>
        </p:tmplLst>
      </p:bldP>
      <p:bldP spid="370749" grpId="0" autoUpdateAnimBg="0"/>
    </p:bldLst>
  </p:timing>
  <p:txStyles>
    <p:titleStyle>
      <a:lvl1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mj-lt"/>
          <a:ea typeface="+mj-ea"/>
          <a:cs typeface="+mj-cs"/>
        </a:defRPr>
      </a:lvl1pPr>
      <a:lvl2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2pPr>
      <a:lvl3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3pPr>
      <a:lvl4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4pPr>
      <a:lvl5pPr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5pPr>
      <a:lvl6pPr marL="4572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6pPr>
      <a:lvl7pPr marL="9144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7pPr>
      <a:lvl8pPr marL="13716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8pPr>
      <a:lvl9pPr marL="1828800" algn="l" rtl="0" eaLnBrk="0" fontAlgn="base" hangingPunct="0">
        <a:lnSpc>
          <a:spcPct val="85000"/>
        </a:lnSpc>
        <a:spcBef>
          <a:spcPct val="0"/>
        </a:spcBef>
        <a:spcAft>
          <a:spcPct val="0"/>
        </a:spcAft>
        <a:defRPr kumimoji="1" sz="3200" b="1">
          <a:solidFill>
            <a:schemeClr val="accent2"/>
          </a:solidFill>
          <a:effectLst>
            <a:outerShdw blurRad="38100" dist="38100" dir="2700000" algn="tl">
              <a:srgbClr val="000000"/>
            </a:outerShdw>
          </a:effectLst>
          <a:latin typeface="Arial" charset="0"/>
        </a:defRPr>
      </a:lvl9pPr>
    </p:titleStyle>
    <p:bodyStyle>
      <a:lvl1pPr marL="339725" indent="-339725" algn="l" rtl="0" eaLnBrk="0" fontAlgn="base" hangingPunct="0">
        <a:spcBef>
          <a:spcPct val="60000"/>
        </a:spcBef>
        <a:spcAft>
          <a:spcPct val="0"/>
        </a:spcAft>
        <a:buClr>
          <a:schemeClr val="tx1"/>
        </a:buClr>
        <a:buSzPct val="150000"/>
        <a:buChar char="•"/>
        <a:defRPr kumimoji="1" sz="2000">
          <a:solidFill>
            <a:srgbClr val="000000"/>
          </a:solidFill>
          <a:latin typeface="+mn-lt"/>
          <a:ea typeface="+mn-ea"/>
          <a:cs typeface="+mn-cs"/>
        </a:defRPr>
      </a:lvl1pPr>
      <a:lvl2pPr marL="679450" indent="-214313" algn="l" rtl="0" eaLnBrk="0" fontAlgn="base" hangingPunct="0">
        <a:spcBef>
          <a:spcPct val="40000"/>
        </a:spcBef>
        <a:spcAft>
          <a:spcPct val="0"/>
        </a:spcAft>
        <a:buClr>
          <a:schemeClr val="tx1"/>
        </a:buClr>
        <a:defRPr kumimoji="1">
          <a:solidFill>
            <a:srgbClr val="000000"/>
          </a:solidFill>
          <a:latin typeface="+mn-lt"/>
        </a:defRPr>
      </a:lvl2pPr>
      <a:lvl3pPr marL="1144588" indent="-231775" algn="l" rtl="0" eaLnBrk="0" fontAlgn="base" hangingPunct="0">
        <a:lnSpc>
          <a:spcPct val="95000"/>
        </a:lnSpc>
        <a:spcBef>
          <a:spcPct val="35000"/>
        </a:spcBef>
        <a:spcAft>
          <a:spcPct val="0"/>
        </a:spcAft>
        <a:buChar char="•"/>
        <a:defRPr kumimoji="1" sz="2000">
          <a:solidFill>
            <a:srgbClr val="000000"/>
          </a:solidFill>
          <a:latin typeface="+mn-lt"/>
        </a:defRPr>
      </a:lvl3pPr>
      <a:lvl4pPr marL="1592263" indent="-214313" algn="l" rtl="0" eaLnBrk="0" fontAlgn="base" hangingPunct="0">
        <a:lnSpc>
          <a:spcPct val="75000"/>
        </a:lnSpc>
        <a:spcBef>
          <a:spcPct val="30000"/>
        </a:spcBef>
        <a:spcAft>
          <a:spcPct val="0"/>
        </a:spcAft>
        <a:buChar char="–"/>
        <a:defRPr kumimoji="1">
          <a:solidFill>
            <a:srgbClr val="000000"/>
          </a:solidFill>
          <a:latin typeface="+mn-lt"/>
        </a:defRPr>
      </a:lvl4pPr>
      <a:lvl5pPr marL="21129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5pPr>
      <a:lvl6pPr marL="25701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6pPr>
      <a:lvl7pPr marL="30273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7pPr>
      <a:lvl8pPr marL="34845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8pPr>
      <a:lvl9pPr marL="3941763" indent="-228600" algn="l" rtl="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3.jpeg"/><Relationship Id="rId1" Type="http://schemas.openxmlformats.org/officeDocument/2006/relationships/slideLayout" Target="../slideLayouts/slideLayout40.xml"/><Relationship Id="rId5" Type="http://schemas.openxmlformats.org/officeDocument/2006/relationships/slide" Target="slide3.xml"/><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eg"/><Relationship Id="rId1" Type="http://schemas.openxmlformats.org/officeDocument/2006/relationships/slideLayout" Target="../slideLayouts/slideLayout52.xml"/><Relationship Id="rId6" Type="http://schemas.openxmlformats.org/officeDocument/2006/relationships/image" Target="../media/image8.jpeg"/><Relationship Id="rId5" Type="http://schemas.openxmlformats.org/officeDocument/2006/relationships/slide" Target="slide10.xml"/><Relationship Id="rId4" Type="http://schemas.openxmlformats.org/officeDocument/2006/relationships/slide" Target="slide12.xml"/></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3.jpeg"/><Relationship Id="rId1" Type="http://schemas.openxmlformats.org/officeDocument/2006/relationships/slideLayout" Target="../slideLayouts/slideLayout40.xml"/><Relationship Id="rId5" Type="http://schemas.openxmlformats.org/officeDocument/2006/relationships/slide" Target="slide3.xml"/><Relationship Id="rId4" Type="http://schemas.openxmlformats.org/officeDocument/2006/relationships/slide" Target="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idx="4294967295"/>
          </p:nvPr>
        </p:nvSpPr>
        <p:spPr>
          <a:xfrm>
            <a:off x="0" y="0"/>
            <a:ext cx="9144000" cy="838200"/>
          </a:xfrm>
        </p:spPr>
        <p:txBody>
          <a:bodyPr/>
          <a:lstStyle/>
          <a:p>
            <a:pPr>
              <a:defRPr/>
            </a:pPr>
            <a:r>
              <a:rPr lang="en-US" altLang="en-US" b="1" dirty="0" smtClean="0">
                <a:solidFill>
                  <a:srgbClr val="FF0000"/>
                </a:solidFill>
              </a:rPr>
              <a:t>Monday January 26, 2015</a:t>
            </a:r>
            <a:r>
              <a:rPr lang="en-US" altLang="en-US" b="1" dirty="0" smtClean="0">
                <a:solidFill>
                  <a:schemeClr val="bg1">
                    <a:lumMod val="50000"/>
                  </a:schemeClr>
                </a:solidFill>
              </a:rPr>
              <a:t/>
            </a:r>
            <a:br>
              <a:rPr lang="en-US" altLang="en-US" b="1" dirty="0" smtClean="0">
                <a:solidFill>
                  <a:schemeClr val="bg1">
                    <a:lumMod val="50000"/>
                  </a:schemeClr>
                </a:solidFill>
              </a:rPr>
            </a:br>
            <a:r>
              <a:rPr lang="en-US" altLang="en-US" sz="2000" b="1" dirty="0" smtClean="0">
                <a:solidFill>
                  <a:schemeClr val="bg1">
                    <a:lumMod val="50000"/>
                  </a:schemeClr>
                </a:solidFill>
              </a:rPr>
              <a:t>Mr. Goblirsch – American Government</a:t>
            </a:r>
          </a:p>
        </p:txBody>
      </p:sp>
      <p:sp>
        <p:nvSpPr>
          <p:cNvPr id="20483" name="Content Placeholder 6"/>
          <p:cNvSpPr>
            <a:spLocks noGrp="1"/>
          </p:cNvSpPr>
          <p:nvPr>
            <p:ph idx="4294967295"/>
          </p:nvPr>
        </p:nvSpPr>
        <p:spPr>
          <a:xfrm>
            <a:off x="0" y="838200"/>
            <a:ext cx="9144000" cy="6019800"/>
          </a:xfrm>
        </p:spPr>
        <p:txBody>
          <a:bodyPr>
            <a:normAutofit/>
          </a:bodyPr>
          <a:lstStyle/>
          <a:p>
            <a:pPr marL="609600" indent="-609600">
              <a:spcBef>
                <a:spcPct val="0"/>
              </a:spcBef>
              <a:buFontTx/>
              <a:buNone/>
              <a:defRPr/>
            </a:pPr>
            <a:r>
              <a:rPr lang="en-US" sz="2800" b="1" dirty="0" smtClean="0">
                <a:solidFill>
                  <a:schemeClr val="tx2"/>
                </a:solidFill>
              </a:rPr>
              <a:t>OBJECTIVE – </a:t>
            </a:r>
            <a:r>
              <a:rPr lang="en-US" sz="2800" b="1" u="sng" dirty="0" smtClean="0">
                <a:solidFill>
                  <a:schemeClr val="tx2"/>
                </a:solidFill>
              </a:rPr>
              <a:t>S</a:t>
            </a:r>
            <a:r>
              <a:rPr lang="en-US" sz="2800" b="1" dirty="0" smtClean="0">
                <a:solidFill>
                  <a:schemeClr val="tx2"/>
                </a:solidFill>
              </a:rPr>
              <a:t>tudents </a:t>
            </a:r>
            <a:r>
              <a:rPr lang="en-US" sz="2800" b="1" u="sng" dirty="0" smtClean="0">
                <a:solidFill>
                  <a:schemeClr val="tx2"/>
                </a:solidFill>
              </a:rPr>
              <a:t>W</a:t>
            </a:r>
            <a:r>
              <a:rPr lang="en-US" sz="2800" b="1" dirty="0" smtClean="0">
                <a:solidFill>
                  <a:schemeClr val="tx2"/>
                </a:solidFill>
              </a:rPr>
              <a:t>ill </a:t>
            </a:r>
            <a:r>
              <a:rPr lang="en-US" sz="2800" b="1" u="sng" dirty="0" smtClean="0">
                <a:solidFill>
                  <a:schemeClr val="tx2"/>
                </a:solidFill>
              </a:rPr>
              <a:t>B</a:t>
            </a:r>
            <a:r>
              <a:rPr lang="en-US" sz="2800" b="1" dirty="0" smtClean="0">
                <a:solidFill>
                  <a:schemeClr val="tx2"/>
                </a:solidFill>
              </a:rPr>
              <a:t>e </a:t>
            </a:r>
            <a:r>
              <a:rPr lang="en-US" sz="2800" b="1" u="sng" dirty="0" smtClean="0">
                <a:solidFill>
                  <a:schemeClr val="tx2"/>
                </a:solidFill>
              </a:rPr>
              <a:t>A</a:t>
            </a:r>
            <a:r>
              <a:rPr lang="en-US" sz="2800" b="1" dirty="0" smtClean="0">
                <a:solidFill>
                  <a:schemeClr val="tx2"/>
                </a:solidFill>
              </a:rPr>
              <a:t>ble </a:t>
            </a:r>
            <a:r>
              <a:rPr lang="en-US" sz="2800" b="1" u="sng" dirty="0" smtClean="0">
                <a:solidFill>
                  <a:schemeClr val="tx2"/>
                </a:solidFill>
              </a:rPr>
              <a:t>T</a:t>
            </a:r>
            <a:r>
              <a:rPr lang="en-US" sz="2800" b="1" dirty="0" smtClean="0">
                <a:solidFill>
                  <a:schemeClr val="tx2"/>
                </a:solidFill>
              </a:rPr>
              <a:t>o – SWBAT:</a:t>
            </a:r>
            <a:endParaRPr lang="en-US" sz="2800" dirty="0"/>
          </a:p>
          <a:p>
            <a:pPr marL="609600" indent="-609600">
              <a:spcBef>
                <a:spcPct val="0"/>
              </a:spcBef>
              <a:buFontTx/>
              <a:buNone/>
              <a:defRPr/>
            </a:pPr>
            <a:r>
              <a:rPr lang="en-US" sz="2400" dirty="0" smtClean="0"/>
              <a:t> - Analyze the arguments over ratifying the Constitution.</a:t>
            </a:r>
          </a:p>
          <a:p>
            <a:pPr marL="0" indent="0">
              <a:spcBef>
                <a:spcPct val="0"/>
              </a:spcBef>
              <a:buFont typeface="Arial" charset="0"/>
              <a:buNone/>
              <a:defRPr/>
            </a:pPr>
            <a:endParaRPr lang="en-US" sz="1400" b="1" dirty="0" smtClean="0">
              <a:solidFill>
                <a:srgbClr val="FF0000"/>
              </a:solidFill>
            </a:endParaRPr>
          </a:p>
          <a:p>
            <a:pPr marL="609600" indent="-609600">
              <a:spcBef>
                <a:spcPct val="0"/>
              </a:spcBef>
              <a:buFontTx/>
              <a:buNone/>
              <a:defRPr/>
            </a:pPr>
            <a:r>
              <a:rPr lang="en-US" sz="2800" b="1" dirty="0" smtClean="0">
                <a:solidFill>
                  <a:srgbClr val="FF0000"/>
                </a:solidFill>
              </a:rPr>
              <a:t>AGENDA:</a:t>
            </a:r>
            <a:endParaRPr lang="en-US" sz="2400" dirty="0" smtClean="0"/>
          </a:p>
          <a:p>
            <a:pPr marL="609600" indent="-609600">
              <a:spcBef>
                <a:spcPct val="0"/>
              </a:spcBef>
              <a:buFontTx/>
              <a:buAutoNum type="arabicParenR"/>
              <a:defRPr/>
            </a:pPr>
            <a:r>
              <a:rPr lang="en-US" sz="2400" dirty="0" smtClean="0"/>
              <a:t>WARM-UP: Ratification Vocab</a:t>
            </a:r>
            <a:endParaRPr lang="en-US" sz="2000" dirty="0" smtClean="0">
              <a:solidFill>
                <a:prstClr val="black"/>
              </a:solidFill>
            </a:endParaRPr>
          </a:p>
          <a:p>
            <a:pPr marL="609600" lvl="0" indent="-609600">
              <a:spcBef>
                <a:spcPct val="0"/>
              </a:spcBef>
              <a:buFontTx/>
              <a:buAutoNum type="arabicParenR"/>
              <a:defRPr/>
            </a:pPr>
            <a:r>
              <a:rPr lang="en-US" sz="2400" dirty="0" smtClean="0">
                <a:solidFill>
                  <a:prstClr val="black"/>
                </a:solidFill>
              </a:rPr>
              <a:t>CONCEPT: Ratification </a:t>
            </a:r>
            <a:r>
              <a:rPr lang="en-US" sz="2400" dirty="0" smtClean="0">
                <a:solidFill>
                  <a:prstClr val="black"/>
                </a:solidFill>
              </a:rPr>
              <a:t>Debate</a:t>
            </a:r>
            <a:endParaRPr lang="en-US" sz="2000" dirty="0">
              <a:solidFill>
                <a:srgbClr val="FF0000"/>
              </a:solidFill>
            </a:endParaRPr>
          </a:p>
          <a:p>
            <a:pPr marL="609600" lvl="0" indent="-609600">
              <a:spcBef>
                <a:spcPct val="0"/>
              </a:spcBef>
              <a:buFontTx/>
              <a:buAutoNum type="arabicParenR"/>
              <a:defRPr/>
            </a:pPr>
            <a:r>
              <a:rPr lang="en-US" sz="2400" dirty="0" smtClean="0">
                <a:solidFill>
                  <a:prstClr val="black"/>
                </a:solidFill>
              </a:rPr>
              <a:t>SKILL: Feds vs. Anti-Feds </a:t>
            </a:r>
            <a:r>
              <a:rPr lang="en-US" sz="2400" dirty="0" smtClean="0">
                <a:solidFill>
                  <a:prstClr val="black"/>
                </a:solidFill>
              </a:rPr>
              <a:t>Worksheet</a:t>
            </a:r>
            <a:endParaRPr lang="en-US" sz="2400" dirty="0" smtClean="0">
              <a:solidFill>
                <a:srgbClr val="FF0000"/>
              </a:solidFill>
            </a:endParaRPr>
          </a:p>
          <a:p>
            <a:pPr marL="609600" lvl="0" indent="-609600">
              <a:spcBef>
                <a:spcPct val="0"/>
              </a:spcBef>
              <a:buFontTx/>
              <a:buAutoNum type="arabicParenR"/>
              <a:defRPr/>
            </a:pPr>
            <a:r>
              <a:rPr lang="en-US" sz="2400" dirty="0" smtClean="0">
                <a:solidFill>
                  <a:prstClr val="black"/>
                </a:solidFill>
              </a:rPr>
              <a:t>NEED TO KNOW: Foundations Quiz – </a:t>
            </a:r>
            <a:r>
              <a:rPr lang="en-US" sz="2400" dirty="0" err="1" smtClean="0">
                <a:solidFill>
                  <a:prstClr val="black"/>
                </a:solidFill>
              </a:rPr>
              <a:t>Ch</a:t>
            </a:r>
            <a:r>
              <a:rPr lang="en-US" sz="2400" dirty="0" smtClean="0">
                <a:solidFill>
                  <a:prstClr val="black"/>
                </a:solidFill>
              </a:rPr>
              <a:t> 1 &amp; 2</a:t>
            </a:r>
            <a:endParaRPr lang="en-US" sz="1900" dirty="0" smtClean="0">
              <a:solidFill>
                <a:prstClr val="black"/>
              </a:solidFill>
            </a:endParaRPr>
          </a:p>
          <a:p>
            <a:pPr marL="0" lvl="0" indent="0">
              <a:spcBef>
                <a:spcPct val="0"/>
              </a:spcBef>
              <a:buNone/>
              <a:defRPr/>
            </a:pPr>
            <a:endParaRPr lang="en-US" sz="1400" dirty="0">
              <a:solidFill>
                <a:prstClr val="black"/>
              </a:solidFill>
            </a:endParaRPr>
          </a:p>
          <a:p>
            <a:pPr marL="0" lvl="0" indent="0">
              <a:spcBef>
                <a:spcPct val="0"/>
              </a:spcBef>
              <a:buNone/>
              <a:defRPr/>
            </a:pPr>
            <a:r>
              <a:rPr lang="en-US" sz="2000" b="1" dirty="0" smtClean="0">
                <a:solidFill>
                  <a:srgbClr val="FF0000"/>
                </a:solidFill>
                <a:effectLst>
                  <a:outerShdw blurRad="38100" dist="38100" dir="2700000" algn="tl">
                    <a:srgbClr val="000000">
                      <a:alpha val="43137"/>
                    </a:srgbClr>
                  </a:outerShdw>
                </a:effectLst>
              </a:rPr>
              <a:t>*****Foundations Quiz TOMORROW – </a:t>
            </a:r>
            <a:r>
              <a:rPr lang="en-US" sz="2000" b="1" dirty="0" err="1" smtClean="0">
                <a:solidFill>
                  <a:srgbClr val="FF0000"/>
                </a:solidFill>
                <a:effectLst>
                  <a:outerShdw blurRad="38100" dist="38100" dir="2700000" algn="tl">
                    <a:srgbClr val="000000">
                      <a:alpha val="43137"/>
                    </a:srgbClr>
                  </a:outerShdw>
                </a:effectLst>
              </a:rPr>
              <a:t>Ch</a:t>
            </a:r>
            <a:r>
              <a:rPr lang="en-US" sz="2000" b="1" dirty="0" smtClean="0">
                <a:solidFill>
                  <a:srgbClr val="FF0000"/>
                </a:solidFill>
                <a:effectLst>
                  <a:outerShdw blurRad="38100" dist="38100" dir="2700000" algn="tl">
                    <a:srgbClr val="000000">
                      <a:alpha val="43137"/>
                    </a:srgbClr>
                  </a:outerShdw>
                </a:effectLst>
              </a:rPr>
              <a:t> 1 &amp; 2</a:t>
            </a:r>
            <a:endParaRPr lang="en-US" sz="2000" b="1" dirty="0">
              <a:solidFill>
                <a:srgbClr val="FF0000"/>
              </a:solidFill>
              <a:effectLst>
                <a:outerShdw blurRad="38100" dist="38100" dir="2700000" algn="tl">
                  <a:srgbClr val="000000">
                    <a:alpha val="43137"/>
                  </a:srgbClr>
                </a:outerShdw>
              </a:effectLst>
            </a:endParaRPr>
          </a:p>
          <a:p>
            <a:pPr marL="0" indent="0">
              <a:spcBef>
                <a:spcPct val="0"/>
              </a:spcBef>
              <a:buFont typeface="Arial" charset="0"/>
              <a:buNone/>
              <a:defRPr/>
            </a:pPr>
            <a:endParaRPr lang="en-US" sz="1400" b="1" dirty="0" smtClean="0"/>
          </a:p>
          <a:p>
            <a:pPr marL="609600" indent="-609600">
              <a:spcBef>
                <a:spcPct val="0"/>
              </a:spcBef>
              <a:buFont typeface="Arial" charset="0"/>
              <a:buNone/>
              <a:defRPr/>
            </a:pPr>
            <a:r>
              <a:rPr lang="en-US" sz="2800" b="1" dirty="0" smtClean="0">
                <a:solidFill>
                  <a:srgbClr val="1F497D"/>
                </a:solidFill>
              </a:rPr>
              <a:t>Ratification Vocab WARM-UP</a:t>
            </a:r>
            <a:r>
              <a:rPr lang="en-US" sz="2800" dirty="0">
                <a:solidFill>
                  <a:srgbClr val="1F497D"/>
                </a:solidFill>
              </a:rPr>
              <a:t>: </a:t>
            </a:r>
            <a:r>
              <a:rPr lang="en-US" sz="1050" dirty="0">
                <a:solidFill>
                  <a:srgbClr val="000000"/>
                </a:solidFill>
              </a:rPr>
              <a:t>(Follow the directions below)</a:t>
            </a:r>
            <a:endParaRPr lang="en-US" sz="2400" dirty="0">
              <a:solidFill>
                <a:prstClr val="black"/>
              </a:solidFill>
            </a:endParaRPr>
          </a:p>
          <a:p>
            <a:pPr marL="0" indent="0" algn="ctr">
              <a:spcBef>
                <a:spcPct val="0"/>
              </a:spcBef>
              <a:buFont typeface="Arial" charset="0"/>
              <a:buNone/>
              <a:defRPr/>
            </a:pPr>
            <a:r>
              <a:rPr lang="en-US" sz="2400" dirty="0" smtClean="0">
                <a:solidFill>
                  <a:prstClr val="black"/>
                </a:solidFill>
              </a:rPr>
              <a:t>***</a:t>
            </a:r>
            <a:r>
              <a:rPr lang="en-US" sz="2400" dirty="0">
                <a:solidFill>
                  <a:prstClr val="black"/>
                </a:solidFill>
              </a:rPr>
              <a:t>5</a:t>
            </a:r>
            <a:r>
              <a:rPr lang="en-US" sz="2400" dirty="0" smtClean="0">
                <a:solidFill>
                  <a:prstClr val="black"/>
                </a:solidFill>
              </a:rPr>
              <a:t> </a:t>
            </a:r>
            <a:r>
              <a:rPr lang="en-US" sz="2400" dirty="0">
                <a:solidFill>
                  <a:prstClr val="black"/>
                </a:solidFill>
              </a:rPr>
              <a:t>minutes</a:t>
            </a:r>
            <a:r>
              <a:rPr lang="en-US" sz="2400" dirty="0" smtClean="0">
                <a:solidFill>
                  <a:prstClr val="black"/>
                </a:solidFill>
              </a:rPr>
              <a:t>***</a:t>
            </a:r>
          </a:p>
          <a:p>
            <a:pPr marL="0" indent="0">
              <a:spcBef>
                <a:spcPct val="0"/>
              </a:spcBef>
              <a:buNone/>
              <a:defRPr/>
            </a:pPr>
            <a:r>
              <a:rPr lang="en-US" sz="2400" dirty="0" smtClean="0">
                <a:solidFill>
                  <a:prstClr val="black"/>
                </a:solidFill>
              </a:rPr>
              <a:t>Define the terms below using the glossary of your textbook.</a:t>
            </a:r>
          </a:p>
          <a:p>
            <a:pPr marL="457200" indent="-457200">
              <a:spcBef>
                <a:spcPct val="0"/>
              </a:spcBef>
              <a:buFont typeface="+mj-lt"/>
              <a:buAutoNum type="arabicPeriod"/>
              <a:defRPr/>
            </a:pPr>
            <a:r>
              <a:rPr lang="en-US" sz="2400" dirty="0" smtClean="0">
                <a:solidFill>
                  <a:prstClr val="black"/>
                </a:solidFill>
              </a:rPr>
              <a:t>Ratification</a:t>
            </a:r>
          </a:p>
          <a:p>
            <a:pPr marL="457200" indent="-457200">
              <a:spcBef>
                <a:spcPct val="0"/>
              </a:spcBef>
              <a:buFont typeface="+mj-lt"/>
              <a:buAutoNum type="arabicPeriod"/>
              <a:defRPr/>
            </a:pPr>
            <a:r>
              <a:rPr lang="en-US" sz="2400" dirty="0" smtClean="0">
                <a:solidFill>
                  <a:prstClr val="black"/>
                </a:solidFill>
              </a:rPr>
              <a:t>Federalist</a:t>
            </a:r>
          </a:p>
          <a:p>
            <a:pPr marL="457200" indent="-457200">
              <a:spcBef>
                <a:spcPct val="0"/>
              </a:spcBef>
              <a:buFont typeface="+mj-lt"/>
              <a:buAutoNum type="arabicPeriod"/>
              <a:defRPr/>
            </a:pPr>
            <a:r>
              <a:rPr lang="en-US" sz="2400" dirty="0" smtClean="0">
                <a:solidFill>
                  <a:prstClr val="black"/>
                </a:solidFill>
              </a:rPr>
              <a:t>Anti-Federalist</a:t>
            </a:r>
          </a:p>
        </p:txBody>
      </p:sp>
    </p:spTree>
    <p:extLst>
      <p:ext uri="{BB962C8B-B14F-4D97-AF65-F5344CB8AC3E}">
        <p14:creationId xmlns:p14="http://schemas.microsoft.com/office/powerpoint/2010/main" val="111800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30000"/>
            <a:lum/>
          </a:blip>
          <a:srcRect/>
          <a:stretch>
            <a:fillRect l="-1000" r="-1000"/>
          </a:stretch>
        </a:blip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914400"/>
          </a:xfrm>
        </p:spPr>
        <p:txBody>
          <a:bodyPr/>
          <a:lstStyle/>
          <a:p>
            <a:r>
              <a:rPr lang="en-US" altLang="en-US" sz="3600" b="1" dirty="0" err="1" smtClean="0"/>
              <a:t>Ch</a:t>
            </a:r>
            <a:r>
              <a:rPr lang="en-US" altLang="en-US" sz="3600" b="1" dirty="0" smtClean="0"/>
              <a:t> 2 Sec 5</a:t>
            </a:r>
            <a:br>
              <a:rPr lang="en-US" altLang="en-US" sz="3600" b="1" dirty="0" smtClean="0"/>
            </a:br>
            <a:r>
              <a:rPr lang="en-US" altLang="en-US" sz="3600" b="1" dirty="0" smtClean="0"/>
              <a:t>CONCEPT: Ratification Debate</a:t>
            </a:r>
          </a:p>
        </p:txBody>
      </p:sp>
      <p:sp>
        <p:nvSpPr>
          <p:cNvPr id="2" name="Content Placeholder 1"/>
          <p:cNvSpPr>
            <a:spLocks noGrp="1"/>
          </p:cNvSpPr>
          <p:nvPr>
            <p:ph idx="1"/>
          </p:nvPr>
        </p:nvSpPr>
        <p:spPr>
          <a:xfrm>
            <a:off x="0" y="914400"/>
            <a:ext cx="9144000" cy="5943600"/>
          </a:xfrm>
        </p:spPr>
        <p:txBody>
          <a:bodyPr>
            <a:normAutofit lnSpcReduction="10000"/>
          </a:bodyPr>
          <a:lstStyle/>
          <a:p>
            <a:pPr marL="514350" indent="-514350">
              <a:buFont typeface="+mj-lt"/>
              <a:buAutoNum type="romanUcPeriod" startAt="2"/>
              <a:defRPr/>
            </a:pPr>
            <a:r>
              <a:rPr lang="en-US" sz="4000" dirty="0" smtClean="0">
                <a:solidFill>
                  <a:prstClr val="black"/>
                </a:solidFill>
              </a:rPr>
              <a:t>Key </a:t>
            </a:r>
            <a:r>
              <a:rPr lang="en-US" sz="4000" dirty="0">
                <a:solidFill>
                  <a:prstClr val="black"/>
                </a:solidFill>
              </a:rPr>
              <a:t>dates</a:t>
            </a:r>
          </a:p>
          <a:p>
            <a:pPr marL="800100" lvl="1" indent="-342900">
              <a:buFont typeface="+mj-lt"/>
              <a:buAutoNum type="alphaUcPeriod"/>
              <a:defRPr/>
            </a:pPr>
            <a:r>
              <a:rPr lang="en-US" sz="3200" dirty="0">
                <a:solidFill>
                  <a:prstClr val="black"/>
                </a:solidFill>
              </a:rPr>
              <a:t>9 of 13 needed to ratify </a:t>
            </a:r>
            <a:r>
              <a:rPr lang="en-US" sz="3200" dirty="0">
                <a:solidFill>
                  <a:srgbClr val="FF0000"/>
                </a:solidFill>
              </a:rPr>
              <a:t>– Founding Fathers wanted all 13</a:t>
            </a:r>
          </a:p>
          <a:p>
            <a:pPr marL="800100" lvl="1" indent="-342900">
              <a:buFont typeface="+mj-lt"/>
              <a:buAutoNum type="alphaUcPeriod"/>
              <a:defRPr/>
            </a:pPr>
            <a:r>
              <a:rPr lang="en-US" sz="3200" dirty="0">
                <a:solidFill>
                  <a:prstClr val="black"/>
                </a:solidFill>
              </a:rPr>
              <a:t>June 21, 1788 – Constitution officially ratified </a:t>
            </a:r>
            <a:r>
              <a:rPr lang="en-US" sz="3200" dirty="0">
                <a:solidFill>
                  <a:srgbClr val="FF0000"/>
                </a:solidFill>
              </a:rPr>
              <a:t>(9/13)</a:t>
            </a:r>
          </a:p>
          <a:p>
            <a:pPr marL="800100" lvl="1" indent="-342900">
              <a:buFont typeface="+mj-lt"/>
              <a:buAutoNum type="alphaUcPeriod"/>
              <a:defRPr/>
            </a:pPr>
            <a:r>
              <a:rPr lang="en-US" sz="3200" dirty="0">
                <a:solidFill>
                  <a:prstClr val="black"/>
                </a:solidFill>
              </a:rPr>
              <a:t>March 4, 1789 – Congress first meets </a:t>
            </a:r>
            <a:r>
              <a:rPr lang="en-US" sz="3200" dirty="0">
                <a:solidFill>
                  <a:srgbClr val="FF0000"/>
                </a:solidFill>
              </a:rPr>
              <a:t>(Federal Hall in NYC)</a:t>
            </a:r>
          </a:p>
          <a:p>
            <a:pPr marL="800100" lvl="1" indent="-342900">
              <a:buFont typeface="+mj-lt"/>
              <a:buAutoNum type="alphaUcPeriod"/>
              <a:defRPr/>
            </a:pPr>
            <a:r>
              <a:rPr lang="en-US" sz="3200" dirty="0">
                <a:solidFill>
                  <a:prstClr val="black"/>
                </a:solidFill>
              </a:rPr>
              <a:t>April 30, 1789 – George Washington takes oath to become president</a:t>
            </a:r>
          </a:p>
          <a:p>
            <a:pPr marL="800100" lvl="1" indent="-342900">
              <a:buFont typeface="+mj-lt"/>
              <a:buAutoNum type="alphaUcPeriod"/>
              <a:defRPr/>
            </a:pPr>
            <a:r>
              <a:rPr lang="en-US" sz="3200" dirty="0">
                <a:solidFill>
                  <a:prstClr val="black"/>
                </a:solidFill>
              </a:rPr>
              <a:t>May 29, 1790 – All 13 ratified </a:t>
            </a:r>
            <a:r>
              <a:rPr lang="en-US" sz="3200" dirty="0">
                <a:solidFill>
                  <a:srgbClr val="FF0000"/>
                </a:solidFill>
              </a:rPr>
              <a:t>(Rhode Island)</a:t>
            </a:r>
          </a:p>
          <a:p>
            <a:pPr marL="800100" lvl="1" indent="-342900">
              <a:buFont typeface="+mj-lt"/>
              <a:buAutoNum type="alphaUcPeriod"/>
              <a:defRPr/>
            </a:pPr>
            <a:r>
              <a:rPr lang="en-US" sz="3200" dirty="0">
                <a:solidFill>
                  <a:prstClr val="black"/>
                </a:solidFill>
              </a:rPr>
              <a:t>1791 – 1</a:t>
            </a:r>
            <a:r>
              <a:rPr lang="en-US" sz="3200" baseline="30000" dirty="0">
                <a:solidFill>
                  <a:prstClr val="black"/>
                </a:solidFill>
              </a:rPr>
              <a:t>st</a:t>
            </a:r>
            <a:r>
              <a:rPr lang="en-US" sz="3200" dirty="0">
                <a:solidFill>
                  <a:prstClr val="black"/>
                </a:solidFill>
              </a:rPr>
              <a:t> 10 Amendments ratified </a:t>
            </a:r>
            <a:r>
              <a:rPr lang="en-US" sz="3200" dirty="0">
                <a:solidFill>
                  <a:srgbClr val="FF0000"/>
                </a:solidFill>
              </a:rPr>
              <a:t>(Bill of Rights</a:t>
            </a:r>
            <a:r>
              <a:rPr lang="en-US" sz="3200" dirty="0" smtClean="0">
                <a:solidFill>
                  <a:srgbClr val="FF0000"/>
                </a:solidFill>
              </a:rPr>
              <a:t>)</a:t>
            </a:r>
            <a:endParaRPr lang="en-US" sz="3200" dirty="0">
              <a:solidFill>
                <a:srgbClr val="FF0000"/>
              </a:solidFill>
            </a:endParaRPr>
          </a:p>
          <a:p>
            <a:pPr marL="228600" indent="0">
              <a:spcBef>
                <a:spcPts val="0"/>
              </a:spcBef>
              <a:spcAft>
                <a:spcPts val="0"/>
              </a:spcAft>
              <a:buFont typeface="Arial" charset="0"/>
              <a:buNone/>
              <a:defRPr/>
            </a:pPr>
            <a:endParaRPr lang="en-US" sz="1800" dirty="0">
              <a:ea typeface="Calibri"/>
              <a:cs typeface="Times New Roman"/>
            </a:endParaRPr>
          </a:p>
        </p:txBody>
      </p:sp>
    </p:spTree>
    <p:extLst>
      <p:ext uri="{BB962C8B-B14F-4D97-AF65-F5344CB8AC3E}">
        <p14:creationId xmlns:p14="http://schemas.microsoft.com/office/powerpoint/2010/main" val="301127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p:txBody>
          <a:bodyPr/>
          <a:lstStyle/>
          <a:p>
            <a:pPr algn="ctr"/>
            <a:r>
              <a:rPr lang="en-US" altLang="en-US" dirty="0" smtClean="0"/>
              <a:t>CONCEPT: Overview -</a:t>
            </a:r>
            <a:br>
              <a:rPr lang="en-US" altLang="en-US" dirty="0" smtClean="0"/>
            </a:br>
            <a:r>
              <a:rPr lang="en-US" altLang="en-US" dirty="0" smtClean="0"/>
              <a:t>Federalists vs. </a:t>
            </a:r>
            <a:r>
              <a:rPr lang="en-US" altLang="en-US" dirty="0"/>
              <a:t>Anti-Federalists</a:t>
            </a:r>
          </a:p>
        </p:txBody>
      </p:sp>
      <p:sp>
        <p:nvSpPr>
          <p:cNvPr id="422915" name="Rectangle 3"/>
          <p:cNvSpPr>
            <a:spLocks noGrp="1" noChangeArrowheads="1"/>
          </p:cNvSpPr>
          <p:nvPr>
            <p:ph type="body" idx="1"/>
          </p:nvPr>
        </p:nvSpPr>
        <p:spPr>
          <a:xfrm>
            <a:off x="304800" y="857250"/>
            <a:ext cx="8610600" cy="1684338"/>
          </a:xfrm>
        </p:spPr>
        <p:txBody>
          <a:bodyPr/>
          <a:lstStyle/>
          <a:p>
            <a:pPr algn="ctr">
              <a:buFontTx/>
              <a:buNone/>
            </a:pPr>
            <a:r>
              <a:rPr lang="en-US" altLang="en-US" sz="3200" u="sng">
                <a:solidFill>
                  <a:schemeClr val="tx1"/>
                </a:solidFill>
              </a:rPr>
              <a:t>The Constitution was very controversial at first, with some groups supporting it, and others attacking it.</a:t>
            </a:r>
            <a:endParaRPr lang="en-US" altLang="en-US"/>
          </a:p>
        </p:txBody>
      </p:sp>
      <p:sp>
        <p:nvSpPr>
          <p:cNvPr id="422916" name="Rectangle 4"/>
          <p:cNvSpPr>
            <a:spLocks noChangeArrowheads="1"/>
          </p:cNvSpPr>
          <p:nvPr/>
        </p:nvSpPr>
        <p:spPr bwMode="auto">
          <a:xfrm>
            <a:off x="57150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algn="r" eaLnBrk="0" hangingPunct="0">
              <a:spcBef>
                <a:spcPct val="20000"/>
              </a:spcBef>
            </a:pPr>
            <a:r>
              <a:rPr lang="en-US" altLang="en-US" sz="1400" b="1" i="1" smtClean="0">
                <a:solidFill>
                  <a:srgbClr val="FFFFFF"/>
                </a:solidFill>
                <a:effectLst>
                  <a:outerShdw blurRad="38100" dist="38100" dir="2700000" algn="tl">
                    <a:srgbClr val="000000"/>
                  </a:outerShdw>
                </a:effectLst>
                <a:latin typeface="Arial" charset="0"/>
                <a:cs typeface="+mn-cs"/>
              </a:rPr>
              <a:t>Chapter 2, Section 5</a:t>
            </a:r>
            <a:endParaRPr lang="en-US" altLang="en-US" sz="1400" smtClean="0">
              <a:solidFill>
                <a:srgbClr val="FFFFFF"/>
              </a:solidFill>
              <a:effectLst>
                <a:outerShdw blurRad="38100" dist="38100" dir="2700000" algn="tl">
                  <a:srgbClr val="000000"/>
                </a:outerShdw>
              </a:effectLst>
              <a:latin typeface="Arial" charset="0"/>
              <a:cs typeface="+mn-cs"/>
            </a:endParaRPr>
          </a:p>
        </p:txBody>
      </p:sp>
      <p:sp>
        <p:nvSpPr>
          <p:cNvPr id="422919" name="AutoShape 7"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22920" name="AutoShape 8"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22921" name="AutoShape 9" descr="Stationery">
            <a:hlinkClick r:id="rId3" action="ppaction://hlinksldjump"/>
          </p:cNvPr>
          <p:cNvSpPr>
            <a:spLocks noChangeArrowheads="1"/>
          </p:cNvSpPr>
          <p:nvPr/>
        </p:nvSpPr>
        <p:spPr bwMode="auto">
          <a:xfrm>
            <a:off x="2984500" y="6292850"/>
            <a:ext cx="533400" cy="533400"/>
          </a:xfrm>
          <a:prstGeom prst="bevel">
            <a:avLst>
              <a:gd name="adj" fmla="val 12500"/>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22922" name="Text Box 10">
            <a:hlinkClick r:id="rId4" action="ppaction://hlinksldjump"/>
          </p:cNvPr>
          <p:cNvSpPr txBox="1">
            <a:spLocks noChangeArrowheads="1"/>
          </p:cNvSpPr>
          <p:nvPr/>
        </p:nvSpPr>
        <p:spPr bwMode="auto">
          <a:xfrm>
            <a:off x="30924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dirty="0" smtClean="0">
                <a:solidFill>
                  <a:srgbClr val="000000"/>
                </a:solidFill>
                <a:effectLst>
                  <a:outerShdw blurRad="38100" dist="38100" dir="2700000" algn="tl">
                    <a:srgbClr val="FFFFFF"/>
                  </a:outerShdw>
                </a:effectLst>
                <a:latin typeface="Arial" charset="0"/>
                <a:cs typeface="+mn-cs"/>
              </a:rPr>
              <a:t>2</a:t>
            </a:r>
            <a:endParaRPr lang="en-US" altLang="en-US" sz="3000" dirty="0" smtClean="0">
              <a:solidFill>
                <a:srgbClr val="3A066A"/>
              </a:solidFill>
              <a:effectLst>
                <a:outerShdw blurRad="38100" dist="38100" dir="2700000" algn="tl">
                  <a:srgbClr val="000000"/>
                </a:outerShdw>
              </a:effectLst>
              <a:latin typeface="Arial" charset="0"/>
              <a:cs typeface="+mn-cs"/>
            </a:endParaRPr>
          </a:p>
        </p:txBody>
      </p:sp>
      <p:sp>
        <p:nvSpPr>
          <p:cNvPr id="422923" name="AutoShape 11" descr="Stationery">
            <a:hlinkClick r:id="" action="ppaction://noaction"/>
          </p:cNvPr>
          <p:cNvSpPr>
            <a:spLocks noChangeArrowheads="1"/>
          </p:cNvSpPr>
          <p:nvPr/>
        </p:nvSpPr>
        <p:spPr bwMode="auto">
          <a:xfrm>
            <a:off x="4159250" y="6292850"/>
            <a:ext cx="533400" cy="533400"/>
          </a:xfrm>
          <a:prstGeom prst="bevel">
            <a:avLst>
              <a:gd name="adj" fmla="val 12500"/>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22924" name="Text Box 12">
            <a:hlinkClick r:id="" action="ppaction://noaction"/>
          </p:cNvPr>
          <p:cNvSpPr txBox="1">
            <a:spLocks noChangeArrowheads="1"/>
          </p:cNvSpPr>
          <p:nvPr/>
        </p:nvSpPr>
        <p:spPr bwMode="auto">
          <a:xfrm>
            <a:off x="42608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4</a:t>
            </a:r>
          </a:p>
        </p:txBody>
      </p:sp>
      <p:sp>
        <p:nvSpPr>
          <p:cNvPr id="422925" name="AutoShape 13" descr="Stationery">
            <a:hlinkClick r:id="rId5" action="ppaction://hlinksldjump"/>
          </p:cNvPr>
          <p:cNvSpPr>
            <a:spLocks noChangeArrowheads="1"/>
          </p:cNvSpPr>
          <p:nvPr/>
        </p:nvSpPr>
        <p:spPr bwMode="auto">
          <a:xfrm>
            <a:off x="2400300" y="6292850"/>
            <a:ext cx="533400" cy="533400"/>
          </a:xfrm>
          <a:prstGeom prst="bevel">
            <a:avLst>
              <a:gd name="adj" fmla="val 12500"/>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22926" name="Text Box 14">
            <a:hlinkClick r:id="rId5" action="ppaction://hlinksldjump"/>
          </p:cNvPr>
          <p:cNvSpPr txBox="1">
            <a:spLocks noChangeArrowheads="1"/>
          </p:cNvSpPr>
          <p:nvPr/>
        </p:nvSpPr>
        <p:spPr bwMode="auto">
          <a:xfrm>
            <a:off x="25082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1</a:t>
            </a:r>
          </a:p>
        </p:txBody>
      </p:sp>
      <p:sp>
        <p:nvSpPr>
          <p:cNvPr id="422929" name="AutoShape 17" descr="Stationery">
            <a:hlinkClick r:id="" action="ppaction://noaction"/>
          </p:cNvPr>
          <p:cNvSpPr>
            <a:spLocks noChangeArrowheads="1"/>
          </p:cNvSpPr>
          <p:nvPr/>
        </p:nvSpPr>
        <p:spPr bwMode="auto">
          <a:xfrm>
            <a:off x="3568700" y="6292850"/>
            <a:ext cx="533400" cy="533400"/>
          </a:xfrm>
          <a:prstGeom prst="bevel">
            <a:avLst>
              <a:gd name="adj" fmla="val 12500"/>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22930" name="Text Box 18">
            <a:hlinkClick r:id="" action="ppaction://noaction"/>
          </p:cNvPr>
          <p:cNvSpPr txBox="1">
            <a:spLocks noChangeArrowheads="1"/>
          </p:cNvSpPr>
          <p:nvPr/>
        </p:nvSpPr>
        <p:spPr bwMode="auto">
          <a:xfrm>
            <a:off x="36766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3</a:t>
            </a:r>
            <a:endParaRPr lang="en-US" altLang="en-US" sz="3000" smtClean="0">
              <a:solidFill>
                <a:srgbClr val="3A066A"/>
              </a:solidFill>
              <a:effectLst>
                <a:outerShdw blurRad="38100" dist="38100" dir="2700000" algn="tl">
                  <a:srgbClr val="000000"/>
                </a:outerShdw>
              </a:effectLst>
              <a:latin typeface="Arial" charset="0"/>
              <a:cs typeface="+mn-cs"/>
            </a:endParaRPr>
          </a:p>
        </p:txBody>
      </p:sp>
      <p:sp>
        <p:nvSpPr>
          <p:cNvPr id="422931" name="Rectangle 19"/>
          <p:cNvSpPr>
            <a:spLocks noChangeArrowheads="1"/>
          </p:cNvSpPr>
          <p:nvPr/>
        </p:nvSpPr>
        <p:spPr bwMode="auto">
          <a:xfrm>
            <a:off x="152400" y="2508250"/>
            <a:ext cx="4343400" cy="337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a:lstStyle>
            <a:lvl1pPr marL="339725" indent="-339725" algn="l">
              <a:spcBef>
                <a:spcPct val="60000"/>
              </a:spcBef>
              <a:buClr>
                <a:schemeClr val="tx1"/>
              </a:buClr>
              <a:buSzPct val="150000"/>
              <a:defRPr kumimoji="1" sz="2000">
                <a:solidFill>
                  <a:srgbClr val="000000"/>
                </a:solidFill>
                <a:latin typeface="Arial" charset="0"/>
              </a:defRPr>
            </a:lvl1pPr>
            <a:lvl2pPr marL="679450" indent="-214313" algn="l">
              <a:spcBef>
                <a:spcPct val="40000"/>
              </a:spcBef>
              <a:buClr>
                <a:schemeClr val="tx1"/>
              </a:buClr>
              <a:defRPr kumimoji="1">
                <a:solidFill>
                  <a:srgbClr val="000000"/>
                </a:solidFill>
                <a:latin typeface="Arial" charset="0"/>
              </a:defRPr>
            </a:lvl2pPr>
            <a:lvl3pPr marL="1144588" indent="-231775" algn="l">
              <a:lnSpc>
                <a:spcPct val="95000"/>
              </a:lnSpc>
              <a:spcBef>
                <a:spcPct val="35000"/>
              </a:spcBef>
              <a:defRPr kumimoji="1" sz="2000">
                <a:solidFill>
                  <a:srgbClr val="000000"/>
                </a:solidFill>
                <a:latin typeface="Arial" charset="0"/>
              </a:defRPr>
            </a:lvl3pPr>
            <a:lvl4pPr marL="1592263" indent="-214313" algn="l">
              <a:lnSpc>
                <a:spcPct val="75000"/>
              </a:lnSpc>
              <a:spcBef>
                <a:spcPct val="30000"/>
              </a:spcBef>
              <a:buChar char="–"/>
              <a:defRPr kumimoji="1">
                <a:solidFill>
                  <a:srgbClr val="000000"/>
                </a:solidFill>
                <a:latin typeface="Arial" charset="0"/>
              </a:defRPr>
            </a:lvl4pPr>
            <a:lvl5pPr marL="2112963" indent="-228600" algn="l">
              <a:lnSpc>
                <a:spcPct val="75000"/>
              </a:lnSpc>
              <a:spcBef>
                <a:spcPct val="30000"/>
              </a:spcBef>
              <a:buChar char="»"/>
              <a:defRPr kumimoji="1" sz="1600">
                <a:solidFill>
                  <a:srgbClr val="000000"/>
                </a:solidFill>
                <a:effectLst>
                  <a:outerShdw blurRad="38100" dist="38100" dir="2700000" algn="tl">
                    <a:srgbClr val="FFFFFF"/>
                  </a:outerShdw>
                </a:effectLst>
                <a:latin typeface="Arial" charset="0"/>
              </a:defRPr>
            </a:lvl5pPr>
            <a:lvl6pPr marL="2570163" indent="-22860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Arial" charset="0"/>
              </a:defRPr>
            </a:lvl6pPr>
            <a:lvl7pPr marL="3027363" indent="-22860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Arial" charset="0"/>
              </a:defRPr>
            </a:lvl7pPr>
            <a:lvl8pPr marL="3484563" indent="-22860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Arial" charset="0"/>
              </a:defRPr>
            </a:lvl8pPr>
            <a:lvl9pPr marL="3941763" indent="-22860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Arial" charset="0"/>
              </a:defRPr>
            </a:lvl9pPr>
          </a:lstStyle>
          <a:p>
            <a:pPr eaLnBrk="0" hangingPunct="0">
              <a:lnSpc>
                <a:spcPct val="120000"/>
              </a:lnSpc>
              <a:spcBef>
                <a:spcPct val="50000"/>
              </a:spcBef>
              <a:buClr>
                <a:srgbClr val="000000"/>
              </a:buClr>
              <a:buFontTx/>
              <a:buChar char="•"/>
            </a:pPr>
            <a:r>
              <a:rPr kumimoji="0" lang="en-US" altLang="en-US" sz="2800" b="1" dirty="0" smtClean="0">
                <a:solidFill>
                  <a:srgbClr val="800000"/>
                </a:solidFill>
                <a:cs typeface="+mn-cs"/>
              </a:rPr>
              <a:t>Federalists</a:t>
            </a:r>
            <a:r>
              <a:rPr kumimoji="0" lang="en-US" altLang="en-US" sz="2800" b="1" dirty="0" smtClean="0">
                <a:solidFill>
                  <a:srgbClr val="003300"/>
                </a:solidFill>
                <a:cs typeface="+mn-cs"/>
              </a:rPr>
              <a:t> </a:t>
            </a:r>
            <a:r>
              <a:rPr kumimoji="0" lang="en-US" altLang="en-US" sz="2800" dirty="0" smtClean="0">
                <a:cs typeface="+mn-cs"/>
              </a:rPr>
              <a:t>thought that the Articles of Confederation were weak, and argued for the ratification of the Constitution.  </a:t>
            </a:r>
          </a:p>
        </p:txBody>
      </p:sp>
      <p:sp>
        <p:nvSpPr>
          <p:cNvPr id="422932" name="Rectangle 20"/>
          <p:cNvSpPr>
            <a:spLocks noChangeArrowheads="1"/>
          </p:cNvSpPr>
          <p:nvPr/>
        </p:nvSpPr>
        <p:spPr bwMode="auto">
          <a:xfrm>
            <a:off x="4851400" y="2457450"/>
            <a:ext cx="4025900" cy="275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81320" dir="2319588" algn="ctr" rotWithShape="0">
                    <a:srgbClr val="808080"/>
                  </a:outerShdw>
                </a:effectLst>
              </a14:hiddenEffects>
            </a:ext>
          </a:extLst>
        </p:spPr>
        <p:txBody>
          <a:bodyPr/>
          <a:lstStyle>
            <a:lvl1pPr marL="339725" indent="-339725" algn="l">
              <a:spcBef>
                <a:spcPct val="60000"/>
              </a:spcBef>
              <a:buClr>
                <a:schemeClr val="tx1"/>
              </a:buClr>
              <a:buSzPct val="150000"/>
              <a:defRPr kumimoji="1" sz="2000">
                <a:solidFill>
                  <a:srgbClr val="000000"/>
                </a:solidFill>
                <a:latin typeface="Arial" charset="0"/>
              </a:defRPr>
            </a:lvl1pPr>
            <a:lvl2pPr marL="679450" indent="-214313" algn="l">
              <a:spcBef>
                <a:spcPct val="40000"/>
              </a:spcBef>
              <a:buClr>
                <a:schemeClr val="tx1"/>
              </a:buClr>
              <a:defRPr kumimoji="1">
                <a:solidFill>
                  <a:srgbClr val="000000"/>
                </a:solidFill>
                <a:latin typeface="Arial" charset="0"/>
              </a:defRPr>
            </a:lvl2pPr>
            <a:lvl3pPr marL="1144588" indent="-231775" algn="l">
              <a:lnSpc>
                <a:spcPct val="95000"/>
              </a:lnSpc>
              <a:spcBef>
                <a:spcPct val="35000"/>
              </a:spcBef>
              <a:defRPr kumimoji="1" sz="2000">
                <a:solidFill>
                  <a:srgbClr val="000000"/>
                </a:solidFill>
                <a:latin typeface="Arial" charset="0"/>
              </a:defRPr>
            </a:lvl3pPr>
            <a:lvl4pPr marL="1592263" indent="-214313" algn="l">
              <a:lnSpc>
                <a:spcPct val="75000"/>
              </a:lnSpc>
              <a:spcBef>
                <a:spcPct val="30000"/>
              </a:spcBef>
              <a:buChar char="–"/>
              <a:defRPr kumimoji="1">
                <a:solidFill>
                  <a:srgbClr val="000000"/>
                </a:solidFill>
                <a:latin typeface="Arial" charset="0"/>
              </a:defRPr>
            </a:lvl4pPr>
            <a:lvl5pPr marL="2112963" indent="-228600" algn="l">
              <a:lnSpc>
                <a:spcPct val="75000"/>
              </a:lnSpc>
              <a:spcBef>
                <a:spcPct val="30000"/>
              </a:spcBef>
              <a:buChar char="»"/>
              <a:defRPr kumimoji="1" sz="1600">
                <a:solidFill>
                  <a:srgbClr val="000000"/>
                </a:solidFill>
                <a:effectLst>
                  <a:outerShdw blurRad="38100" dist="38100" dir="2700000" algn="tl">
                    <a:srgbClr val="FFFFFF"/>
                  </a:outerShdw>
                </a:effectLst>
                <a:latin typeface="Arial" charset="0"/>
              </a:defRPr>
            </a:lvl5pPr>
            <a:lvl6pPr marL="2570163" indent="-22860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Arial" charset="0"/>
              </a:defRPr>
            </a:lvl6pPr>
            <a:lvl7pPr marL="3027363" indent="-22860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Arial" charset="0"/>
              </a:defRPr>
            </a:lvl7pPr>
            <a:lvl8pPr marL="3484563" indent="-22860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Arial" charset="0"/>
              </a:defRPr>
            </a:lvl8pPr>
            <a:lvl9pPr marL="3941763" indent="-228600" eaLnBrk="0" fontAlgn="base" hangingPunct="0">
              <a:lnSpc>
                <a:spcPct val="75000"/>
              </a:lnSpc>
              <a:spcBef>
                <a:spcPct val="30000"/>
              </a:spcBef>
              <a:spcAft>
                <a:spcPct val="0"/>
              </a:spcAft>
              <a:buChar char="»"/>
              <a:defRPr kumimoji="1" sz="1600">
                <a:solidFill>
                  <a:srgbClr val="000000"/>
                </a:solidFill>
                <a:effectLst>
                  <a:outerShdw blurRad="38100" dist="38100" dir="2700000" algn="tl">
                    <a:srgbClr val="FFFFFF"/>
                  </a:outerShdw>
                </a:effectLst>
                <a:latin typeface="Arial" charset="0"/>
              </a:defRPr>
            </a:lvl9pPr>
          </a:lstStyle>
          <a:p>
            <a:pPr eaLnBrk="0" hangingPunct="0">
              <a:lnSpc>
                <a:spcPct val="120000"/>
              </a:lnSpc>
              <a:spcBef>
                <a:spcPct val="50000"/>
              </a:spcBef>
              <a:buClr>
                <a:srgbClr val="000000"/>
              </a:buClr>
              <a:buFontTx/>
              <a:buChar char="•"/>
            </a:pPr>
            <a:r>
              <a:rPr kumimoji="0" lang="en-US" altLang="en-US" sz="2800" b="1" smtClean="0">
                <a:solidFill>
                  <a:srgbClr val="800000"/>
                </a:solidFill>
                <a:cs typeface="+mn-cs"/>
              </a:rPr>
              <a:t>Anti-Federalists</a:t>
            </a:r>
            <a:r>
              <a:rPr kumimoji="0" lang="en-US" altLang="en-US" sz="2800" smtClean="0">
                <a:cs typeface="+mn-cs"/>
              </a:rPr>
              <a:t> objected to the Constitution for many reasons, including the strong central government and the lack of a bill of rights.</a:t>
            </a:r>
          </a:p>
          <a:p>
            <a:pPr eaLnBrk="0" hangingPunct="0">
              <a:lnSpc>
                <a:spcPct val="120000"/>
              </a:lnSpc>
              <a:spcBef>
                <a:spcPct val="50000"/>
              </a:spcBef>
              <a:buClr>
                <a:srgbClr val="000000"/>
              </a:buClr>
              <a:buFontTx/>
              <a:buChar char="•"/>
            </a:pPr>
            <a:endParaRPr kumimoji="0" lang="en-US" altLang="en-US" sz="2800" smtClean="0">
              <a:cs typeface="+mn-cs"/>
            </a:endParaRPr>
          </a:p>
        </p:txBody>
      </p:sp>
    </p:spTree>
    <p:extLst>
      <p:ext uri="{BB962C8B-B14F-4D97-AF65-F5344CB8AC3E}">
        <p14:creationId xmlns:p14="http://schemas.microsoft.com/office/powerpoint/2010/main" val="3578153684"/>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422914"/>
                                        </p:tgtEl>
                                        <p:attrNameLst>
                                          <p:attrName>style.visibility</p:attrName>
                                        </p:attrNameLst>
                                      </p:cBhvr>
                                      <p:to>
                                        <p:strVal val="visible"/>
                                      </p:to>
                                    </p:set>
                                    <p:anim calcmode="lin" valueType="num">
                                      <p:cBhvr additive="base">
                                        <p:cTn id="7" dur="500" fill="hold"/>
                                        <p:tgtEl>
                                          <p:spTgt spid="422914"/>
                                        </p:tgtEl>
                                        <p:attrNameLst>
                                          <p:attrName>ppt_x</p:attrName>
                                        </p:attrNameLst>
                                      </p:cBhvr>
                                      <p:tavLst>
                                        <p:tav tm="0">
                                          <p:val>
                                            <p:strVal val="#ppt_x"/>
                                          </p:val>
                                        </p:tav>
                                        <p:tav tm="100000">
                                          <p:val>
                                            <p:strVal val="#ppt_x"/>
                                          </p:val>
                                        </p:tav>
                                      </p:tavLst>
                                    </p:anim>
                                    <p:anim calcmode="lin" valueType="num">
                                      <p:cBhvr additive="base">
                                        <p:cTn id="8" dur="500" fill="hold"/>
                                        <p:tgtEl>
                                          <p:spTgt spid="42291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5" fill="hold" grpId="0" nodeType="clickEffect">
                                  <p:stCondLst>
                                    <p:cond delay="0"/>
                                  </p:stCondLst>
                                  <p:childTnLst>
                                    <p:set>
                                      <p:cBhvr>
                                        <p:cTn id="12" dur="1" fill="hold">
                                          <p:stCondLst>
                                            <p:cond delay="0"/>
                                          </p:stCondLst>
                                        </p:cTn>
                                        <p:tgtEl>
                                          <p:spTgt spid="422915">
                                            <p:txEl>
                                              <p:pRg st="0" end="0"/>
                                            </p:txEl>
                                          </p:spTgt>
                                        </p:tgtEl>
                                        <p:attrNameLst>
                                          <p:attrName>style.visibility</p:attrName>
                                        </p:attrNameLst>
                                      </p:cBhvr>
                                      <p:to>
                                        <p:strVal val="visible"/>
                                      </p:to>
                                    </p:set>
                                    <p:animEffect transition="in" filter="checkerboard(down)">
                                      <p:cBhvr>
                                        <p:cTn id="13" dur="500"/>
                                        <p:tgtEl>
                                          <p:spTgt spid="42291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5" fill="hold" grpId="0" nodeType="clickEffect">
                                  <p:stCondLst>
                                    <p:cond delay="0"/>
                                  </p:stCondLst>
                                  <p:childTnLst>
                                    <p:set>
                                      <p:cBhvr>
                                        <p:cTn id="17" dur="1" fill="hold">
                                          <p:stCondLst>
                                            <p:cond delay="0"/>
                                          </p:stCondLst>
                                        </p:cTn>
                                        <p:tgtEl>
                                          <p:spTgt spid="422931">
                                            <p:txEl>
                                              <p:pRg st="0" end="0"/>
                                            </p:txEl>
                                          </p:spTgt>
                                        </p:tgtEl>
                                        <p:attrNameLst>
                                          <p:attrName>style.visibility</p:attrName>
                                        </p:attrNameLst>
                                      </p:cBhvr>
                                      <p:to>
                                        <p:strVal val="visible"/>
                                      </p:to>
                                    </p:set>
                                    <p:animEffect transition="in" filter="checkerboard(down)">
                                      <p:cBhvr>
                                        <p:cTn id="18" dur="500"/>
                                        <p:tgtEl>
                                          <p:spTgt spid="422931">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5" fill="hold" grpId="0" nodeType="clickEffect">
                                  <p:stCondLst>
                                    <p:cond delay="0"/>
                                  </p:stCondLst>
                                  <p:childTnLst>
                                    <p:set>
                                      <p:cBhvr>
                                        <p:cTn id="22" dur="1" fill="hold">
                                          <p:stCondLst>
                                            <p:cond delay="0"/>
                                          </p:stCondLst>
                                        </p:cTn>
                                        <p:tgtEl>
                                          <p:spTgt spid="422932">
                                            <p:txEl>
                                              <p:pRg st="0" end="0"/>
                                            </p:txEl>
                                          </p:spTgt>
                                        </p:tgtEl>
                                        <p:attrNameLst>
                                          <p:attrName>style.visibility</p:attrName>
                                        </p:attrNameLst>
                                      </p:cBhvr>
                                      <p:to>
                                        <p:strVal val="visible"/>
                                      </p:to>
                                    </p:set>
                                    <p:animEffect transition="in" filter="checkerboard(down)">
                                      <p:cBhvr>
                                        <p:cTn id="23" dur="500"/>
                                        <p:tgtEl>
                                          <p:spTgt spid="4229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914" grpId="0" autoUpdateAnimBg="0"/>
      <p:bldP spid="422915" grpId="0" build="p" bldLvl="2" autoUpdateAnimBg="0"/>
      <p:bldP spid="422931" grpId="0" build="p" bldLvl="2" autoUpdateAnimBg="0"/>
      <p:bldP spid="422932"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p:txBody>
          <a:bodyPr/>
          <a:lstStyle/>
          <a:p>
            <a:pPr algn="ctr"/>
            <a:r>
              <a:rPr lang="en-US" altLang="en-US"/>
              <a:t>The Constitution is Ratified</a:t>
            </a:r>
          </a:p>
        </p:txBody>
      </p:sp>
      <p:sp>
        <p:nvSpPr>
          <p:cNvPr id="395272" name="Rectangle 8"/>
          <p:cNvSpPr>
            <a:spLocks noChangeArrowheads="1"/>
          </p:cNvSpPr>
          <p:nvPr/>
        </p:nvSpPr>
        <p:spPr bwMode="auto">
          <a:xfrm>
            <a:off x="57150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algn="r" eaLnBrk="0" hangingPunct="0">
              <a:spcBef>
                <a:spcPct val="20000"/>
              </a:spcBef>
            </a:pPr>
            <a:r>
              <a:rPr lang="en-US" altLang="en-US" sz="1400" b="1" i="1" smtClean="0">
                <a:solidFill>
                  <a:srgbClr val="FFFFFF"/>
                </a:solidFill>
                <a:effectLst>
                  <a:outerShdw blurRad="38100" dist="38100" dir="2700000" algn="tl">
                    <a:srgbClr val="000000"/>
                  </a:outerShdw>
                </a:effectLst>
                <a:latin typeface="Arial" charset="0"/>
                <a:cs typeface="+mn-cs"/>
              </a:rPr>
              <a:t>Chapter 2, Section 5</a:t>
            </a:r>
            <a:endParaRPr lang="en-US" altLang="en-US" sz="1400" smtClean="0">
              <a:solidFill>
                <a:srgbClr val="FFFFFF"/>
              </a:solidFill>
              <a:effectLst>
                <a:outerShdw blurRad="38100" dist="38100" dir="2700000" algn="tl">
                  <a:srgbClr val="000000"/>
                </a:outerShdw>
              </a:effectLst>
              <a:latin typeface="Arial" charset="0"/>
              <a:cs typeface="+mn-cs"/>
            </a:endParaRPr>
          </a:p>
        </p:txBody>
      </p:sp>
      <p:sp>
        <p:nvSpPr>
          <p:cNvPr id="395278" name="AutoShape 14"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95279" name="AutoShape 15"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95280" name="AutoShape 16" descr="Stationery">
            <a:hlinkClick r:id="" action="ppaction://noaction"/>
          </p:cNvPr>
          <p:cNvSpPr>
            <a:spLocks noChangeArrowheads="1"/>
          </p:cNvSpPr>
          <p:nvPr/>
        </p:nvSpPr>
        <p:spPr bwMode="auto">
          <a:xfrm>
            <a:off x="3568700" y="6292850"/>
            <a:ext cx="533400" cy="533400"/>
          </a:xfrm>
          <a:prstGeom prst="bevel">
            <a:avLst>
              <a:gd name="adj" fmla="val 12500"/>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95281" name="Text Box 17">
            <a:hlinkClick r:id="" action="ppaction://noaction"/>
          </p:cNvPr>
          <p:cNvSpPr txBox="1">
            <a:spLocks noChangeArrowheads="1"/>
          </p:cNvSpPr>
          <p:nvPr/>
        </p:nvSpPr>
        <p:spPr bwMode="auto">
          <a:xfrm>
            <a:off x="36766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3</a:t>
            </a:r>
            <a:endParaRPr lang="en-US" altLang="en-US" sz="3000" smtClean="0">
              <a:solidFill>
                <a:srgbClr val="3A066A"/>
              </a:solidFill>
              <a:effectLst>
                <a:outerShdw blurRad="38100" dist="38100" dir="2700000" algn="tl">
                  <a:srgbClr val="000000"/>
                </a:outerShdw>
              </a:effectLst>
              <a:latin typeface="Arial" charset="0"/>
              <a:cs typeface="+mn-cs"/>
            </a:endParaRPr>
          </a:p>
        </p:txBody>
      </p:sp>
      <p:sp>
        <p:nvSpPr>
          <p:cNvPr id="395282" name="AutoShape 18" descr="Stationery">
            <a:hlinkClick r:id="" action="ppaction://noaction"/>
          </p:cNvPr>
          <p:cNvSpPr>
            <a:spLocks noChangeArrowheads="1"/>
          </p:cNvSpPr>
          <p:nvPr/>
        </p:nvSpPr>
        <p:spPr bwMode="auto">
          <a:xfrm>
            <a:off x="4159250" y="6292850"/>
            <a:ext cx="533400" cy="533400"/>
          </a:xfrm>
          <a:prstGeom prst="bevel">
            <a:avLst>
              <a:gd name="adj" fmla="val 12500"/>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95283" name="Text Box 19">
            <a:hlinkClick r:id="" action="ppaction://noaction"/>
          </p:cNvPr>
          <p:cNvSpPr txBox="1">
            <a:spLocks noChangeArrowheads="1"/>
          </p:cNvSpPr>
          <p:nvPr/>
        </p:nvSpPr>
        <p:spPr bwMode="auto">
          <a:xfrm>
            <a:off x="42608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4</a:t>
            </a:r>
          </a:p>
        </p:txBody>
      </p:sp>
      <p:sp>
        <p:nvSpPr>
          <p:cNvPr id="395284" name="AutoShape 20" descr="Stationery">
            <a:hlinkClick r:id="rId3" action="ppaction://hlinksldjump"/>
          </p:cNvPr>
          <p:cNvSpPr>
            <a:spLocks noChangeArrowheads="1"/>
          </p:cNvSpPr>
          <p:nvPr/>
        </p:nvSpPr>
        <p:spPr bwMode="auto">
          <a:xfrm>
            <a:off x="2400300" y="6292850"/>
            <a:ext cx="533400" cy="533400"/>
          </a:xfrm>
          <a:prstGeom prst="bevel">
            <a:avLst>
              <a:gd name="adj" fmla="val 12500"/>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95285" name="Text Box 21">
            <a:hlinkClick r:id="rId3" action="ppaction://hlinksldjump"/>
          </p:cNvPr>
          <p:cNvSpPr txBox="1">
            <a:spLocks noChangeArrowheads="1"/>
          </p:cNvSpPr>
          <p:nvPr/>
        </p:nvSpPr>
        <p:spPr bwMode="auto">
          <a:xfrm>
            <a:off x="25082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1</a:t>
            </a:r>
          </a:p>
        </p:txBody>
      </p:sp>
      <p:sp>
        <p:nvSpPr>
          <p:cNvPr id="395290" name="AutoShape 26" descr="Stationery">
            <a:hlinkClick r:id="rId4" action="ppaction://hlinksldjump"/>
          </p:cNvPr>
          <p:cNvSpPr>
            <a:spLocks noChangeArrowheads="1"/>
          </p:cNvSpPr>
          <p:nvPr/>
        </p:nvSpPr>
        <p:spPr bwMode="auto">
          <a:xfrm>
            <a:off x="2984500" y="6292850"/>
            <a:ext cx="533400" cy="533400"/>
          </a:xfrm>
          <a:prstGeom prst="bevel">
            <a:avLst>
              <a:gd name="adj" fmla="val 12500"/>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395291" name="Text Box 27">
            <a:hlinkClick r:id="rId5" action="ppaction://hlinksldjump"/>
          </p:cNvPr>
          <p:cNvSpPr txBox="1">
            <a:spLocks noChangeArrowheads="1"/>
          </p:cNvSpPr>
          <p:nvPr/>
        </p:nvSpPr>
        <p:spPr bwMode="auto">
          <a:xfrm>
            <a:off x="30924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2</a:t>
            </a:r>
            <a:endParaRPr lang="en-US" altLang="en-US" sz="3000" smtClean="0">
              <a:solidFill>
                <a:srgbClr val="3A066A"/>
              </a:solidFill>
              <a:effectLst>
                <a:outerShdw blurRad="38100" dist="38100" dir="2700000" algn="tl">
                  <a:srgbClr val="000000"/>
                </a:outerShdw>
              </a:effectLst>
              <a:latin typeface="Arial" charset="0"/>
              <a:cs typeface="+mn-cs"/>
            </a:endParaRPr>
          </a:p>
        </p:txBody>
      </p:sp>
      <p:sp>
        <p:nvSpPr>
          <p:cNvPr id="395294" name="Rectangle 30"/>
          <p:cNvSpPr>
            <a:spLocks noGrp="1" noChangeArrowheads="1"/>
          </p:cNvSpPr>
          <p:nvPr>
            <p:ph type="body" sz="half" idx="1"/>
          </p:nvPr>
        </p:nvSpPr>
        <p:spPr>
          <a:xfrm>
            <a:off x="177800" y="889000"/>
            <a:ext cx="4229100" cy="4267200"/>
          </a:xfrm>
        </p:spPr>
        <p:txBody>
          <a:bodyPr/>
          <a:lstStyle/>
          <a:p>
            <a:pPr>
              <a:lnSpc>
                <a:spcPct val="90000"/>
              </a:lnSpc>
            </a:pPr>
            <a:r>
              <a:rPr lang="en-US" altLang="en-US" sz="2200"/>
              <a:t>Nine States ratified the Constitution by June 21, 1788, but the new government needed the ratification of the large States of New York and Virginia.</a:t>
            </a:r>
          </a:p>
          <a:p>
            <a:pPr>
              <a:lnSpc>
                <a:spcPct val="90000"/>
              </a:lnSpc>
            </a:pPr>
            <a:r>
              <a:rPr lang="en-US" altLang="en-US" sz="2200"/>
              <a:t>Great debates were held in both States, with Virginia ratifying the Constitution June 25, 1788.</a:t>
            </a:r>
          </a:p>
          <a:p>
            <a:pPr>
              <a:lnSpc>
                <a:spcPct val="90000"/>
              </a:lnSpc>
            </a:pPr>
            <a:r>
              <a:rPr lang="en-US" altLang="en-US" sz="2200"/>
              <a:t>New York’s ratification was hard fought. Supporters of the Constitution published a series of essays known as </a:t>
            </a:r>
            <a:r>
              <a:rPr lang="en-US" altLang="en-US" sz="2200" i="1"/>
              <a:t>The Federalist</a:t>
            </a:r>
            <a:r>
              <a:rPr lang="en-US" altLang="en-US" sz="2200"/>
              <a:t>.</a:t>
            </a:r>
          </a:p>
        </p:txBody>
      </p:sp>
      <p:pic>
        <p:nvPicPr>
          <p:cNvPr id="395297" name="Picture 33" descr="MAG01se0205a5005.jpg                                           00000179PenyackJ HD                    B33A408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4213" y="996950"/>
            <a:ext cx="4530725"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526028"/>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395266"/>
                                        </p:tgtEl>
                                        <p:attrNameLst>
                                          <p:attrName>style.visibility</p:attrName>
                                        </p:attrNameLst>
                                      </p:cBhvr>
                                      <p:to>
                                        <p:strVal val="visible"/>
                                      </p:to>
                                    </p:set>
                                    <p:anim calcmode="lin" valueType="num">
                                      <p:cBhvr additive="base">
                                        <p:cTn id="7" dur="500" fill="hold"/>
                                        <p:tgtEl>
                                          <p:spTgt spid="395266"/>
                                        </p:tgtEl>
                                        <p:attrNameLst>
                                          <p:attrName>ppt_x</p:attrName>
                                        </p:attrNameLst>
                                      </p:cBhvr>
                                      <p:tavLst>
                                        <p:tav tm="0">
                                          <p:val>
                                            <p:strVal val="#ppt_x"/>
                                          </p:val>
                                        </p:tav>
                                        <p:tav tm="100000">
                                          <p:val>
                                            <p:strVal val="#ppt_x"/>
                                          </p:val>
                                        </p:tav>
                                      </p:tavLst>
                                    </p:anim>
                                    <p:anim calcmode="lin" valueType="num">
                                      <p:cBhvr additive="base">
                                        <p:cTn id="8" dur="500" fill="hold"/>
                                        <p:tgtEl>
                                          <p:spTgt spid="39526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2" fill="hold" nodeType="clickEffect">
                                  <p:stCondLst>
                                    <p:cond delay="0"/>
                                  </p:stCondLst>
                                  <p:childTnLst>
                                    <p:set>
                                      <p:cBhvr>
                                        <p:cTn id="12" dur="1" fill="hold">
                                          <p:stCondLst>
                                            <p:cond delay="0"/>
                                          </p:stCondLst>
                                        </p:cTn>
                                        <p:tgtEl>
                                          <p:spTgt spid="395297"/>
                                        </p:tgtEl>
                                        <p:attrNameLst>
                                          <p:attrName>style.visibility</p:attrName>
                                        </p:attrNameLst>
                                      </p:cBhvr>
                                      <p:to>
                                        <p:strVal val="visible"/>
                                      </p:to>
                                    </p:set>
                                    <p:animEffect transition="in" filter="wipe(right)">
                                      <p:cBhvr>
                                        <p:cTn id="13" dur="500"/>
                                        <p:tgtEl>
                                          <p:spTgt spid="39529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95294">
                                            <p:txEl>
                                              <p:pRg st="0" end="0"/>
                                            </p:txEl>
                                          </p:spTgt>
                                        </p:tgtEl>
                                        <p:attrNameLst>
                                          <p:attrName>style.visibility</p:attrName>
                                        </p:attrNameLst>
                                      </p:cBhvr>
                                      <p:to>
                                        <p:strVal val="visible"/>
                                      </p:to>
                                    </p:set>
                                    <p:animEffect transition="in" filter="box(out)">
                                      <p:cBhvr>
                                        <p:cTn id="18" dur="500"/>
                                        <p:tgtEl>
                                          <p:spTgt spid="395294">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395294">
                                            <p:txEl>
                                              <p:pRg st="1" end="1"/>
                                            </p:txEl>
                                          </p:spTgt>
                                        </p:tgtEl>
                                        <p:attrNameLst>
                                          <p:attrName>style.visibility</p:attrName>
                                        </p:attrNameLst>
                                      </p:cBhvr>
                                      <p:to>
                                        <p:strVal val="visible"/>
                                      </p:to>
                                    </p:set>
                                    <p:animEffect transition="in" filter="box(out)">
                                      <p:cBhvr>
                                        <p:cTn id="23" dur="500"/>
                                        <p:tgtEl>
                                          <p:spTgt spid="395294">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395294">
                                            <p:txEl>
                                              <p:pRg st="2" end="2"/>
                                            </p:txEl>
                                          </p:spTgt>
                                        </p:tgtEl>
                                        <p:attrNameLst>
                                          <p:attrName>style.visibility</p:attrName>
                                        </p:attrNameLst>
                                      </p:cBhvr>
                                      <p:to>
                                        <p:strVal val="visible"/>
                                      </p:to>
                                    </p:set>
                                    <p:animEffect transition="in" filter="box(out)">
                                      <p:cBhvr>
                                        <p:cTn id="28" dur="500"/>
                                        <p:tgtEl>
                                          <p:spTgt spid="3952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6" grpId="0" autoUpdateAnimBg="0"/>
      <p:bldP spid="395294"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p:txBody>
          <a:bodyPr/>
          <a:lstStyle/>
          <a:p>
            <a:pPr algn="ctr"/>
            <a:r>
              <a:rPr lang="en-US" altLang="en-US"/>
              <a:t>Inaugurating the Government</a:t>
            </a:r>
          </a:p>
        </p:txBody>
      </p:sp>
      <p:sp>
        <p:nvSpPr>
          <p:cNvPr id="424963" name="Rectangle 3"/>
          <p:cNvSpPr>
            <a:spLocks noChangeArrowheads="1"/>
          </p:cNvSpPr>
          <p:nvPr/>
        </p:nvSpPr>
        <p:spPr bwMode="auto">
          <a:xfrm>
            <a:off x="57150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algn="r" eaLnBrk="0" hangingPunct="0">
              <a:spcBef>
                <a:spcPct val="20000"/>
              </a:spcBef>
            </a:pPr>
            <a:r>
              <a:rPr lang="en-US" altLang="en-US" sz="1400" b="1" i="1" smtClean="0">
                <a:solidFill>
                  <a:srgbClr val="FFFFFF"/>
                </a:solidFill>
                <a:effectLst>
                  <a:outerShdw blurRad="38100" dist="38100" dir="2700000" algn="tl">
                    <a:srgbClr val="000000"/>
                  </a:outerShdw>
                </a:effectLst>
                <a:latin typeface="Arial" charset="0"/>
                <a:cs typeface="+mn-cs"/>
              </a:rPr>
              <a:t>Chapter 2, Section 5</a:t>
            </a:r>
            <a:endParaRPr lang="en-US" altLang="en-US" sz="1400" smtClean="0">
              <a:solidFill>
                <a:srgbClr val="FFFFFF"/>
              </a:solidFill>
              <a:effectLst>
                <a:outerShdw blurRad="38100" dist="38100" dir="2700000" algn="tl">
                  <a:srgbClr val="000000"/>
                </a:outerShdw>
              </a:effectLst>
              <a:latin typeface="Arial" charset="0"/>
              <a:cs typeface="+mn-cs"/>
            </a:endParaRPr>
          </a:p>
        </p:txBody>
      </p:sp>
      <p:sp>
        <p:nvSpPr>
          <p:cNvPr id="424964" name="AutoShape 4"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24965" name="AutoShape 5"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24966" name="AutoShape 6" descr="Stationery">
            <a:hlinkClick r:id="rId3" action="ppaction://hlinksldjump"/>
          </p:cNvPr>
          <p:cNvSpPr>
            <a:spLocks noChangeArrowheads="1"/>
          </p:cNvSpPr>
          <p:nvPr/>
        </p:nvSpPr>
        <p:spPr bwMode="auto">
          <a:xfrm>
            <a:off x="2984500" y="6292850"/>
            <a:ext cx="533400" cy="533400"/>
          </a:xfrm>
          <a:prstGeom prst="bevel">
            <a:avLst>
              <a:gd name="adj" fmla="val 12500"/>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24967" name="Text Box 7">
            <a:hlinkClick r:id="rId4" action="ppaction://hlinksldjump"/>
          </p:cNvPr>
          <p:cNvSpPr txBox="1">
            <a:spLocks noChangeArrowheads="1"/>
          </p:cNvSpPr>
          <p:nvPr/>
        </p:nvSpPr>
        <p:spPr bwMode="auto">
          <a:xfrm>
            <a:off x="30924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2</a:t>
            </a:r>
            <a:endParaRPr lang="en-US" altLang="en-US" sz="3000" smtClean="0">
              <a:solidFill>
                <a:srgbClr val="3A066A"/>
              </a:solidFill>
              <a:effectLst>
                <a:outerShdw blurRad="38100" dist="38100" dir="2700000" algn="tl">
                  <a:srgbClr val="000000"/>
                </a:outerShdw>
              </a:effectLst>
              <a:latin typeface="Arial" charset="0"/>
              <a:cs typeface="+mn-cs"/>
            </a:endParaRPr>
          </a:p>
        </p:txBody>
      </p:sp>
      <p:sp>
        <p:nvSpPr>
          <p:cNvPr id="424968" name="AutoShape 8" descr="Stationery">
            <a:hlinkClick r:id="" action="ppaction://noaction"/>
          </p:cNvPr>
          <p:cNvSpPr>
            <a:spLocks noChangeArrowheads="1"/>
          </p:cNvSpPr>
          <p:nvPr/>
        </p:nvSpPr>
        <p:spPr bwMode="auto">
          <a:xfrm>
            <a:off x="4159250" y="6292850"/>
            <a:ext cx="533400" cy="533400"/>
          </a:xfrm>
          <a:prstGeom prst="bevel">
            <a:avLst>
              <a:gd name="adj" fmla="val 12500"/>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24969" name="Text Box 9">
            <a:hlinkClick r:id="" action="ppaction://noaction"/>
          </p:cNvPr>
          <p:cNvSpPr txBox="1">
            <a:spLocks noChangeArrowheads="1"/>
          </p:cNvSpPr>
          <p:nvPr/>
        </p:nvSpPr>
        <p:spPr bwMode="auto">
          <a:xfrm>
            <a:off x="42608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4</a:t>
            </a:r>
          </a:p>
        </p:txBody>
      </p:sp>
      <p:sp>
        <p:nvSpPr>
          <p:cNvPr id="424970" name="AutoShape 10" descr="Stationery">
            <a:hlinkClick r:id="rId5" action="ppaction://hlinksldjump"/>
          </p:cNvPr>
          <p:cNvSpPr>
            <a:spLocks noChangeArrowheads="1"/>
          </p:cNvSpPr>
          <p:nvPr/>
        </p:nvSpPr>
        <p:spPr bwMode="auto">
          <a:xfrm>
            <a:off x="2400300" y="6292850"/>
            <a:ext cx="533400" cy="533400"/>
          </a:xfrm>
          <a:prstGeom prst="bevel">
            <a:avLst>
              <a:gd name="adj" fmla="val 12500"/>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24971" name="Text Box 11">
            <a:hlinkClick r:id="rId5" action="ppaction://hlinksldjump"/>
          </p:cNvPr>
          <p:cNvSpPr txBox="1">
            <a:spLocks noChangeArrowheads="1"/>
          </p:cNvSpPr>
          <p:nvPr/>
        </p:nvSpPr>
        <p:spPr bwMode="auto">
          <a:xfrm>
            <a:off x="25082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1</a:t>
            </a:r>
          </a:p>
        </p:txBody>
      </p:sp>
      <p:sp>
        <p:nvSpPr>
          <p:cNvPr id="424975" name="AutoShape 15" descr="Stationery">
            <a:hlinkClick r:id="" action="ppaction://noaction"/>
          </p:cNvPr>
          <p:cNvSpPr>
            <a:spLocks noChangeArrowheads="1"/>
          </p:cNvSpPr>
          <p:nvPr/>
        </p:nvSpPr>
        <p:spPr bwMode="auto">
          <a:xfrm>
            <a:off x="3568700" y="6292850"/>
            <a:ext cx="533400" cy="533400"/>
          </a:xfrm>
          <a:prstGeom prst="bevel">
            <a:avLst>
              <a:gd name="adj" fmla="val 12500"/>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smtClean="0">
              <a:solidFill>
                <a:srgbClr val="000000"/>
              </a:solidFill>
              <a:latin typeface="Arial" charset="0"/>
              <a:cs typeface="+mn-cs"/>
            </a:endParaRPr>
          </a:p>
        </p:txBody>
      </p:sp>
      <p:sp>
        <p:nvSpPr>
          <p:cNvPr id="424976" name="Text Box 16">
            <a:hlinkClick r:id="" action="ppaction://noaction"/>
          </p:cNvPr>
          <p:cNvSpPr txBox="1">
            <a:spLocks noChangeArrowheads="1"/>
          </p:cNvSpPr>
          <p:nvPr/>
        </p:nvSpPr>
        <p:spPr bwMode="auto">
          <a:xfrm>
            <a:off x="36766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smtClean="0">
                <a:solidFill>
                  <a:srgbClr val="000000"/>
                </a:solidFill>
                <a:effectLst>
                  <a:outerShdw blurRad="38100" dist="38100" dir="2700000" algn="tl">
                    <a:srgbClr val="FFFFFF"/>
                  </a:outerShdw>
                </a:effectLst>
                <a:latin typeface="Arial" charset="0"/>
                <a:cs typeface="+mn-cs"/>
              </a:rPr>
              <a:t>3</a:t>
            </a:r>
            <a:endParaRPr lang="en-US" altLang="en-US" sz="3000" smtClean="0">
              <a:solidFill>
                <a:srgbClr val="3A066A"/>
              </a:solidFill>
              <a:effectLst>
                <a:outerShdw blurRad="38100" dist="38100" dir="2700000" algn="tl">
                  <a:srgbClr val="000000"/>
                </a:outerShdw>
              </a:effectLst>
              <a:latin typeface="Arial" charset="0"/>
              <a:cs typeface="+mn-cs"/>
            </a:endParaRPr>
          </a:p>
        </p:txBody>
      </p:sp>
      <p:sp>
        <p:nvSpPr>
          <p:cNvPr id="424977" name="Rectangle 17"/>
          <p:cNvSpPr>
            <a:spLocks noGrp="1" noChangeArrowheads="1"/>
          </p:cNvSpPr>
          <p:nvPr>
            <p:ph type="body" idx="1"/>
          </p:nvPr>
        </p:nvSpPr>
        <p:spPr/>
        <p:txBody>
          <a:bodyPr/>
          <a:lstStyle/>
          <a:p>
            <a:pPr>
              <a:spcBef>
                <a:spcPct val="50000"/>
              </a:spcBef>
            </a:pPr>
            <a:r>
              <a:rPr kumimoji="0" lang="en-US" altLang="en-US" sz="3600"/>
              <a:t>The new Congress met for the first time on March 4, 1789.</a:t>
            </a:r>
          </a:p>
          <a:p>
            <a:pPr>
              <a:spcBef>
                <a:spcPct val="50000"/>
              </a:spcBef>
            </a:pPr>
            <a:r>
              <a:rPr kumimoji="0" lang="en-US" altLang="en-US" sz="3600"/>
              <a:t>Congress finally attained a  </a:t>
            </a:r>
            <a:r>
              <a:rPr kumimoji="0" lang="en-US" altLang="en-US" sz="3600" b="1">
                <a:solidFill>
                  <a:schemeClr val="tx2"/>
                </a:solidFill>
              </a:rPr>
              <a:t>quorum </a:t>
            </a:r>
            <a:r>
              <a:rPr kumimoji="0" lang="en-US" altLang="en-US" sz="3600"/>
              <a:t>(majority) on April 6 and counted the electoral votes. Congress found that George Washington had been unanimously elected President.  He was inaugurated on April 30.</a:t>
            </a:r>
          </a:p>
          <a:p>
            <a:endParaRPr lang="en-US" altLang="en-US" sz="3600"/>
          </a:p>
        </p:txBody>
      </p:sp>
    </p:spTree>
    <p:extLst>
      <p:ext uri="{BB962C8B-B14F-4D97-AF65-F5344CB8AC3E}">
        <p14:creationId xmlns:p14="http://schemas.microsoft.com/office/powerpoint/2010/main" val="3063186626"/>
      </p:ext>
    </p:extLst>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pPr>
              <a:defRPr/>
            </a:pPr>
            <a:r>
              <a:rPr lang="en-US" b="1" u="sng" dirty="0" smtClean="0">
                <a:solidFill>
                  <a:srgbClr val="FF0000"/>
                </a:solidFill>
                <a:effectLst>
                  <a:outerShdw blurRad="38100" dist="38100" dir="2700000" algn="tl">
                    <a:srgbClr val="000000">
                      <a:alpha val="43137"/>
                    </a:srgbClr>
                  </a:outerShdw>
                </a:effectLst>
              </a:rPr>
              <a:t>CONCEPTS TO KNOW</a:t>
            </a:r>
            <a:r>
              <a:rPr lang="en-US" b="1" dirty="0" smtClean="0">
                <a:solidFill>
                  <a:srgbClr val="FF0000"/>
                </a:solidFill>
                <a:effectLst>
                  <a:outerShdw blurRad="38100" dist="38100" dir="2700000" algn="tl">
                    <a:srgbClr val="000000">
                      <a:alpha val="43137"/>
                    </a:srgbClr>
                  </a:outerShdw>
                </a:effectLst>
              </a:rPr>
              <a:t>:</a:t>
            </a:r>
            <a:br>
              <a:rPr lang="en-US" b="1" dirty="0" smtClean="0">
                <a:solidFill>
                  <a:srgbClr val="FF0000"/>
                </a:solidFill>
                <a:effectLst>
                  <a:outerShdw blurRad="38100" dist="38100" dir="2700000" algn="tl">
                    <a:srgbClr val="000000">
                      <a:alpha val="43137"/>
                    </a:srgbClr>
                  </a:outerShdw>
                </a:effectLst>
              </a:rPr>
            </a:br>
            <a:r>
              <a:rPr lang="en-US" b="1" i="1" dirty="0" smtClean="0">
                <a:solidFill>
                  <a:srgbClr val="FF0000"/>
                </a:solidFill>
                <a:effectLst>
                  <a:outerShdw blurRad="38100" dist="38100" dir="2700000" algn="tl">
                    <a:srgbClr val="000000">
                      <a:alpha val="43137"/>
                    </a:srgbClr>
                  </a:outerShdw>
                </a:effectLst>
              </a:rPr>
              <a:t>Foundations Quiz – </a:t>
            </a:r>
            <a:r>
              <a:rPr lang="en-US" b="1" i="1" dirty="0" err="1" smtClean="0">
                <a:solidFill>
                  <a:srgbClr val="FF0000"/>
                </a:solidFill>
                <a:effectLst>
                  <a:outerShdw blurRad="38100" dist="38100" dir="2700000" algn="tl">
                    <a:srgbClr val="000000">
                      <a:alpha val="43137"/>
                    </a:srgbClr>
                  </a:outerShdw>
                </a:effectLst>
              </a:rPr>
              <a:t>Ch</a:t>
            </a:r>
            <a:r>
              <a:rPr lang="en-US" b="1" i="1" dirty="0" smtClean="0">
                <a:solidFill>
                  <a:srgbClr val="FF0000"/>
                </a:solidFill>
                <a:effectLst>
                  <a:outerShdw blurRad="38100" dist="38100" dir="2700000" algn="tl">
                    <a:srgbClr val="000000">
                      <a:alpha val="43137"/>
                    </a:srgbClr>
                  </a:outerShdw>
                </a:effectLst>
              </a:rPr>
              <a:t> 1 &amp; 2</a:t>
            </a:r>
            <a:endParaRPr lang="en-US" b="1" i="1" dirty="0">
              <a:solidFill>
                <a:srgbClr val="FF0000"/>
              </a:solidFill>
              <a:effectLst>
                <a:outerShdw blurRad="38100" dist="38100" dir="2700000" algn="tl">
                  <a:srgbClr val="000000">
                    <a:alpha val="43137"/>
                  </a:srgbClr>
                </a:outerShdw>
              </a:effectLst>
            </a:endParaRPr>
          </a:p>
        </p:txBody>
      </p:sp>
      <p:sp>
        <p:nvSpPr>
          <p:cNvPr id="27651" name="Content Placeholder 3"/>
          <p:cNvSpPr>
            <a:spLocks noGrp="1"/>
          </p:cNvSpPr>
          <p:nvPr>
            <p:ph sz="half" idx="1"/>
          </p:nvPr>
        </p:nvSpPr>
        <p:spPr>
          <a:xfrm>
            <a:off x="0" y="1143000"/>
            <a:ext cx="4572000" cy="5715000"/>
          </a:xfrm>
        </p:spPr>
        <p:txBody>
          <a:bodyPr>
            <a:normAutofit fontScale="92500" lnSpcReduction="10000"/>
          </a:bodyPr>
          <a:lstStyle/>
          <a:p>
            <a:pPr marL="514350" indent="-514350">
              <a:buFontTx/>
              <a:buAutoNum type="arabicParenR"/>
            </a:pPr>
            <a:r>
              <a:rPr lang="en-US" altLang="en-US" sz="3200" dirty="0" smtClean="0"/>
              <a:t>Characteristics of Democracy (6)</a:t>
            </a:r>
          </a:p>
          <a:p>
            <a:pPr marL="514350" indent="-514350">
              <a:buFontTx/>
              <a:buAutoNum type="arabicParenR"/>
            </a:pPr>
            <a:endParaRPr lang="en-US" altLang="en-US" sz="2200" dirty="0" smtClean="0"/>
          </a:p>
          <a:p>
            <a:pPr marL="514350" indent="-514350">
              <a:buFontTx/>
              <a:buAutoNum type="arabicParenR"/>
            </a:pPr>
            <a:r>
              <a:rPr lang="en-US" altLang="en-US" sz="3200" dirty="0" smtClean="0"/>
              <a:t>Purpose of government from Preamble (6)</a:t>
            </a:r>
          </a:p>
          <a:p>
            <a:pPr marL="514350" indent="-514350">
              <a:buFontTx/>
              <a:buAutoNum type="arabicParenR"/>
            </a:pPr>
            <a:endParaRPr lang="en-US" altLang="en-US" sz="2200" dirty="0" smtClean="0"/>
          </a:p>
          <a:p>
            <a:pPr marL="514350" indent="-514350">
              <a:buFontTx/>
              <a:buAutoNum type="arabicParenR"/>
            </a:pPr>
            <a:r>
              <a:rPr lang="en-US" altLang="en-US" sz="3200" dirty="0" smtClean="0"/>
              <a:t>English influence – Limited &amp; Representative government</a:t>
            </a:r>
          </a:p>
          <a:p>
            <a:pPr marL="514350" indent="-514350">
              <a:buFontTx/>
              <a:buAutoNum type="arabicParenR"/>
            </a:pPr>
            <a:endParaRPr lang="en-US" altLang="en-US" sz="2200" dirty="0" smtClean="0"/>
          </a:p>
          <a:p>
            <a:pPr marL="514350" indent="-514350">
              <a:buFontTx/>
              <a:buAutoNum type="arabicParenR"/>
            </a:pPr>
            <a:r>
              <a:rPr lang="en-US" altLang="en-US" sz="3200" dirty="0" smtClean="0"/>
              <a:t>John Locke’s influence</a:t>
            </a:r>
          </a:p>
          <a:p>
            <a:pPr marL="514350" indent="-514350">
              <a:buFontTx/>
              <a:buAutoNum type="arabicParenR"/>
            </a:pPr>
            <a:endParaRPr lang="en-US" altLang="en-US" sz="3200" dirty="0" smtClean="0"/>
          </a:p>
        </p:txBody>
      </p:sp>
      <p:sp>
        <p:nvSpPr>
          <p:cNvPr id="27652" name="Content Placeholder 4"/>
          <p:cNvSpPr>
            <a:spLocks noGrp="1"/>
          </p:cNvSpPr>
          <p:nvPr>
            <p:ph sz="half" idx="2"/>
          </p:nvPr>
        </p:nvSpPr>
        <p:spPr>
          <a:xfrm>
            <a:off x="4572000" y="1143000"/>
            <a:ext cx="4572000" cy="5715000"/>
          </a:xfrm>
        </p:spPr>
        <p:txBody>
          <a:bodyPr>
            <a:normAutofit fontScale="92500" lnSpcReduction="10000"/>
          </a:bodyPr>
          <a:lstStyle/>
          <a:p>
            <a:pPr marL="514350" indent="-514350">
              <a:buFont typeface="+mj-lt"/>
              <a:buAutoNum type="arabicParenR" startAt="5"/>
            </a:pPr>
            <a:r>
              <a:rPr lang="en-US" altLang="en-US" sz="3200" dirty="0" smtClean="0"/>
              <a:t>Declaration of Independence</a:t>
            </a:r>
          </a:p>
          <a:p>
            <a:pPr marL="514350" indent="-514350">
              <a:buFont typeface="+mj-lt"/>
              <a:buAutoNum type="arabicParenR" startAt="5"/>
            </a:pPr>
            <a:endParaRPr lang="en-US" altLang="en-US" sz="2200" dirty="0"/>
          </a:p>
          <a:p>
            <a:pPr marL="514350" indent="-514350">
              <a:buFont typeface="+mj-lt"/>
              <a:buAutoNum type="arabicParenR" startAt="5"/>
            </a:pPr>
            <a:r>
              <a:rPr lang="en-US" altLang="en-US" sz="3200" dirty="0" smtClean="0"/>
              <a:t>Weaknesses of the Articles of Confederation</a:t>
            </a:r>
          </a:p>
          <a:p>
            <a:pPr marL="514350" indent="-514350">
              <a:buFont typeface="+mj-lt"/>
              <a:buAutoNum type="arabicParenR" startAt="5"/>
            </a:pPr>
            <a:endParaRPr lang="en-US" altLang="en-US" sz="2200" dirty="0" smtClean="0"/>
          </a:p>
          <a:p>
            <a:pPr marL="514350" indent="-514350">
              <a:buFont typeface="+mj-lt"/>
              <a:buAutoNum type="arabicParenR" startAt="5"/>
            </a:pPr>
            <a:r>
              <a:rPr lang="en-US" altLang="en-US" sz="3200" dirty="0" smtClean="0"/>
              <a:t>Compromises of the Constitutional Convention</a:t>
            </a:r>
          </a:p>
          <a:p>
            <a:pPr marL="514350" indent="-514350">
              <a:buFont typeface="+mj-lt"/>
              <a:buAutoNum type="arabicParenR" startAt="5"/>
            </a:pPr>
            <a:endParaRPr lang="en-US" altLang="en-US" sz="2200" dirty="0" smtClean="0"/>
          </a:p>
          <a:p>
            <a:pPr marL="514350" indent="-514350">
              <a:buFont typeface="+mj-lt"/>
              <a:buAutoNum type="arabicParenR" startAt="5"/>
            </a:pPr>
            <a:r>
              <a:rPr lang="en-US" altLang="en-US" sz="3200" dirty="0" smtClean="0"/>
              <a:t>Ratification </a:t>
            </a:r>
            <a:r>
              <a:rPr lang="en-US" altLang="en-US" sz="3200" dirty="0" smtClean="0"/>
              <a:t>Debate</a:t>
            </a:r>
            <a:r>
              <a:rPr lang="en-US" altLang="en-US" sz="3200" dirty="0"/>
              <a:t> </a:t>
            </a:r>
            <a:r>
              <a:rPr lang="en-US" altLang="en-US" sz="3200" dirty="0" smtClean="0"/>
              <a:t>– Feds vs. Anti-Feds</a:t>
            </a:r>
            <a:endParaRPr lang="en-US" altLang="en-US" sz="3200" dirty="0" smtClean="0"/>
          </a:p>
        </p:txBody>
      </p:sp>
    </p:spTree>
    <p:extLst>
      <p:ext uri="{BB962C8B-B14F-4D97-AF65-F5344CB8AC3E}">
        <p14:creationId xmlns:p14="http://schemas.microsoft.com/office/powerpoint/2010/main" val="2761881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accent2">
                <a:lumMod val="75000"/>
              </a:schemeClr>
            </a:gs>
            <a:gs pos="45000">
              <a:srgbClr val="66008F"/>
            </a:gs>
            <a:gs pos="55000">
              <a:srgbClr val="BA0066"/>
            </a:gs>
            <a:gs pos="100000">
              <a:srgbClr val="FF0000"/>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7200" b="1" i="1" dirty="0" smtClean="0">
                <a:effectLst>
                  <a:outerShdw blurRad="38100" dist="38100" dir="2700000" algn="tl">
                    <a:srgbClr val="000000">
                      <a:alpha val="43137"/>
                    </a:srgbClr>
                  </a:outerShdw>
                </a:effectLst>
              </a:rPr>
              <a:t>DEBATE OVER</a:t>
            </a:r>
            <a:br>
              <a:rPr lang="en-US" sz="7200" b="1" i="1" dirty="0" smtClean="0">
                <a:effectLst>
                  <a:outerShdw blurRad="38100" dist="38100" dir="2700000" algn="tl">
                    <a:srgbClr val="000000">
                      <a:alpha val="43137"/>
                    </a:srgbClr>
                  </a:outerShdw>
                </a:effectLst>
              </a:rPr>
            </a:br>
            <a:r>
              <a:rPr lang="en-US" sz="7200" b="1" i="1" dirty="0" smtClean="0">
                <a:effectLst>
                  <a:outerShdw blurRad="38100" dist="38100" dir="2700000" algn="tl">
                    <a:srgbClr val="000000">
                      <a:alpha val="43137"/>
                    </a:srgbClr>
                  </a:outerShdw>
                </a:effectLst>
              </a:rPr>
              <a:t>RATIFICATION</a:t>
            </a:r>
            <a:endParaRPr lang="en-US" sz="7200" b="1" i="1"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1371600" y="4953000"/>
            <a:ext cx="6400800" cy="1752600"/>
          </a:xfrm>
        </p:spPr>
        <p:txBody>
          <a:bodyPr/>
          <a:lstStyle/>
          <a:p>
            <a:r>
              <a:rPr lang="en-US" sz="2400" i="1" u="sng" dirty="0" smtClean="0"/>
              <a:t>Chapter 2 Section 5</a:t>
            </a:r>
            <a:endParaRPr lang="en-US" sz="2400" i="1" u="sng" dirty="0"/>
          </a:p>
        </p:txBody>
      </p:sp>
    </p:spTree>
    <p:extLst>
      <p:ext uri="{BB962C8B-B14F-4D97-AF65-F5344CB8AC3E}">
        <p14:creationId xmlns:p14="http://schemas.microsoft.com/office/powerpoint/2010/main" val="32327354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p:txBody>
          <a:bodyPr/>
          <a:lstStyle/>
          <a:p>
            <a:pPr algn="ctr"/>
            <a:r>
              <a:rPr lang="en-US" altLang="en-US" dirty="0" smtClean="0"/>
              <a:t>PRIOR KNOWLEDGE:</a:t>
            </a:r>
            <a:br>
              <a:rPr lang="en-US" altLang="en-US" dirty="0" smtClean="0"/>
            </a:br>
            <a:r>
              <a:rPr lang="en-US" altLang="en-US" dirty="0" smtClean="0"/>
              <a:t>Review Constitutional </a:t>
            </a:r>
            <a:r>
              <a:rPr lang="en-US" altLang="en-US" dirty="0"/>
              <a:t>Compromises</a:t>
            </a:r>
          </a:p>
        </p:txBody>
      </p:sp>
      <p:sp>
        <p:nvSpPr>
          <p:cNvPr id="400387" name="Rectangle 3"/>
          <p:cNvSpPr>
            <a:spLocks noGrp="1" noChangeArrowheads="1"/>
          </p:cNvSpPr>
          <p:nvPr>
            <p:ph type="body" sz="half" idx="2"/>
          </p:nvPr>
        </p:nvSpPr>
        <p:spPr>
          <a:xfrm>
            <a:off x="266700" y="1033463"/>
            <a:ext cx="8540750" cy="4545012"/>
          </a:xfrm>
        </p:spPr>
        <p:txBody>
          <a:bodyPr/>
          <a:lstStyle/>
          <a:p>
            <a:pPr>
              <a:lnSpc>
                <a:spcPct val="90000"/>
              </a:lnSpc>
              <a:buClr>
                <a:srgbClr val="FF0000"/>
              </a:buClr>
            </a:pPr>
            <a:r>
              <a:rPr lang="en-US" altLang="en-US" sz="2800" b="1">
                <a:solidFill>
                  <a:srgbClr val="FF0000"/>
                </a:solidFill>
              </a:rPr>
              <a:t>The Connecticut Compromise</a:t>
            </a:r>
            <a:r>
              <a:rPr lang="en-US" altLang="en-US" sz="2800"/>
              <a:t> </a:t>
            </a:r>
          </a:p>
          <a:p>
            <a:pPr marL="457200" lvl="1" indent="7938">
              <a:lnSpc>
                <a:spcPct val="90000"/>
              </a:lnSpc>
            </a:pPr>
            <a:r>
              <a:rPr lang="en-US" altLang="en-US" sz="2400"/>
              <a:t>Delegates agreed on a bicameral Congress, one segment with equal representation for States, and the other with representation proportionate to the States’ populations.</a:t>
            </a:r>
          </a:p>
          <a:p>
            <a:pPr>
              <a:lnSpc>
                <a:spcPct val="90000"/>
              </a:lnSpc>
              <a:buClr>
                <a:schemeClr val="bg1"/>
              </a:buClr>
            </a:pPr>
            <a:r>
              <a:rPr lang="en-US" altLang="en-US" sz="2800" b="1">
                <a:solidFill>
                  <a:schemeClr val="bg1"/>
                </a:solidFill>
              </a:rPr>
              <a:t>The Three-Fifths Compromise</a:t>
            </a:r>
            <a:endParaRPr lang="en-US" altLang="en-US" sz="2800"/>
          </a:p>
          <a:p>
            <a:pPr marL="457200" lvl="1" indent="7938">
              <a:lnSpc>
                <a:spcPct val="90000"/>
              </a:lnSpc>
            </a:pPr>
            <a:r>
              <a:rPr lang="en-US" altLang="en-US" sz="2400"/>
              <a:t>The Framers decided to count a slave as three-fifths of a person when determining the population of a State.</a:t>
            </a:r>
          </a:p>
          <a:p>
            <a:pPr>
              <a:lnSpc>
                <a:spcPct val="90000"/>
              </a:lnSpc>
              <a:buClr>
                <a:schemeClr val="hlink"/>
              </a:buClr>
            </a:pPr>
            <a:r>
              <a:rPr lang="en-US" altLang="en-US" sz="2800" b="1">
                <a:solidFill>
                  <a:schemeClr val="hlink"/>
                </a:solidFill>
              </a:rPr>
              <a:t>The Commerce and Slave Trade Compromise</a:t>
            </a:r>
            <a:endParaRPr lang="en-US" altLang="en-US" sz="2800"/>
          </a:p>
          <a:p>
            <a:pPr marL="457200" lvl="1" indent="7938">
              <a:lnSpc>
                <a:spcPct val="90000"/>
              </a:lnSpc>
            </a:pPr>
            <a:r>
              <a:rPr lang="en-US" altLang="en-US" sz="2400"/>
              <a:t>Congress was forbidden from taxing exported goods, and was not allowed to act on the slave trade for 20 years.</a:t>
            </a:r>
            <a:endParaRPr lang="en-US" altLang="en-US" sz="1600"/>
          </a:p>
        </p:txBody>
      </p:sp>
      <p:sp>
        <p:nvSpPr>
          <p:cNvPr id="400391" name="Rectangle 7"/>
          <p:cNvSpPr>
            <a:spLocks noChangeArrowheads="1"/>
          </p:cNvSpPr>
          <p:nvPr/>
        </p:nvSpPr>
        <p:spPr bwMode="auto">
          <a:xfrm>
            <a:off x="57150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lstStyle/>
          <a:p>
            <a:pPr algn="r" eaLnBrk="0" hangingPunct="0">
              <a:spcBef>
                <a:spcPct val="20000"/>
              </a:spcBef>
            </a:pPr>
            <a:r>
              <a:rPr lang="en-US" altLang="en-US" sz="1400" b="1" i="1">
                <a:solidFill>
                  <a:srgbClr val="FFFFFF"/>
                </a:solidFill>
                <a:effectLst>
                  <a:outerShdw blurRad="38100" dist="38100" dir="2700000" algn="tl">
                    <a:srgbClr val="000000"/>
                  </a:outerShdw>
                </a:effectLst>
                <a:latin typeface="Arial" charset="0"/>
                <a:cs typeface="+mn-cs"/>
              </a:rPr>
              <a:t>Chapter 2, Section 4</a:t>
            </a:r>
            <a:endParaRPr lang="en-US" altLang="en-US" sz="1400">
              <a:solidFill>
                <a:srgbClr val="FFFFFF"/>
              </a:solidFill>
              <a:effectLst>
                <a:outerShdw blurRad="38100" dist="38100" dir="2700000" algn="tl">
                  <a:srgbClr val="000000"/>
                </a:outerShdw>
              </a:effectLst>
              <a:latin typeface="Arial" charset="0"/>
              <a:cs typeface="+mn-cs"/>
            </a:endParaRPr>
          </a:p>
        </p:txBody>
      </p:sp>
      <p:sp>
        <p:nvSpPr>
          <p:cNvPr id="400436" name="AutoShape 52" descr="Stationery">
            <a:hlinkClick r:id="" action="ppaction://noaction"/>
          </p:cNvPr>
          <p:cNvSpPr>
            <a:spLocks noChangeArrowheads="1"/>
          </p:cNvSpPr>
          <p:nvPr/>
        </p:nvSpPr>
        <p:spPr bwMode="auto">
          <a:xfrm>
            <a:off x="2984500" y="6292850"/>
            <a:ext cx="533400" cy="533400"/>
          </a:xfrm>
          <a:prstGeom prst="bevel">
            <a:avLst>
              <a:gd name="adj" fmla="val 12500"/>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a:solidFill>
                <a:srgbClr val="000000"/>
              </a:solidFill>
              <a:latin typeface="Arial" charset="0"/>
              <a:cs typeface="+mn-cs"/>
            </a:endParaRPr>
          </a:p>
        </p:txBody>
      </p:sp>
      <p:sp>
        <p:nvSpPr>
          <p:cNvPr id="400437" name="Text Box 53">
            <a:hlinkClick r:id="" action="ppaction://noaction"/>
          </p:cNvPr>
          <p:cNvSpPr txBox="1">
            <a:spLocks noChangeArrowheads="1"/>
          </p:cNvSpPr>
          <p:nvPr/>
        </p:nvSpPr>
        <p:spPr bwMode="auto">
          <a:xfrm>
            <a:off x="30924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a:solidFill>
                  <a:srgbClr val="000000"/>
                </a:solidFill>
                <a:effectLst>
                  <a:outerShdw blurRad="38100" dist="38100" dir="2700000" algn="tl">
                    <a:srgbClr val="FFFFFF"/>
                  </a:outerShdw>
                </a:effectLst>
                <a:latin typeface="Arial" charset="0"/>
                <a:cs typeface="+mn-cs"/>
              </a:rPr>
              <a:t>2</a:t>
            </a:r>
            <a:endParaRPr lang="en-US" altLang="en-US" sz="3000">
              <a:solidFill>
                <a:srgbClr val="3A066A"/>
              </a:solidFill>
              <a:effectLst>
                <a:outerShdw blurRad="38100" dist="38100" dir="2700000" algn="tl">
                  <a:srgbClr val="000000"/>
                </a:outerShdw>
              </a:effectLst>
              <a:latin typeface="Arial" charset="0"/>
              <a:cs typeface="+mn-cs"/>
            </a:endParaRPr>
          </a:p>
        </p:txBody>
      </p:sp>
      <p:sp>
        <p:nvSpPr>
          <p:cNvPr id="400438" name="AutoShape 54" descr="Stationery">
            <a:hlinkClick r:id="" action="ppaction://noaction"/>
          </p:cNvPr>
          <p:cNvSpPr>
            <a:spLocks noChangeArrowheads="1"/>
          </p:cNvSpPr>
          <p:nvPr/>
        </p:nvSpPr>
        <p:spPr bwMode="auto">
          <a:xfrm>
            <a:off x="3568700" y="6292850"/>
            <a:ext cx="533400" cy="533400"/>
          </a:xfrm>
          <a:prstGeom prst="bevel">
            <a:avLst>
              <a:gd name="adj" fmla="val 12500"/>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a:solidFill>
                <a:srgbClr val="000000"/>
              </a:solidFill>
              <a:latin typeface="Arial" charset="0"/>
              <a:cs typeface="+mn-cs"/>
            </a:endParaRPr>
          </a:p>
        </p:txBody>
      </p:sp>
      <p:sp>
        <p:nvSpPr>
          <p:cNvPr id="400439" name="Text Box 55">
            <a:hlinkClick r:id="" action="ppaction://noaction"/>
          </p:cNvPr>
          <p:cNvSpPr txBox="1">
            <a:spLocks noChangeArrowheads="1"/>
          </p:cNvSpPr>
          <p:nvPr/>
        </p:nvSpPr>
        <p:spPr bwMode="auto">
          <a:xfrm>
            <a:off x="36766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a:solidFill>
                  <a:srgbClr val="000000"/>
                </a:solidFill>
                <a:effectLst>
                  <a:outerShdw blurRad="38100" dist="38100" dir="2700000" algn="tl">
                    <a:srgbClr val="FFFFFF"/>
                  </a:outerShdw>
                </a:effectLst>
                <a:latin typeface="Arial" charset="0"/>
                <a:cs typeface="+mn-cs"/>
              </a:rPr>
              <a:t>3</a:t>
            </a:r>
            <a:endParaRPr lang="en-US" altLang="en-US" sz="3000">
              <a:solidFill>
                <a:srgbClr val="3A066A"/>
              </a:solidFill>
              <a:effectLst>
                <a:outerShdw blurRad="38100" dist="38100" dir="2700000" algn="tl">
                  <a:srgbClr val="000000"/>
                </a:outerShdw>
              </a:effectLst>
              <a:latin typeface="Arial" charset="0"/>
              <a:cs typeface="+mn-cs"/>
            </a:endParaRPr>
          </a:p>
        </p:txBody>
      </p:sp>
      <p:sp>
        <p:nvSpPr>
          <p:cNvPr id="400440" name="AutoShape 56" descr="Stationery">
            <a:hlinkClick r:id="rId3" action="ppaction://hlinksldjump"/>
          </p:cNvPr>
          <p:cNvSpPr>
            <a:spLocks noChangeArrowheads="1"/>
          </p:cNvSpPr>
          <p:nvPr/>
        </p:nvSpPr>
        <p:spPr bwMode="auto">
          <a:xfrm>
            <a:off x="2400300" y="6292850"/>
            <a:ext cx="533400" cy="533400"/>
          </a:xfrm>
          <a:prstGeom prst="bevel">
            <a:avLst>
              <a:gd name="adj" fmla="val 12500"/>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a:solidFill>
                <a:srgbClr val="000000"/>
              </a:solidFill>
              <a:latin typeface="Arial" charset="0"/>
              <a:cs typeface="+mn-cs"/>
            </a:endParaRPr>
          </a:p>
        </p:txBody>
      </p:sp>
      <p:sp>
        <p:nvSpPr>
          <p:cNvPr id="400441" name="Text Box 57">
            <a:hlinkClick r:id="rId3" action="ppaction://hlinksldjump"/>
          </p:cNvPr>
          <p:cNvSpPr txBox="1">
            <a:spLocks noChangeArrowheads="1"/>
          </p:cNvSpPr>
          <p:nvPr/>
        </p:nvSpPr>
        <p:spPr bwMode="auto">
          <a:xfrm>
            <a:off x="2508250" y="6286500"/>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a:solidFill>
                  <a:srgbClr val="000000"/>
                </a:solidFill>
                <a:effectLst>
                  <a:outerShdw blurRad="38100" dist="38100" dir="2700000" algn="tl">
                    <a:srgbClr val="FFFFFF"/>
                  </a:outerShdw>
                </a:effectLst>
                <a:latin typeface="Arial" charset="0"/>
                <a:cs typeface="+mn-cs"/>
              </a:rPr>
              <a:t>1</a:t>
            </a:r>
          </a:p>
        </p:txBody>
      </p:sp>
      <p:sp>
        <p:nvSpPr>
          <p:cNvPr id="400442" name="AutoShape 58" descr="Stationery">
            <a:hlinkClick r:id="" action="ppaction://noaction"/>
          </p:cNvPr>
          <p:cNvSpPr>
            <a:spLocks noChangeArrowheads="1"/>
          </p:cNvSpPr>
          <p:nvPr/>
        </p:nvSpPr>
        <p:spPr bwMode="auto">
          <a:xfrm>
            <a:off x="4749800" y="6297613"/>
            <a:ext cx="533400" cy="533400"/>
          </a:xfrm>
          <a:prstGeom prst="bevel">
            <a:avLst>
              <a:gd name="adj" fmla="val 12500"/>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a:solidFill>
                <a:srgbClr val="000000"/>
              </a:solidFill>
              <a:latin typeface="Arial" charset="0"/>
              <a:cs typeface="+mn-cs"/>
            </a:endParaRPr>
          </a:p>
        </p:txBody>
      </p:sp>
      <p:sp>
        <p:nvSpPr>
          <p:cNvPr id="400443" name="Text Box 59">
            <a:hlinkClick r:id="" action="ppaction://noaction"/>
          </p:cNvPr>
          <p:cNvSpPr txBox="1">
            <a:spLocks noChangeArrowheads="1"/>
          </p:cNvSpPr>
          <p:nvPr/>
        </p:nvSpPr>
        <p:spPr bwMode="auto">
          <a:xfrm>
            <a:off x="4851400" y="6300788"/>
            <a:ext cx="3048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eaLnBrk="0" hangingPunct="0">
              <a:spcBef>
                <a:spcPct val="50000"/>
              </a:spcBef>
            </a:pPr>
            <a:r>
              <a:rPr lang="en-US" altLang="en-US" sz="3000" b="1">
                <a:solidFill>
                  <a:srgbClr val="000000"/>
                </a:solidFill>
                <a:effectLst>
                  <a:outerShdw blurRad="38100" dist="38100" dir="2700000" algn="tl">
                    <a:srgbClr val="FFFFFF"/>
                  </a:outerShdw>
                </a:effectLst>
                <a:latin typeface="Arial" charset="0"/>
                <a:cs typeface="+mn-cs"/>
              </a:rPr>
              <a:t>5</a:t>
            </a:r>
          </a:p>
        </p:txBody>
      </p:sp>
      <p:sp>
        <p:nvSpPr>
          <p:cNvPr id="400444" name="AutoShape 60" descr="Stationery">
            <a:hlinkClick r:id="" action="ppaction://hlinkshowjump?jump=previousslide" highlightClick="1"/>
          </p:cNvPr>
          <p:cNvSpPr>
            <a:spLocks noChangeArrowheads="1"/>
          </p:cNvSpPr>
          <p:nvPr/>
        </p:nvSpPr>
        <p:spPr bwMode="auto">
          <a:xfrm>
            <a:off x="38100" y="6299200"/>
            <a:ext cx="520700" cy="520700"/>
          </a:xfrm>
          <a:prstGeom prst="actionButtonBackPrevious">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a:solidFill>
                <a:srgbClr val="000000"/>
              </a:solidFill>
              <a:latin typeface="Arial" charset="0"/>
              <a:cs typeface="+mn-cs"/>
            </a:endParaRPr>
          </a:p>
        </p:txBody>
      </p:sp>
      <p:sp>
        <p:nvSpPr>
          <p:cNvPr id="400445" name="AutoShape 61" descr="Stationery">
            <a:hlinkClick r:id="" action="ppaction://hlinkshowjump?jump=nextslide" highlightClick="1"/>
          </p:cNvPr>
          <p:cNvSpPr>
            <a:spLocks noChangeArrowheads="1"/>
          </p:cNvSpPr>
          <p:nvPr/>
        </p:nvSpPr>
        <p:spPr bwMode="auto">
          <a:xfrm>
            <a:off x="609600" y="6299200"/>
            <a:ext cx="520700" cy="520700"/>
          </a:xfrm>
          <a:prstGeom prst="actionButtonForwardNex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0" hangingPunct="0">
              <a:spcBef>
                <a:spcPct val="20000"/>
              </a:spcBef>
              <a:buFontTx/>
              <a:buChar char="•"/>
            </a:pPr>
            <a:endParaRPr kumimoji="1" lang="en-US" sz="3000">
              <a:solidFill>
                <a:srgbClr val="000000"/>
              </a:solidFill>
              <a:latin typeface="Arial" charset="0"/>
              <a:cs typeface="+mn-cs"/>
            </a:endParaRPr>
          </a:p>
        </p:txBody>
      </p:sp>
    </p:spTree>
    <p:extLst>
      <p:ext uri="{BB962C8B-B14F-4D97-AF65-F5344CB8AC3E}">
        <p14:creationId xmlns:p14="http://schemas.microsoft.com/office/powerpoint/2010/main" val="2168304435"/>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400386"/>
                                        </p:tgtEl>
                                        <p:attrNameLst>
                                          <p:attrName>style.visibility</p:attrName>
                                        </p:attrNameLst>
                                      </p:cBhvr>
                                      <p:to>
                                        <p:strVal val="visible"/>
                                      </p:to>
                                    </p:set>
                                    <p:anim calcmode="lin" valueType="num">
                                      <p:cBhvr additive="base">
                                        <p:cTn id="7" dur="500" fill="hold"/>
                                        <p:tgtEl>
                                          <p:spTgt spid="400386"/>
                                        </p:tgtEl>
                                        <p:attrNameLst>
                                          <p:attrName>ppt_x</p:attrName>
                                        </p:attrNameLst>
                                      </p:cBhvr>
                                      <p:tavLst>
                                        <p:tav tm="0">
                                          <p:val>
                                            <p:strVal val="#ppt_x"/>
                                          </p:val>
                                        </p:tav>
                                        <p:tav tm="100000">
                                          <p:val>
                                            <p:strVal val="#ppt_x"/>
                                          </p:val>
                                        </p:tav>
                                      </p:tavLst>
                                    </p:anim>
                                    <p:anim calcmode="lin" valueType="num">
                                      <p:cBhvr additive="base">
                                        <p:cTn id="8" dur="500" fill="hold"/>
                                        <p:tgtEl>
                                          <p:spTgt spid="40038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00387">
                                            <p:txEl>
                                              <p:pRg st="0" end="0"/>
                                            </p:txEl>
                                          </p:spTgt>
                                        </p:tgtEl>
                                        <p:attrNameLst>
                                          <p:attrName>style.visibility</p:attrName>
                                        </p:attrNameLst>
                                      </p:cBhvr>
                                      <p:to>
                                        <p:strVal val="visible"/>
                                      </p:to>
                                    </p:set>
                                    <p:animEffect transition="in" filter="wipe(down)">
                                      <p:cBhvr>
                                        <p:cTn id="13" dur="500"/>
                                        <p:tgtEl>
                                          <p:spTgt spid="400387">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00387">
                                            <p:txEl>
                                              <p:pRg st="1" end="1"/>
                                            </p:txEl>
                                          </p:spTgt>
                                        </p:tgtEl>
                                        <p:attrNameLst>
                                          <p:attrName>style.visibility</p:attrName>
                                        </p:attrNameLst>
                                      </p:cBhvr>
                                      <p:to>
                                        <p:strVal val="visible"/>
                                      </p:to>
                                    </p:set>
                                    <p:animEffect transition="in" filter="wipe(down)">
                                      <p:cBhvr>
                                        <p:cTn id="18" dur="500"/>
                                        <p:tgtEl>
                                          <p:spTgt spid="400387">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00387">
                                            <p:txEl>
                                              <p:pRg st="2" end="2"/>
                                            </p:txEl>
                                          </p:spTgt>
                                        </p:tgtEl>
                                        <p:attrNameLst>
                                          <p:attrName>style.visibility</p:attrName>
                                        </p:attrNameLst>
                                      </p:cBhvr>
                                      <p:to>
                                        <p:strVal val="visible"/>
                                      </p:to>
                                    </p:set>
                                    <p:animEffect transition="in" filter="wipe(down)">
                                      <p:cBhvr>
                                        <p:cTn id="23" dur="500"/>
                                        <p:tgtEl>
                                          <p:spTgt spid="40038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00387">
                                            <p:txEl>
                                              <p:pRg st="3" end="3"/>
                                            </p:txEl>
                                          </p:spTgt>
                                        </p:tgtEl>
                                        <p:attrNameLst>
                                          <p:attrName>style.visibility</p:attrName>
                                        </p:attrNameLst>
                                      </p:cBhvr>
                                      <p:to>
                                        <p:strVal val="visible"/>
                                      </p:to>
                                    </p:set>
                                    <p:animEffect transition="in" filter="wipe(down)">
                                      <p:cBhvr>
                                        <p:cTn id="28" dur="500"/>
                                        <p:tgtEl>
                                          <p:spTgt spid="400387">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00387">
                                            <p:txEl>
                                              <p:pRg st="4" end="4"/>
                                            </p:txEl>
                                          </p:spTgt>
                                        </p:tgtEl>
                                        <p:attrNameLst>
                                          <p:attrName>style.visibility</p:attrName>
                                        </p:attrNameLst>
                                      </p:cBhvr>
                                      <p:to>
                                        <p:strVal val="visible"/>
                                      </p:to>
                                    </p:set>
                                    <p:animEffect transition="in" filter="wipe(down)">
                                      <p:cBhvr>
                                        <p:cTn id="33" dur="500"/>
                                        <p:tgtEl>
                                          <p:spTgt spid="400387">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00387">
                                            <p:txEl>
                                              <p:pRg st="5" end="5"/>
                                            </p:txEl>
                                          </p:spTgt>
                                        </p:tgtEl>
                                        <p:attrNameLst>
                                          <p:attrName>style.visibility</p:attrName>
                                        </p:attrNameLst>
                                      </p:cBhvr>
                                      <p:to>
                                        <p:strVal val="visible"/>
                                      </p:to>
                                    </p:set>
                                    <p:animEffect transition="in" filter="wipe(down)">
                                      <p:cBhvr>
                                        <p:cTn id="38" dur="500"/>
                                        <p:tgtEl>
                                          <p:spTgt spid="400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6" grpId="0" autoUpdateAnimBg="0"/>
      <p:bldP spid="400387"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30000"/>
            <a:lum/>
          </a:blip>
          <a:srcRect/>
          <a:stretch>
            <a:fillRect l="-1000" r="-1000"/>
          </a:stretch>
        </a:blip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914400"/>
          </a:xfrm>
        </p:spPr>
        <p:txBody>
          <a:bodyPr/>
          <a:lstStyle/>
          <a:p>
            <a:r>
              <a:rPr lang="en-US" altLang="en-US" sz="3600" b="1" dirty="0" err="1" smtClean="0"/>
              <a:t>Ch</a:t>
            </a:r>
            <a:r>
              <a:rPr lang="en-US" altLang="en-US" sz="3600" b="1" dirty="0" smtClean="0"/>
              <a:t> 2 Sec 5</a:t>
            </a:r>
            <a:br>
              <a:rPr lang="en-US" altLang="en-US" sz="3600" b="1" dirty="0" smtClean="0"/>
            </a:br>
            <a:r>
              <a:rPr lang="en-US" altLang="en-US" sz="3600" b="1" dirty="0" smtClean="0"/>
              <a:t>CONCEPT: Ratification Debate</a:t>
            </a:r>
          </a:p>
        </p:txBody>
      </p:sp>
      <p:sp>
        <p:nvSpPr>
          <p:cNvPr id="2" name="Content Placeholder 1"/>
          <p:cNvSpPr>
            <a:spLocks noGrp="1"/>
          </p:cNvSpPr>
          <p:nvPr>
            <p:ph idx="1"/>
          </p:nvPr>
        </p:nvSpPr>
        <p:spPr>
          <a:xfrm>
            <a:off x="0" y="914400"/>
            <a:ext cx="9144000" cy="5562600"/>
          </a:xfrm>
        </p:spPr>
        <p:txBody>
          <a:bodyPr>
            <a:normAutofit fontScale="85000" lnSpcReduction="20000"/>
          </a:bodyPr>
          <a:lstStyle/>
          <a:p>
            <a:pPr marL="571500" indent="-571500">
              <a:buFont typeface="+mj-lt"/>
              <a:buAutoNum type="romanUcPeriod"/>
              <a:defRPr/>
            </a:pPr>
            <a:r>
              <a:rPr lang="en-US" sz="4800" dirty="0" smtClean="0"/>
              <a:t>Sides</a:t>
            </a:r>
            <a:endParaRPr lang="en-US" sz="4800" dirty="0"/>
          </a:p>
          <a:p>
            <a:pPr marL="800100" lvl="1" indent="-342900">
              <a:buFont typeface="+mj-lt"/>
              <a:buAutoNum type="alphaUcPeriod"/>
              <a:defRPr/>
            </a:pPr>
            <a:r>
              <a:rPr lang="en-US" sz="4000" dirty="0" smtClean="0"/>
              <a:t>Federalists – supported the Constitution</a:t>
            </a:r>
            <a:endParaRPr lang="en-US" altLang="en-US" sz="3200" kern="0" dirty="0">
              <a:latin typeface="Arial"/>
            </a:endParaRPr>
          </a:p>
          <a:p>
            <a:pPr marL="1524000" lvl="2" indent="-609600" eaLnBrk="1" hangingPunct="1">
              <a:buFontTx/>
              <a:buAutoNum type="alphaLcPeriod"/>
            </a:pPr>
            <a:r>
              <a:rPr lang="en-US" altLang="en-US" sz="2800" kern="0" dirty="0">
                <a:latin typeface="Arial"/>
              </a:rPr>
              <a:t>Supporters: property owners, merchants</a:t>
            </a:r>
          </a:p>
          <a:p>
            <a:pPr marL="1524000" lvl="2" indent="-609600" eaLnBrk="1" hangingPunct="1">
              <a:buFontTx/>
              <a:buAutoNum type="alphaLcPeriod"/>
            </a:pPr>
            <a:r>
              <a:rPr lang="en-US" altLang="en-US" sz="2800" kern="0" dirty="0" smtClean="0">
                <a:latin typeface="Arial"/>
              </a:rPr>
              <a:t>Views</a:t>
            </a:r>
            <a:endParaRPr lang="en-US" altLang="en-US" sz="2800" kern="0" dirty="0">
              <a:latin typeface="Arial"/>
            </a:endParaRPr>
          </a:p>
          <a:p>
            <a:pPr marL="1879600" lvl="3" indent="-508000" eaLnBrk="1" hangingPunct="1">
              <a:buFontTx/>
              <a:buAutoNum type="arabicPeriod"/>
            </a:pPr>
            <a:r>
              <a:rPr lang="en-US" altLang="en-US" sz="2400" kern="0" dirty="0">
                <a:latin typeface="Arial"/>
              </a:rPr>
              <a:t>Elites feared the common people in a democracy</a:t>
            </a:r>
          </a:p>
          <a:p>
            <a:pPr marL="1879600" lvl="3" indent="-508000" eaLnBrk="1" hangingPunct="1">
              <a:buFontTx/>
              <a:buAutoNum type="arabicPeriod"/>
            </a:pPr>
            <a:r>
              <a:rPr lang="en-US" altLang="en-US" sz="2400" kern="0" dirty="0">
                <a:latin typeface="Arial"/>
              </a:rPr>
              <a:t>Favored strong central </a:t>
            </a:r>
            <a:r>
              <a:rPr lang="en-US" altLang="en-US" sz="2400" kern="0" dirty="0" smtClean="0">
                <a:latin typeface="Arial"/>
              </a:rPr>
              <a:t>government; the balance of power</a:t>
            </a:r>
          </a:p>
          <a:p>
            <a:pPr marL="1879600" lvl="3" indent="-508000" eaLnBrk="1" hangingPunct="1">
              <a:buFontTx/>
              <a:buAutoNum type="arabicPeriod"/>
            </a:pPr>
            <a:r>
              <a:rPr lang="en-US" altLang="en-US" sz="2400" kern="0" dirty="0" smtClean="0">
                <a:latin typeface="Arial"/>
              </a:rPr>
              <a:t>Protect from foreign enemies &amp; internal threats</a:t>
            </a:r>
            <a:endParaRPr lang="en-US" altLang="en-US" sz="2400" kern="0" dirty="0">
              <a:latin typeface="Arial"/>
            </a:endParaRPr>
          </a:p>
          <a:p>
            <a:pPr marL="1524000" lvl="2" indent="-609600" eaLnBrk="1" hangingPunct="1">
              <a:buFontTx/>
              <a:buAutoNum type="alphaLcPeriod"/>
            </a:pPr>
            <a:r>
              <a:rPr lang="en-US" altLang="en-US" sz="2800" kern="0" dirty="0">
                <a:latin typeface="Arial"/>
              </a:rPr>
              <a:t>Famous Leader </a:t>
            </a:r>
            <a:r>
              <a:rPr lang="en-US" altLang="en-US" sz="2800" kern="0" dirty="0" smtClean="0">
                <a:latin typeface="Arial"/>
              </a:rPr>
              <a:t>– Washington</a:t>
            </a:r>
          </a:p>
          <a:p>
            <a:pPr marL="914400" lvl="2" indent="0" eaLnBrk="1" hangingPunct="1">
              <a:buNone/>
            </a:pPr>
            <a:endParaRPr lang="en-US" dirty="0" smtClean="0"/>
          </a:p>
          <a:p>
            <a:pPr marL="457200" lvl="1" indent="0" eaLnBrk="1" hangingPunct="1">
              <a:lnSpc>
                <a:spcPct val="80000"/>
              </a:lnSpc>
              <a:buNone/>
            </a:pPr>
            <a:r>
              <a:rPr kumimoji="0" lang="en-US" altLang="en-US" b="0" i="0" u="none" strike="noStrike" kern="0" cap="none" spc="0" normalizeH="0" baseline="0" noProof="0" dirty="0" smtClean="0">
                <a:ln>
                  <a:noFill/>
                </a:ln>
                <a:effectLst/>
                <a:uLnTx/>
                <a:uFillTx/>
                <a:latin typeface="Arial"/>
              </a:rPr>
              <a:t>Federalist advantages</a:t>
            </a:r>
          </a:p>
          <a:p>
            <a:pPr marL="1371600" lvl="2" indent="-457200" eaLnBrk="1" hangingPunct="1">
              <a:lnSpc>
                <a:spcPct val="80000"/>
              </a:lnSpc>
              <a:buFontTx/>
              <a:buAutoNum type="alphaLcPeriod"/>
            </a:pPr>
            <a:r>
              <a:rPr kumimoji="0" lang="en-US" altLang="en-US" b="0" i="0" u="none" strike="noStrike" kern="0" cap="none" spc="0" normalizeH="0" baseline="0" noProof="0" dirty="0" smtClean="0">
                <a:ln>
                  <a:noFill/>
                </a:ln>
                <a:effectLst/>
                <a:uLnTx/>
                <a:uFillTx/>
                <a:latin typeface="Arial"/>
              </a:rPr>
              <a:t>More numerous</a:t>
            </a:r>
          </a:p>
          <a:p>
            <a:pPr marL="1371600" lvl="2" indent="-457200" eaLnBrk="1" hangingPunct="1">
              <a:lnSpc>
                <a:spcPct val="80000"/>
              </a:lnSpc>
              <a:buFontTx/>
              <a:buAutoNum type="alphaLcPeriod"/>
            </a:pPr>
            <a:r>
              <a:rPr kumimoji="0" lang="en-US" altLang="en-US" b="0" i="0" u="none" strike="noStrike" kern="0" cap="none" spc="0" normalizeH="0" baseline="0" noProof="0" dirty="0" smtClean="0">
                <a:ln>
                  <a:noFill/>
                </a:ln>
                <a:effectLst/>
                <a:uLnTx/>
                <a:uFillTx/>
                <a:latin typeface="Arial"/>
              </a:rPr>
              <a:t>More vocal</a:t>
            </a:r>
          </a:p>
          <a:p>
            <a:pPr marL="1371600" lvl="2" indent="-457200" eaLnBrk="1" hangingPunct="1">
              <a:lnSpc>
                <a:spcPct val="80000"/>
              </a:lnSpc>
              <a:buFontTx/>
              <a:buAutoNum type="alphaLcPeriod"/>
            </a:pPr>
            <a:r>
              <a:rPr kumimoji="0" lang="en-US" altLang="en-US" b="0" i="0" u="none" strike="noStrike" kern="0" cap="none" spc="0" normalizeH="0" baseline="0" noProof="0" dirty="0" smtClean="0">
                <a:ln>
                  <a:noFill/>
                </a:ln>
                <a:effectLst/>
                <a:uLnTx/>
                <a:uFillTx/>
                <a:latin typeface="Arial"/>
              </a:rPr>
              <a:t>More organized</a:t>
            </a:r>
          </a:p>
          <a:p>
            <a:pPr marL="457200" lvl="1" indent="0" eaLnBrk="1" hangingPunct="1">
              <a:lnSpc>
                <a:spcPct val="80000"/>
              </a:lnSpc>
              <a:buNone/>
            </a:pPr>
            <a:r>
              <a:rPr kumimoji="0" lang="en-US" altLang="en-US" b="0" i="0" u="none" strike="noStrike" kern="0" cap="none" spc="0" normalizeH="0" baseline="0" noProof="0" dirty="0" smtClean="0">
                <a:ln>
                  <a:noFill/>
                </a:ln>
                <a:effectLst/>
                <a:uLnTx/>
                <a:uFillTx/>
                <a:latin typeface="Arial"/>
              </a:rPr>
              <a:t>The Federalist Papers</a:t>
            </a:r>
          </a:p>
          <a:p>
            <a:pPr marL="1371600" lvl="2" indent="-457200" eaLnBrk="1" hangingPunct="1">
              <a:lnSpc>
                <a:spcPct val="80000"/>
              </a:lnSpc>
              <a:buFontTx/>
              <a:buAutoNum type="alphaLcPeriod"/>
            </a:pPr>
            <a:r>
              <a:rPr kumimoji="0" lang="en-US" altLang="en-US" b="0" i="0" u="none" strike="noStrike" kern="0" cap="none" spc="0" normalizeH="0" baseline="0" noProof="0" dirty="0" smtClean="0">
                <a:ln>
                  <a:noFill/>
                </a:ln>
                <a:effectLst/>
                <a:uLnTx/>
                <a:uFillTx/>
                <a:latin typeface="Arial"/>
              </a:rPr>
              <a:t>Over 80 Essays published to support the Constitution</a:t>
            </a:r>
          </a:p>
          <a:p>
            <a:pPr marL="1371600" lvl="2" indent="-457200" eaLnBrk="1" hangingPunct="1">
              <a:lnSpc>
                <a:spcPct val="80000"/>
              </a:lnSpc>
              <a:buFontTx/>
              <a:buAutoNum type="alphaLcPeriod"/>
            </a:pPr>
            <a:r>
              <a:rPr kumimoji="0" lang="en-US" altLang="en-US" b="0" i="0" u="none" strike="noStrike" kern="0" cap="none" spc="0" normalizeH="0" baseline="0" noProof="0" dirty="0" smtClean="0">
                <a:ln>
                  <a:noFill/>
                </a:ln>
                <a:effectLst/>
                <a:uLnTx/>
                <a:uFillTx/>
                <a:latin typeface="Arial"/>
              </a:rPr>
              <a:t>Authors:  Madison, Hamilton, and Jay</a:t>
            </a:r>
          </a:p>
        </p:txBody>
      </p:sp>
      <p:sp>
        <p:nvSpPr>
          <p:cNvPr id="4" name="Rectangle 4"/>
          <p:cNvSpPr>
            <a:spLocks noChangeArrowheads="1"/>
          </p:cNvSpPr>
          <p:nvPr/>
        </p:nvSpPr>
        <p:spPr bwMode="auto">
          <a:xfrm>
            <a:off x="727364" y="6465332"/>
            <a:ext cx="77210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smtClean="0">
                <a:solidFill>
                  <a:srgbClr val="FF0000"/>
                </a:solidFill>
                <a:latin typeface="Arial" charset="0"/>
              </a:rPr>
              <a:t>Objective:  To analyze the arguments over the passing of the Constitution.</a:t>
            </a:r>
          </a:p>
        </p:txBody>
      </p:sp>
    </p:spTree>
    <p:extLst>
      <p:ext uri="{BB962C8B-B14F-4D97-AF65-F5344CB8AC3E}">
        <p14:creationId xmlns:p14="http://schemas.microsoft.com/office/powerpoint/2010/main" val="386141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STRUCTURED ACADEMIC DISCUSSION</a:t>
            </a:r>
            <a:endParaRPr lang="en-US" dirty="0"/>
          </a:p>
        </p:txBody>
      </p:sp>
      <p:sp>
        <p:nvSpPr>
          <p:cNvPr id="3" name="Content Placeholder 2"/>
          <p:cNvSpPr>
            <a:spLocks noGrp="1"/>
          </p:cNvSpPr>
          <p:nvPr>
            <p:ph idx="1"/>
          </p:nvPr>
        </p:nvSpPr>
        <p:spPr/>
        <p:txBody>
          <a:bodyPr/>
          <a:lstStyle/>
          <a:p>
            <a:r>
              <a:rPr lang="en-US" sz="6000" dirty="0" smtClean="0"/>
              <a:t>The Federalists believed …</a:t>
            </a:r>
            <a:endParaRPr lang="en-US" sz="6000" dirty="0"/>
          </a:p>
        </p:txBody>
      </p:sp>
    </p:spTree>
    <p:extLst>
      <p:ext uri="{BB962C8B-B14F-4D97-AF65-F5344CB8AC3E}">
        <p14:creationId xmlns:p14="http://schemas.microsoft.com/office/powerpoint/2010/main" val="296114904"/>
      </p:ext>
    </p:extLst>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30000"/>
            <a:lum/>
          </a:blip>
          <a:srcRect/>
          <a:stretch>
            <a:fillRect l="-1000" r="-1000"/>
          </a:stretch>
        </a:blip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914400"/>
          </a:xfrm>
        </p:spPr>
        <p:txBody>
          <a:bodyPr/>
          <a:lstStyle/>
          <a:p>
            <a:r>
              <a:rPr lang="en-US" altLang="en-US" sz="3600" b="1" dirty="0" err="1" smtClean="0"/>
              <a:t>Ch</a:t>
            </a:r>
            <a:r>
              <a:rPr lang="en-US" altLang="en-US" sz="3600" b="1" dirty="0" smtClean="0"/>
              <a:t> 2 Sec 5</a:t>
            </a:r>
            <a:br>
              <a:rPr lang="en-US" altLang="en-US" sz="3600" b="1" dirty="0" smtClean="0"/>
            </a:br>
            <a:r>
              <a:rPr lang="en-US" altLang="en-US" sz="3600" b="1" dirty="0" smtClean="0"/>
              <a:t>CONCEPT: Ratification Debate</a:t>
            </a:r>
          </a:p>
        </p:txBody>
      </p:sp>
      <p:sp>
        <p:nvSpPr>
          <p:cNvPr id="2" name="Content Placeholder 1"/>
          <p:cNvSpPr>
            <a:spLocks noGrp="1"/>
          </p:cNvSpPr>
          <p:nvPr>
            <p:ph idx="1"/>
          </p:nvPr>
        </p:nvSpPr>
        <p:spPr>
          <a:xfrm>
            <a:off x="0" y="914400"/>
            <a:ext cx="9144000" cy="5638800"/>
          </a:xfrm>
        </p:spPr>
        <p:txBody>
          <a:bodyPr>
            <a:normAutofit fontScale="85000" lnSpcReduction="20000"/>
          </a:bodyPr>
          <a:lstStyle/>
          <a:p>
            <a:pPr marL="571500" indent="-571500">
              <a:buFont typeface="+mj-lt"/>
              <a:buAutoNum type="romanUcPeriod"/>
              <a:defRPr/>
            </a:pPr>
            <a:r>
              <a:rPr lang="en-US" sz="5200" dirty="0" smtClean="0">
                <a:solidFill>
                  <a:srgbClr val="FF0000"/>
                </a:solidFill>
              </a:rPr>
              <a:t>Sides cont’d</a:t>
            </a:r>
            <a:endParaRPr lang="en-US" sz="5200" dirty="0">
              <a:solidFill>
                <a:srgbClr val="FF0000"/>
              </a:solidFill>
            </a:endParaRPr>
          </a:p>
          <a:p>
            <a:pPr marL="914400" lvl="1" indent="-457200">
              <a:buFont typeface="+mj-lt"/>
              <a:buAutoNum type="alphaUcPeriod" startAt="2"/>
              <a:defRPr/>
            </a:pPr>
            <a:r>
              <a:rPr lang="en-US" sz="4200" dirty="0" smtClean="0"/>
              <a:t>Anti-Federalists – opposed the Constitution, too strong</a:t>
            </a:r>
          </a:p>
          <a:p>
            <a:pPr marL="1371600" lvl="2" indent="-457200" eaLnBrk="1" hangingPunct="1">
              <a:lnSpc>
                <a:spcPct val="80000"/>
              </a:lnSpc>
              <a:buFontTx/>
              <a:buAutoNum type="alphaLcPeriod"/>
            </a:pPr>
            <a:r>
              <a:rPr kumimoji="0" lang="en-US" altLang="en-US" sz="3400" b="0" i="0" u="none" strike="noStrike" kern="0" cap="none" spc="0" normalizeH="0" baseline="0" noProof="0" dirty="0" smtClean="0">
                <a:ln>
                  <a:noFill/>
                </a:ln>
                <a:effectLst/>
                <a:uLnTx/>
                <a:uFillTx/>
                <a:latin typeface="Arial"/>
              </a:rPr>
              <a:t>Supporters: small farmers, shopkeepers</a:t>
            </a:r>
          </a:p>
          <a:p>
            <a:pPr marL="1371600" lvl="2" indent="-457200" eaLnBrk="1" hangingPunct="1">
              <a:lnSpc>
                <a:spcPct val="80000"/>
              </a:lnSpc>
              <a:buFontTx/>
              <a:buAutoNum type="alphaLcPeriod"/>
            </a:pPr>
            <a:r>
              <a:rPr kumimoji="0" lang="en-US" altLang="en-US" sz="3400" b="0" i="0" u="none" strike="noStrike" kern="0" cap="none" spc="0" normalizeH="0" baseline="0" noProof="0" dirty="0" smtClean="0">
                <a:ln>
                  <a:noFill/>
                </a:ln>
                <a:effectLst/>
                <a:uLnTx/>
                <a:uFillTx/>
                <a:latin typeface="Arial"/>
              </a:rPr>
              <a:t>Views –</a:t>
            </a:r>
          </a:p>
          <a:p>
            <a:pPr marL="1752600" lvl="3" indent="-381000" eaLnBrk="1" hangingPunct="1">
              <a:lnSpc>
                <a:spcPct val="80000"/>
              </a:lnSpc>
              <a:buFontTx/>
              <a:buAutoNum type="arabicPeriod"/>
            </a:pPr>
            <a:r>
              <a:rPr kumimoji="0" lang="en-US" altLang="en-US" sz="2900" b="0" i="0" u="none" strike="noStrike" kern="0" cap="none" spc="0" normalizeH="0" baseline="0" noProof="0" dirty="0" smtClean="0">
                <a:ln>
                  <a:noFill/>
                </a:ln>
                <a:effectLst/>
                <a:uLnTx/>
                <a:uFillTx/>
                <a:latin typeface="Arial"/>
              </a:rPr>
              <a:t>Favored State Governments</a:t>
            </a:r>
          </a:p>
          <a:p>
            <a:pPr marL="1752600" lvl="3" indent="-381000" eaLnBrk="1" hangingPunct="1">
              <a:lnSpc>
                <a:spcPct val="80000"/>
              </a:lnSpc>
              <a:buFontTx/>
              <a:buAutoNum type="arabicPeriod"/>
            </a:pPr>
            <a:r>
              <a:rPr kumimoji="0" lang="en-US" altLang="en-US" sz="2900" b="0" i="0" u="none" strike="noStrike" kern="0" cap="none" spc="0" normalizeH="0" baseline="0" noProof="0" dirty="0" smtClean="0">
                <a:ln>
                  <a:noFill/>
                </a:ln>
                <a:effectLst/>
                <a:uLnTx/>
                <a:uFillTx/>
                <a:latin typeface="Arial"/>
              </a:rPr>
              <a:t>Feared the Elites in the Federal Government</a:t>
            </a:r>
          </a:p>
          <a:p>
            <a:pPr marL="1200150" lvl="2" indent="-342900">
              <a:buFont typeface="+mj-lt"/>
              <a:buAutoNum type="arabicPeriod"/>
              <a:defRPr/>
            </a:pPr>
            <a:endParaRPr lang="en-US" sz="2900" dirty="0" smtClean="0"/>
          </a:p>
          <a:p>
            <a:pPr marL="1200150" lvl="2" indent="-342900">
              <a:buFont typeface="+mj-lt"/>
              <a:buAutoNum type="arabicPeriod"/>
              <a:defRPr/>
            </a:pPr>
            <a:r>
              <a:rPr lang="en-US" sz="3300" dirty="0" smtClean="0"/>
              <a:t>Extralegal – drafted in secrecy</a:t>
            </a:r>
          </a:p>
          <a:p>
            <a:pPr marL="1200150" lvl="2" indent="-342900">
              <a:buFont typeface="+mj-lt"/>
              <a:buAutoNum type="arabicPeriod"/>
              <a:defRPr/>
            </a:pPr>
            <a:r>
              <a:rPr lang="en-US" sz="3300" dirty="0" smtClean="0"/>
              <a:t>NO BILL OF RIGHTS </a:t>
            </a:r>
            <a:r>
              <a:rPr lang="en-US" sz="3300" dirty="0" smtClean="0">
                <a:solidFill>
                  <a:srgbClr val="FF0000"/>
                </a:solidFill>
              </a:rPr>
              <a:t>– </a:t>
            </a:r>
            <a:r>
              <a:rPr lang="en-US" sz="3300" dirty="0" err="1" smtClean="0">
                <a:solidFill>
                  <a:srgbClr val="FF0000"/>
                </a:solidFill>
              </a:rPr>
              <a:t>Govt</a:t>
            </a:r>
            <a:r>
              <a:rPr lang="en-US" sz="3300" dirty="0" smtClean="0">
                <a:solidFill>
                  <a:srgbClr val="FF0000"/>
                </a:solidFill>
              </a:rPr>
              <a:t> could take away rights without them in document</a:t>
            </a:r>
          </a:p>
          <a:p>
            <a:pPr marL="857250" lvl="2" indent="0">
              <a:buFont typeface="Arial" charset="0"/>
              <a:buNone/>
              <a:defRPr/>
            </a:pPr>
            <a:r>
              <a:rPr lang="en-US" sz="1900" i="1" dirty="0" smtClean="0">
                <a:solidFill>
                  <a:srgbClr val="FF0000"/>
                </a:solidFill>
              </a:rPr>
              <a:t>“The necessity of a Bill of Rights appears to me to be greater in this government than ever it was in any government before…All rights not expressly and unequivocally reserved to the people are impliedly and incidentally </a:t>
            </a:r>
            <a:r>
              <a:rPr lang="en-US" sz="1900" i="1" dirty="0" err="1" smtClean="0">
                <a:solidFill>
                  <a:srgbClr val="FF0000"/>
                </a:solidFill>
              </a:rPr>
              <a:t>relinguished</a:t>
            </a:r>
            <a:r>
              <a:rPr lang="en-US" sz="1900" i="1" dirty="0" smtClean="0">
                <a:solidFill>
                  <a:srgbClr val="FF0000"/>
                </a:solidFill>
              </a:rPr>
              <a:t> to rulers…If you intend to reserve your unalienable rights, you must have the most express </a:t>
            </a:r>
            <a:r>
              <a:rPr lang="en-US" sz="1900" i="1" dirty="0" err="1" smtClean="0">
                <a:solidFill>
                  <a:srgbClr val="FF0000"/>
                </a:solidFill>
              </a:rPr>
              <a:t>stipluation</a:t>
            </a:r>
            <a:r>
              <a:rPr lang="en-US" sz="1900" i="1" dirty="0" smtClean="0">
                <a:solidFill>
                  <a:srgbClr val="FF0000"/>
                </a:solidFill>
              </a:rPr>
              <a:t>; for…if the people do not think it necessary to reserve them, they will supposed to be given up.”   </a:t>
            </a:r>
            <a:r>
              <a:rPr lang="en-US" sz="1900" dirty="0" smtClean="0">
                <a:solidFill>
                  <a:srgbClr val="FF0000"/>
                </a:solidFill>
              </a:rPr>
              <a:t>Patrick Henry, 1788</a:t>
            </a:r>
          </a:p>
          <a:p>
            <a:pPr marL="228600" indent="0">
              <a:spcBef>
                <a:spcPts val="0"/>
              </a:spcBef>
              <a:spcAft>
                <a:spcPts val="0"/>
              </a:spcAft>
              <a:buFont typeface="Arial" charset="0"/>
              <a:buNone/>
              <a:defRPr/>
            </a:pPr>
            <a:endParaRPr lang="en-US" sz="1800" dirty="0">
              <a:ea typeface="Calibri"/>
              <a:cs typeface="Times New Roman"/>
            </a:endParaRPr>
          </a:p>
        </p:txBody>
      </p:sp>
      <p:sp>
        <p:nvSpPr>
          <p:cNvPr id="4" name="Rectangle 4"/>
          <p:cNvSpPr>
            <a:spLocks noChangeArrowheads="1"/>
          </p:cNvSpPr>
          <p:nvPr/>
        </p:nvSpPr>
        <p:spPr bwMode="auto">
          <a:xfrm>
            <a:off x="727364" y="6465332"/>
            <a:ext cx="77210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smtClean="0">
                <a:solidFill>
                  <a:srgbClr val="FF0000"/>
                </a:solidFill>
                <a:latin typeface="Arial" charset="0"/>
              </a:rPr>
              <a:t>Objective:  To analyze the arguments over the passing of the Constitution.</a:t>
            </a:r>
          </a:p>
        </p:txBody>
      </p:sp>
    </p:spTree>
    <p:extLst>
      <p:ext uri="{BB962C8B-B14F-4D97-AF65-F5344CB8AC3E}">
        <p14:creationId xmlns:p14="http://schemas.microsoft.com/office/powerpoint/2010/main" val="3011278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STRUCTURED ACADEMIC DISCUSSION</a:t>
            </a:r>
            <a:endParaRPr lang="en-US" dirty="0"/>
          </a:p>
        </p:txBody>
      </p:sp>
      <p:sp>
        <p:nvSpPr>
          <p:cNvPr id="3" name="Content Placeholder 2"/>
          <p:cNvSpPr>
            <a:spLocks noGrp="1"/>
          </p:cNvSpPr>
          <p:nvPr>
            <p:ph idx="1"/>
          </p:nvPr>
        </p:nvSpPr>
        <p:spPr/>
        <p:txBody>
          <a:bodyPr/>
          <a:lstStyle/>
          <a:p>
            <a:r>
              <a:rPr lang="en-US" sz="6000" dirty="0" smtClean="0"/>
              <a:t>The Anti-Federalists believed …</a:t>
            </a:r>
            <a:endParaRPr lang="en-US" sz="6000" dirty="0"/>
          </a:p>
        </p:txBody>
      </p:sp>
    </p:spTree>
    <p:extLst>
      <p:ext uri="{BB962C8B-B14F-4D97-AF65-F5344CB8AC3E}">
        <p14:creationId xmlns:p14="http://schemas.microsoft.com/office/powerpoint/2010/main" val="1613461490"/>
      </p:ext>
    </p:extLst>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dirty="0" smtClean="0"/>
              <a:t>SKILL: Analyzing Fed vs. Anti-Fed Arguments</a:t>
            </a:r>
            <a:endParaRPr lang="en-US" dirty="0"/>
          </a:p>
        </p:txBody>
      </p:sp>
      <p:sp>
        <p:nvSpPr>
          <p:cNvPr id="3" name="Content Placeholder 2"/>
          <p:cNvSpPr>
            <a:spLocks noGrp="1"/>
          </p:cNvSpPr>
          <p:nvPr>
            <p:ph idx="1"/>
          </p:nvPr>
        </p:nvSpPr>
        <p:spPr>
          <a:xfrm>
            <a:off x="0" y="990600"/>
            <a:ext cx="9144000" cy="4267200"/>
          </a:xfrm>
        </p:spPr>
        <p:txBody>
          <a:bodyPr/>
          <a:lstStyle/>
          <a:p>
            <a:r>
              <a:rPr lang="en-US" sz="2800" dirty="0" smtClean="0"/>
              <a:t>Read the passages on the handout.</a:t>
            </a:r>
          </a:p>
          <a:p>
            <a:r>
              <a:rPr lang="en-US" sz="2800" dirty="0" smtClean="0"/>
              <a:t>Determine whether the speaker was a Federalist or Anti-Federalist.</a:t>
            </a:r>
          </a:p>
          <a:p>
            <a:r>
              <a:rPr lang="en-US" sz="2800" dirty="0" smtClean="0"/>
              <a:t>Underline the statement or statements which led you to draw that conclusion.</a:t>
            </a:r>
          </a:p>
          <a:p>
            <a:r>
              <a:rPr lang="en-US" sz="2800" dirty="0" smtClean="0"/>
              <a:t>Write Federalist or Anti-Federalist on the line provided next to the speaker’s name.</a:t>
            </a:r>
          </a:p>
          <a:p>
            <a:r>
              <a:rPr lang="en-US" sz="2800" dirty="0" smtClean="0"/>
              <a:t>Be ready to support your choice with the evidence (statements) you underlined.</a:t>
            </a:r>
            <a:endParaRPr lang="en-US" sz="2800" dirty="0"/>
          </a:p>
        </p:txBody>
      </p:sp>
    </p:spTree>
    <p:extLst>
      <p:ext uri="{BB962C8B-B14F-4D97-AF65-F5344CB8AC3E}">
        <p14:creationId xmlns:p14="http://schemas.microsoft.com/office/powerpoint/2010/main" val="4129761033"/>
      </p:ext>
    </p:extLst>
  </p:cSld>
  <p:clrMapOvr>
    <a:masterClrMapping/>
  </p:clrMapOvr>
  <p:transition spd="med">
    <p:dissolve/>
  </p:transition>
  <p:timing>
    <p:tnLst>
      <p:par>
        <p:cTn id="1" dur="indefinite" restart="never" nodeType="tmRoot"/>
      </p:par>
    </p:tnLst>
  </p:timing>
</p:sld>
</file>

<file path=ppt/theme/theme1.xml><?xml version="1.0" encoding="utf-8"?>
<a:theme xmlns:a="http://schemas.openxmlformats.org/drawingml/2006/main" name="14_TP0300040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2_TP03000403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HTemplate">
  <a:themeElements>
    <a:clrScheme name="">
      <a:dk1>
        <a:srgbClr val="000000"/>
      </a:dk1>
      <a:lt1>
        <a:srgbClr val="006666"/>
      </a:lt1>
      <a:dk2>
        <a:srgbClr val="800000"/>
      </a:dk2>
      <a:lt2>
        <a:srgbClr val="4D4D4D"/>
      </a:lt2>
      <a:accent1>
        <a:srgbClr val="CC9900"/>
      </a:accent1>
      <a:accent2>
        <a:srgbClr val="800000"/>
      </a:accent2>
      <a:accent3>
        <a:srgbClr val="AAB8B8"/>
      </a:accent3>
      <a:accent4>
        <a:srgbClr val="000000"/>
      </a:accent4>
      <a:accent5>
        <a:srgbClr val="E2CAAA"/>
      </a:accent5>
      <a:accent6>
        <a:srgbClr val="730000"/>
      </a:accent6>
      <a:hlink>
        <a:srgbClr val="000099"/>
      </a:hlink>
      <a:folHlink>
        <a:srgbClr val="003300"/>
      </a:folHlink>
    </a:clrScheme>
    <a:fontScheme name="PHTemplate.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Char char="•"/>
          <a:tabLst/>
          <a:defRPr kumimoji="1" lang="en-US" altLang="en-US" sz="3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Char char="•"/>
          <a:tabLst/>
          <a:defRPr kumimoji="1" lang="en-US" altLang="en-US" sz="3000" b="0" i="0" u="none" strike="noStrike" cap="none" normalizeH="0" baseline="0" smtClean="0">
            <a:ln>
              <a:noFill/>
            </a:ln>
            <a:solidFill>
              <a:schemeClr val="tx1"/>
            </a:solidFill>
            <a:effectLst/>
            <a:latin typeface="Arial" charset="0"/>
          </a:defRPr>
        </a:defPPr>
      </a:lstStyle>
    </a:lnDef>
  </a:objectDefaults>
  <a:extraClrSchemeLst>
    <a:extraClrScheme>
      <a:clrScheme name="PHTemplate.PPT 1">
        <a:dk1>
          <a:srgbClr val="4D4D4D"/>
        </a:dk1>
        <a:lt1>
          <a:srgbClr val="FFFFFF"/>
        </a:lt1>
        <a:dk2>
          <a:srgbClr val="006666"/>
        </a:dk2>
        <a:lt2>
          <a:srgbClr val="CC9900"/>
        </a:lt2>
        <a:accent1>
          <a:srgbClr val="CC9900"/>
        </a:accent1>
        <a:accent2>
          <a:srgbClr val="800000"/>
        </a:accent2>
        <a:accent3>
          <a:srgbClr val="AAB8B8"/>
        </a:accent3>
        <a:accent4>
          <a:srgbClr val="DADADA"/>
        </a:accent4>
        <a:accent5>
          <a:srgbClr val="E2CAAA"/>
        </a:accent5>
        <a:accent6>
          <a:srgbClr val="730000"/>
        </a:accent6>
        <a:hlink>
          <a:srgbClr val="C0C0C0"/>
        </a:hlink>
        <a:folHlink>
          <a:srgbClr val="969696"/>
        </a:folHlink>
      </a:clrScheme>
      <a:clrMap bg1="dk2" tx1="lt1" bg2="dk1" tx2="lt2" accent1="accent1" accent2="accent2" accent3="accent3" accent4="accent4" accent5="accent5" accent6="accent6" hlink="hlink" folHlink="folHlink"/>
    </a:extraClrScheme>
    <a:extraClrScheme>
      <a:clrScheme name="PHTemplate.PPT 2">
        <a:dk1>
          <a:srgbClr val="010000"/>
        </a:dk1>
        <a:lt1>
          <a:srgbClr val="C0C0C0"/>
        </a:lt1>
        <a:dk2>
          <a:srgbClr val="010000"/>
        </a:dk2>
        <a:lt2>
          <a:srgbClr val="C0C0C0"/>
        </a:lt2>
        <a:accent1>
          <a:srgbClr val="969696"/>
        </a:accent1>
        <a:accent2>
          <a:srgbClr val="000000"/>
        </a:accent2>
        <a:accent3>
          <a:srgbClr val="DCDCDC"/>
        </a:accent3>
        <a:accent4>
          <a:srgbClr val="010000"/>
        </a:accent4>
        <a:accent5>
          <a:srgbClr val="C9C9C9"/>
        </a:accent5>
        <a:accent6>
          <a:srgbClr val="0000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PHTemplate.PPT 3">
        <a:dk1>
          <a:srgbClr val="4D4D4D"/>
        </a:dk1>
        <a:lt1>
          <a:srgbClr val="99CCFF"/>
        </a:lt1>
        <a:dk2>
          <a:srgbClr val="4D4D4D"/>
        </a:dk2>
        <a:lt2>
          <a:srgbClr val="000000"/>
        </a:lt2>
        <a:accent1>
          <a:srgbClr val="990099"/>
        </a:accent1>
        <a:accent2>
          <a:srgbClr val="FFCC00"/>
        </a:accent2>
        <a:accent3>
          <a:srgbClr val="CAE2FF"/>
        </a:accent3>
        <a:accent4>
          <a:srgbClr val="404040"/>
        </a:accent4>
        <a:accent5>
          <a:srgbClr val="CAAACA"/>
        </a:accent5>
        <a:accent6>
          <a:srgbClr val="E7B9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PHTemplate.PPT 4">
        <a:dk1>
          <a:srgbClr val="000000"/>
        </a:dk1>
        <a:lt1>
          <a:srgbClr val="FFFF00"/>
        </a:lt1>
        <a:dk2>
          <a:srgbClr val="000066"/>
        </a:dk2>
        <a:lt2>
          <a:srgbClr val="99CC00"/>
        </a:lt2>
        <a:accent1>
          <a:srgbClr val="99CC00"/>
        </a:accent1>
        <a:accent2>
          <a:srgbClr val="FFFF00"/>
        </a:accent2>
        <a:accent3>
          <a:srgbClr val="AAAAB8"/>
        </a:accent3>
        <a:accent4>
          <a:srgbClr val="DADA00"/>
        </a:accent4>
        <a:accent5>
          <a:srgbClr val="CAE2AA"/>
        </a:accent5>
        <a:accent6>
          <a:srgbClr val="E7E700"/>
        </a:accent6>
        <a:hlink>
          <a:srgbClr val="9999FF"/>
        </a:hlink>
        <a:folHlink>
          <a:srgbClr val="9933FF"/>
        </a:folHlink>
      </a:clrScheme>
      <a:clrMap bg1="dk2" tx1="lt1" bg2="dk1" tx2="lt2" accent1="accent1" accent2="accent2" accent3="accent3" accent4="accent4" accent5="accent5" accent6="accent6" hlink="hlink" folHlink="folHlink"/>
    </a:extraClrScheme>
    <a:extraClrScheme>
      <a:clrScheme name="PHTemplate.PPT 5">
        <a:dk1>
          <a:srgbClr val="969696"/>
        </a:dk1>
        <a:lt1>
          <a:srgbClr val="FFCC00"/>
        </a:lt1>
        <a:dk2>
          <a:srgbClr val="FF6600"/>
        </a:dk2>
        <a:lt2>
          <a:srgbClr val="009900"/>
        </a:lt2>
        <a:accent1>
          <a:srgbClr val="FFCC00"/>
        </a:accent1>
        <a:accent2>
          <a:srgbClr val="009900"/>
        </a:accent2>
        <a:accent3>
          <a:srgbClr val="FFB8AA"/>
        </a:accent3>
        <a:accent4>
          <a:srgbClr val="DAAE00"/>
        </a:accent4>
        <a:accent5>
          <a:srgbClr val="FFE2AA"/>
        </a:accent5>
        <a:accent6>
          <a:srgbClr val="008A00"/>
        </a:accent6>
        <a:hlink>
          <a:srgbClr val="FFFFFF"/>
        </a:hlink>
        <a:folHlink>
          <a:srgbClr val="FF9966"/>
        </a:folHlink>
      </a:clrScheme>
      <a:clrMap bg1="dk2" tx1="lt1" bg2="dk1" tx2="lt2" accent1="accent1" accent2="accent2" accent3="accent3" accent4="accent4" accent5="accent5" accent6="accent6" hlink="hlink" folHlink="folHlink"/>
    </a:extraClrScheme>
    <a:extraClrScheme>
      <a:clrScheme name="PHTemplate.PPT 6">
        <a:dk1>
          <a:srgbClr val="000000"/>
        </a:dk1>
        <a:lt1>
          <a:srgbClr val="FFCC00"/>
        </a:lt1>
        <a:dk2>
          <a:srgbClr val="336600"/>
        </a:dk2>
        <a:lt2>
          <a:srgbClr val="969696"/>
        </a:lt2>
        <a:accent1>
          <a:srgbClr val="336600"/>
        </a:accent1>
        <a:accent2>
          <a:srgbClr val="CCCC00"/>
        </a:accent2>
        <a:accent3>
          <a:srgbClr val="FFE2AA"/>
        </a:accent3>
        <a:accent4>
          <a:srgbClr val="000000"/>
        </a:accent4>
        <a:accent5>
          <a:srgbClr val="ADB8AA"/>
        </a:accent5>
        <a:accent6>
          <a:srgbClr val="B9B900"/>
        </a:accent6>
        <a:hlink>
          <a:srgbClr val="FFFFFF"/>
        </a:hlink>
        <a:folHlink>
          <a:srgbClr val="FFFFAF"/>
        </a:folHlink>
      </a:clrScheme>
      <a:clrMap bg1="lt1" tx1="dk1" bg2="lt2" tx2="dk2" accent1="accent1" accent2="accent2" accent3="accent3" accent4="accent4" accent5="accent5" accent6="accent6" hlink="hlink" folHlink="folHlink"/>
    </a:extraClrScheme>
    <a:extraClrScheme>
      <a:clrScheme name="PHTemplate.PPT 7">
        <a:dk1>
          <a:srgbClr val="010000"/>
        </a:dk1>
        <a:lt1>
          <a:srgbClr val="99CCFF"/>
        </a:lt1>
        <a:dk2>
          <a:srgbClr val="666633"/>
        </a:dk2>
        <a:lt2>
          <a:srgbClr val="969696"/>
        </a:lt2>
        <a:accent1>
          <a:srgbClr val="666633"/>
        </a:accent1>
        <a:accent2>
          <a:srgbClr val="FFCC00"/>
        </a:accent2>
        <a:accent3>
          <a:srgbClr val="CAE2FF"/>
        </a:accent3>
        <a:accent4>
          <a:srgbClr val="010000"/>
        </a:accent4>
        <a:accent5>
          <a:srgbClr val="B8B8AD"/>
        </a:accent5>
        <a:accent6>
          <a:srgbClr val="E7B900"/>
        </a:accent6>
        <a:hlink>
          <a:srgbClr val="FFFFFF"/>
        </a:hlink>
        <a:folHlink>
          <a:srgbClr val="CCECFF"/>
        </a:folHlink>
      </a:clrScheme>
      <a:clrMap bg1="lt1" tx1="dk1" bg2="lt2" tx2="dk2" accent1="accent1" accent2="accent2" accent3="accent3" accent4="accent4" accent5="accent5" accent6="accent6" hlink="hlink" folHlink="folHlink"/>
    </a:extraClrScheme>
    <a:extraClrScheme>
      <a:clrScheme name="PHTemplate.PPT 8">
        <a:dk1>
          <a:srgbClr val="9900CC"/>
        </a:dk1>
        <a:lt1>
          <a:srgbClr val="FFCC00"/>
        </a:lt1>
        <a:dk2>
          <a:srgbClr val="FF3300"/>
        </a:dk2>
        <a:lt2>
          <a:srgbClr val="969696"/>
        </a:lt2>
        <a:accent1>
          <a:srgbClr val="FF3300"/>
        </a:accent1>
        <a:accent2>
          <a:srgbClr val="FFCC00"/>
        </a:accent2>
        <a:accent3>
          <a:srgbClr val="FFE2AA"/>
        </a:accent3>
        <a:accent4>
          <a:srgbClr val="8200AE"/>
        </a:accent4>
        <a:accent5>
          <a:srgbClr val="FFADAA"/>
        </a:accent5>
        <a:accent6>
          <a:srgbClr val="E7B900"/>
        </a:accent6>
        <a:hlink>
          <a:srgbClr val="FFFF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HTemplate">
  <a:themeElements>
    <a:clrScheme name="">
      <a:dk1>
        <a:srgbClr val="000000"/>
      </a:dk1>
      <a:lt1>
        <a:srgbClr val="006666"/>
      </a:lt1>
      <a:dk2>
        <a:srgbClr val="800000"/>
      </a:dk2>
      <a:lt2>
        <a:srgbClr val="4D4D4D"/>
      </a:lt2>
      <a:accent1>
        <a:srgbClr val="CC9900"/>
      </a:accent1>
      <a:accent2>
        <a:srgbClr val="800000"/>
      </a:accent2>
      <a:accent3>
        <a:srgbClr val="AAB8B8"/>
      </a:accent3>
      <a:accent4>
        <a:srgbClr val="000000"/>
      </a:accent4>
      <a:accent5>
        <a:srgbClr val="E2CAAA"/>
      </a:accent5>
      <a:accent6>
        <a:srgbClr val="730000"/>
      </a:accent6>
      <a:hlink>
        <a:srgbClr val="000099"/>
      </a:hlink>
      <a:folHlink>
        <a:srgbClr val="003300"/>
      </a:folHlink>
    </a:clrScheme>
    <a:fontScheme name="PHTemplate.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Char char="•"/>
          <a:tabLst/>
          <a:defRPr kumimoji="1" lang="en-US" altLang="en-US" sz="3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Char char="•"/>
          <a:tabLst/>
          <a:defRPr kumimoji="1" lang="en-US" altLang="en-US" sz="3000" b="0" i="0" u="none" strike="noStrike" cap="none" normalizeH="0" baseline="0" smtClean="0">
            <a:ln>
              <a:noFill/>
            </a:ln>
            <a:solidFill>
              <a:schemeClr val="tx1"/>
            </a:solidFill>
            <a:effectLst/>
            <a:latin typeface="Arial" charset="0"/>
          </a:defRPr>
        </a:defPPr>
      </a:lstStyle>
    </a:lnDef>
  </a:objectDefaults>
  <a:extraClrSchemeLst>
    <a:extraClrScheme>
      <a:clrScheme name="PHTemplate.PPT 1">
        <a:dk1>
          <a:srgbClr val="4D4D4D"/>
        </a:dk1>
        <a:lt1>
          <a:srgbClr val="FFFFFF"/>
        </a:lt1>
        <a:dk2>
          <a:srgbClr val="006666"/>
        </a:dk2>
        <a:lt2>
          <a:srgbClr val="CC9900"/>
        </a:lt2>
        <a:accent1>
          <a:srgbClr val="CC9900"/>
        </a:accent1>
        <a:accent2>
          <a:srgbClr val="800000"/>
        </a:accent2>
        <a:accent3>
          <a:srgbClr val="AAB8B8"/>
        </a:accent3>
        <a:accent4>
          <a:srgbClr val="DADADA"/>
        </a:accent4>
        <a:accent5>
          <a:srgbClr val="E2CAAA"/>
        </a:accent5>
        <a:accent6>
          <a:srgbClr val="730000"/>
        </a:accent6>
        <a:hlink>
          <a:srgbClr val="C0C0C0"/>
        </a:hlink>
        <a:folHlink>
          <a:srgbClr val="969696"/>
        </a:folHlink>
      </a:clrScheme>
      <a:clrMap bg1="dk2" tx1="lt1" bg2="dk1" tx2="lt2" accent1="accent1" accent2="accent2" accent3="accent3" accent4="accent4" accent5="accent5" accent6="accent6" hlink="hlink" folHlink="folHlink"/>
    </a:extraClrScheme>
    <a:extraClrScheme>
      <a:clrScheme name="PHTemplate.PPT 2">
        <a:dk1>
          <a:srgbClr val="010000"/>
        </a:dk1>
        <a:lt1>
          <a:srgbClr val="C0C0C0"/>
        </a:lt1>
        <a:dk2>
          <a:srgbClr val="010000"/>
        </a:dk2>
        <a:lt2>
          <a:srgbClr val="C0C0C0"/>
        </a:lt2>
        <a:accent1>
          <a:srgbClr val="969696"/>
        </a:accent1>
        <a:accent2>
          <a:srgbClr val="000000"/>
        </a:accent2>
        <a:accent3>
          <a:srgbClr val="DCDCDC"/>
        </a:accent3>
        <a:accent4>
          <a:srgbClr val="010000"/>
        </a:accent4>
        <a:accent5>
          <a:srgbClr val="C9C9C9"/>
        </a:accent5>
        <a:accent6>
          <a:srgbClr val="0000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PHTemplate.PPT 3">
        <a:dk1>
          <a:srgbClr val="4D4D4D"/>
        </a:dk1>
        <a:lt1>
          <a:srgbClr val="99CCFF"/>
        </a:lt1>
        <a:dk2>
          <a:srgbClr val="4D4D4D"/>
        </a:dk2>
        <a:lt2>
          <a:srgbClr val="000000"/>
        </a:lt2>
        <a:accent1>
          <a:srgbClr val="990099"/>
        </a:accent1>
        <a:accent2>
          <a:srgbClr val="FFCC00"/>
        </a:accent2>
        <a:accent3>
          <a:srgbClr val="CAE2FF"/>
        </a:accent3>
        <a:accent4>
          <a:srgbClr val="404040"/>
        </a:accent4>
        <a:accent5>
          <a:srgbClr val="CAAACA"/>
        </a:accent5>
        <a:accent6>
          <a:srgbClr val="E7B9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PHTemplate.PPT 4">
        <a:dk1>
          <a:srgbClr val="000000"/>
        </a:dk1>
        <a:lt1>
          <a:srgbClr val="FFFF00"/>
        </a:lt1>
        <a:dk2>
          <a:srgbClr val="000066"/>
        </a:dk2>
        <a:lt2>
          <a:srgbClr val="99CC00"/>
        </a:lt2>
        <a:accent1>
          <a:srgbClr val="99CC00"/>
        </a:accent1>
        <a:accent2>
          <a:srgbClr val="FFFF00"/>
        </a:accent2>
        <a:accent3>
          <a:srgbClr val="AAAAB8"/>
        </a:accent3>
        <a:accent4>
          <a:srgbClr val="DADA00"/>
        </a:accent4>
        <a:accent5>
          <a:srgbClr val="CAE2AA"/>
        </a:accent5>
        <a:accent6>
          <a:srgbClr val="E7E700"/>
        </a:accent6>
        <a:hlink>
          <a:srgbClr val="9999FF"/>
        </a:hlink>
        <a:folHlink>
          <a:srgbClr val="9933FF"/>
        </a:folHlink>
      </a:clrScheme>
      <a:clrMap bg1="dk2" tx1="lt1" bg2="dk1" tx2="lt2" accent1="accent1" accent2="accent2" accent3="accent3" accent4="accent4" accent5="accent5" accent6="accent6" hlink="hlink" folHlink="folHlink"/>
    </a:extraClrScheme>
    <a:extraClrScheme>
      <a:clrScheme name="PHTemplate.PPT 5">
        <a:dk1>
          <a:srgbClr val="969696"/>
        </a:dk1>
        <a:lt1>
          <a:srgbClr val="FFCC00"/>
        </a:lt1>
        <a:dk2>
          <a:srgbClr val="FF6600"/>
        </a:dk2>
        <a:lt2>
          <a:srgbClr val="009900"/>
        </a:lt2>
        <a:accent1>
          <a:srgbClr val="FFCC00"/>
        </a:accent1>
        <a:accent2>
          <a:srgbClr val="009900"/>
        </a:accent2>
        <a:accent3>
          <a:srgbClr val="FFB8AA"/>
        </a:accent3>
        <a:accent4>
          <a:srgbClr val="DAAE00"/>
        </a:accent4>
        <a:accent5>
          <a:srgbClr val="FFE2AA"/>
        </a:accent5>
        <a:accent6>
          <a:srgbClr val="008A00"/>
        </a:accent6>
        <a:hlink>
          <a:srgbClr val="FFFFFF"/>
        </a:hlink>
        <a:folHlink>
          <a:srgbClr val="FF9966"/>
        </a:folHlink>
      </a:clrScheme>
      <a:clrMap bg1="dk2" tx1="lt1" bg2="dk1" tx2="lt2" accent1="accent1" accent2="accent2" accent3="accent3" accent4="accent4" accent5="accent5" accent6="accent6" hlink="hlink" folHlink="folHlink"/>
    </a:extraClrScheme>
    <a:extraClrScheme>
      <a:clrScheme name="PHTemplate.PPT 6">
        <a:dk1>
          <a:srgbClr val="000000"/>
        </a:dk1>
        <a:lt1>
          <a:srgbClr val="FFCC00"/>
        </a:lt1>
        <a:dk2>
          <a:srgbClr val="336600"/>
        </a:dk2>
        <a:lt2>
          <a:srgbClr val="969696"/>
        </a:lt2>
        <a:accent1>
          <a:srgbClr val="336600"/>
        </a:accent1>
        <a:accent2>
          <a:srgbClr val="CCCC00"/>
        </a:accent2>
        <a:accent3>
          <a:srgbClr val="FFE2AA"/>
        </a:accent3>
        <a:accent4>
          <a:srgbClr val="000000"/>
        </a:accent4>
        <a:accent5>
          <a:srgbClr val="ADB8AA"/>
        </a:accent5>
        <a:accent6>
          <a:srgbClr val="B9B900"/>
        </a:accent6>
        <a:hlink>
          <a:srgbClr val="FFFFFF"/>
        </a:hlink>
        <a:folHlink>
          <a:srgbClr val="FFFFAF"/>
        </a:folHlink>
      </a:clrScheme>
      <a:clrMap bg1="lt1" tx1="dk1" bg2="lt2" tx2="dk2" accent1="accent1" accent2="accent2" accent3="accent3" accent4="accent4" accent5="accent5" accent6="accent6" hlink="hlink" folHlink="folHlink"/>
    </a:extraClrScheme>
    <a:extraClrScheme>
      <a:clrScheme name="PHTemplate.PPT 7">
        <a:dk1>
          <a:srgbClr val="010000"/>
        </a:dk1>
        <a:lt1>
          <a:srgbClr val="99CCFF"/>
        </a:lt1>
        <a:dk2>
          <a:srgbClr val="666633"/>
        </a:dk2>
        <a:lt2>
          <a:srgbClr val="969696"/>
        </a:lt2>
        <a:accent1>
          <a:srgbClr val="666633"/>
        </a:accent1>
        <a:accent2>
          <a:srgbClr val="FFCC00"/>
        </a:accent2>
        <a:accent3>
          <a:srgbClr val="CAE2FF"/>
        </a:accent3>
        <a:accent4>
          <a:srgbClr val="010000"/>
        </a:accent4>
        <a:accent5>
          <a:srgbClr val="B8B8AD"/>
        </a:accent5>
        <a:accent6>
          <a:srgbClr val="E7B900"/>
        </a:accent6>
        <a:hlink>
          <a:srgbClr val="FFFFFF"/>
        </a:hlink>
        <a:folHlink>
          <a:srgbClr val="CCECFF"/>
        </a:folHlink>
      </a:clrScheme>
      <a:clrMap bg1="lt1" tx1="dk1" bg2="lt2" tx2="dk2" accent1="accent1" accent2="accent2" accent3="accent3" accent4="accent4" accent5="accent5" accent6="accent6" hlink="hlink" folHlink="folHlink"/>
    </a:extraClrScheme>
    <a:extraClrScheme>
      <a:clrScheme name="PHTemplate.PPT 8">
        <a:dk1>
          <a:srgbClr val="9900CC"/>
        </a:dk1>
        <a:lt1>
          <a:srgbClr val="FFCC00"/>
        </a:lt1>
        <a:dk2>
          <a:srgbClr val="FF3300"/>
        </a:dk2>
        <a:lt2>
          <a:srgbClr val="969696"/>
        </a:lt2>
        <a:accent1>
          <a:srgbClr val="FF3300"/>
        </a:accent1>
        <a:accent2>
          <a:srgbClr val="FFCC00"/>
        </a:accent2>
        <a:accent3>
          <a:srgbClr val="FFE2AA"/>
        </a:accent3>
        <a:accent4>
          <a:srgbClr val="8200AE"/>
        </a:accent4>
        <a:accent5>
          <a:srgbClr val="FFADAA"/>
        </a:accent5>
        <a:accent6>
          <a:srgbClr val="E7B900"/>
        </a:accent6>
        <a:hlink>
          <a:srgbClr val="FFFF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5_TP03000403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2_TP03000403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PHTemplate">
  <a:themeElements>
    <a:clrScheme name="">
      <a:dk1>
        <a:srgbClr val="000000"/>
      </a:dk1>
      <a:lt1>
        <a:srgbClr val="006666"/>
      </a:lt1>
      <a:dk2>
        <a:srgbClr val="800000"/>
      </a:dk2>
      <a:lt2>
        <a:srgbClr val="4D4D4D"/>
      </a:lt2>
      <a:accent1>
        <a:srgbClr val="CC9900"/>
      </a:accent1>
      <a:accent2>
        <a:srgbClr val="800000"/>
      </a:accent2>
      <a:accent3>
        <a:srgbClr val="AAB8B8"/>
      </a:accent3>
      <a:accent4>
        <a:srgbClr val="000000"/>
      </a:accent4>
      <a:accent5>
        <a:srgbClr val="E2CAAA"/>
      </a:accent5>
      <a:accent6>
        <a:srgbClr val="730000"/>
      </a:accent6>
      <a:hlink>
        <a:srgbClr val="000099"/>
      </a:hlink>
      <a:folHlink>
        <a:srgbClr val="003300"/>
      </a:folHlink>
    </a:clrScheme>
    <a:fontScheme name="PHTemplate.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Char char="•"/>
          <a:tabLst/>
          <a:defRPr kumimoji="1" lang="en-US" altLang="en-US" sz="3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Char char="•"/>
          <a:tabLst/>
          <a:defRPr kumimoji="1" lang="en-US" altLang="en-US" sz="3000" b="0" i="0" u="none" strike="noStrike" cap="none" normalizeH="0" baseline="0" smtClean="0">
            <a:ln>
              <a:noFill/>
            </a:ln>
            <a:solidFill>
              <a:schemeClr val="tx1"/>
            </a:solidFill>
            <a:effectLst/>
            <a:latin typeface="Arial" charset="0"/>
          </a:defRPr>
        </a:defPPr>
      </a:lstStyle>
    </a:lnDef>
  </a:objectDefaults>
  <a:extraClrSchemeLst>
    <a:extraClrScheme>
      <a:clrScheme name="PHTemplate.PPT 1">
        <a:dk1>
          <a:srgbClr val="4D4D4D"/>
        </a:dk1>
        <a:lt1>
          <a:srgbClr val="FFFFFF"/>
        </a:lt1>
        <a:dk2>
          <a:srgbClr val="006666"/>
        </a:dk2>
        <a:lt2>
          <a:srgbClr val="CC9900"/>
        </a:lt2>
        <a:accent1>
          <a:srgbClr val="CC9900"/>
        </a:accent1>
        <a:accent2>
          <a:srgbClr val="800000"/>
        </a:accent2>
        <a:accent3>
          <a:srgbClr val="AAB8B8"/>
        </a:accent3>
        <a:accent4>
          <a:srgbClr val="DADADA"/>
        </a:accent4>
        <a:accent5>
          <a:srgbClr val="E2CAAA"/>
        </a:accent5>
        <a:accent6>
          <a:srgbClr val="730000"/>
        </a:accent6>
        <a:hlink>
          <a:srgbClr val="C0C0C0"/>
        </a:hlink>
        <a:folHlink>
          <a:srgbClr val="969696"/>
        </a:folHlink>
      </a:clrScheme>
      <a:clrMap bg1="dk2" tx1="lt1" bg2="dk1" tx2="lt2" accent1="accent1" accent2="accent2" accent3="accent3" accent4="accent4" accent5="accent5" accent6="accent6" hlink="hlink" folHlink="folHlink"/>
    </a:extraClrScheme>
    <a:extraClrScheme>
      <a:clrScheme name="PHTemplate.PPT 2">
        <a:dk1>
          <a:srgbClr val="010000"/>
        </a:dk1>
        <a:lt1>
          <a:srgbClr val="C0C0C0"/>
        </a:lt1>
        <a:dk2>
          <a:srgbClr val="010000"/>
        </a:dk2>
        <a:lt2>
          <a:srgbClr val="C0C0C0"/>
        </a:lt2>
        <a:accent1>
          <a:srgbClr val="969696"/>
        </a:accent1>
        <a:accent2>
          <a:srgbClr val="000000"/>
        </a:accent2>
        <a:accent3>
          <a:srgbClr val="DCDCDC"/>
        </a:accent3>
        <a:accent4>
          <a:srgbClr val="010000"/>
        </a:accent4>
        <a:accent5>
          <a:srgbClr val="C9C9C9"/>
        </a:accent5>
        <a:accent6>
          <a:srgbClr val="0000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PHTemplate.PPT 3">
        <a:dk1>
          <a:srgbClr val="4D4D4D"/>
        </a:dk1>
        <a:lt1>
          <a:srgbClr val="99CCFF"/>
        </a:lt1>
        <a:dk2>
          <a:srgbClr val="4D4D4D"/>
        </a:dk2>
        <a:lt2>
          <a:srgbClr val="000000"/>
        </a:lt2>
        <a:accent1>
          <a:srgbClr val="990099"/>
        </a:accent1>
        <a:accent2>
          <a:srgbClr val="FFCC00"/>
        </a:accent2>
        <a:accent3>
          <a:srgbClr val="CAE2FF"/>
        </a:accent3>
        <a:accent4>
          <a:srgbClr val="404040"/>
        </a:accent4>
        <a:accent5>
          <a:srgbClr val="CAAACA"/>
        </a:accent5>
        <a:accent6>
          <a:srgbClr val="E7B900"/>
        </a:accent6>
        <a:hlink>
          <a:srgbClr val="FFFFFF"/>
        </a:hlink>
        <a:folHlink>
          <a:srgbClr val="EAEAEA"/>
        </a:folHlink>
      </a:clrScheme>
      <a:clrMap bg1="lt1" tx1="dk1" bg2="lt2" tx2="dk2" accent1="accent1" accent2="accent2" accent3="accent3" accent4="accent4" accent5="accent5" accent6="accent6" hlink="hlink" folHlink="folHlink"/>
    </a:extraClrScheme>
    <a:extraClrScheme>
      <a:clrScheme name="PHTemplate.PPT 4">
        <a:dk1>
          <a:srgbClr val="000000"/>
        </a:dk1>
        <a:lt1>
          <a:srgbClr val="FFFF00"/>
        </a:lt1>
        <a:dk2>
          <a:srgbClr val="000066"/>
        </a:dk2>
        <a:lt2>
          <a:srgbClr val="99CC00"/>
        </a:lt2>
        <a:accent1>
          <a:srgbClr val="99CC00"/>
        </a:accent1>
        <a:accent2>
          <a:srgbClr val="FFFF00"/>
        </a:accent2>
        <a:accent3>
          <a:srgbClr val="AAAAB8"/>
        </a:accent3>
        <a:accent4>
          <a:srgbClr val="DADA00"/>
        </a:accent4>
        <a:accent5>
          <a:srgbClr val="CAE2AA"/>
        </a:accent5>
        <a:accent6>
          <a:srgbClr val="E7E700"/>
        </a:accent6>
        <a:hlink>
          <a:srgbClr val="9999FF"/>
        </a:hlink>
        <a:folHlink>
          <a:srgbClr val="9933FF"/>
        </a:folHlink>
      </a:clrScheme>
      <a:clrMap bg1="dk2" tx1="lt1" bg2="dk1" tx2="lt2" accent1="accent1" accent2="accent2" accent3="accent3" accent4="accent4" accent5="accent5" accent6="accent6" hlink="hlink" folHlink="folHlink"/>
    </a:extraClrScheme>
    <a:extraClrScheme>
      <a:clrScheme name="PHTemplate.PPT 5">
        <a:dk1>
          <a:srgbClr val="969696"/>
        </a:dk1>
        <a:lt1>
          <a:srgbClr val="FFCC00"/>
        </a:lt1>
        <a:dk2>
          <a:srgbClr val="FF6600"/>
        </a:dk2>
        <a:lt2>
          <a:srgbClr val="009900"/>
        </a:lt2>
        <a:accent1>
          <a:srgbClr val="FFCC00"/>
        </a:accent1>
        <a:accent2>
          <a:srgbClr val="009900"/>
        </a:accent2>
        <a:accent3>
          <a:srgbClr val="FFB8AA"/>
        </a:accent3>
        <a:accent4>
          <a:srgbClr val="DAAE00"/>
        </a:accent4>
        <a:accent5>
          <a:srgbClr val="FFE2AA"/>
        </a:accent5>
        <a:accent6>
          <a:srgbClr val="008A00"/>
        </a:accent6>
        <a:hlink>
          <a:srgbClr val="FFFFFF"/>
        </a:hlink>
        <a:folHlink>
          <a:srgbClr val="FF9966"/>
        </a:folHlink>
      </a:clrScheme>
      <a:clrMap bg1="dk2" tx1="lt1" bg2="dk1" tx2="lt2" accent1="accent1" accent2="accent2" accent3="accent3" accent4="accent4" accent5="accent5" accent6="accent6" hlink="hlink" folHlink="folHlink"/>
    </a:extraClrScheme>
    <a:extraClrScheme>
      <a:clrScheme name="PHTemplate.PPT 6">
        <a:dk1>
          <a:srgbClr val="000000"/>
        </a:dk1>
        <a:lt1>
          <a:srgbClr val="FFCC00"/>
        </a:lt1>
        <a:dk2>
          <a:srgbClr val="336600"/>
        </a:dk2>
        <a:lt2>
          <a:srgbClr val="969696"/>
        </a:lt2>
        <a:accent1>
          <a:srgbClr val="336600"/>
        </a:accent1>
        <a:accent2>
          <a:srgbClr val="CCCC00"/>
        </a:accent2>
        <a:accent3>
          <a:srgbClr val="FFE2AA"/>
        </a:accent3>
        <a:accent4>
          <a:srgbClr val="000000"/>
        </a:accent4>
        <a:accent5>
          <a:srgbClr val="ADB8AA"/>
        </a:accent5>
        <a:accent6>
          <a:srgbClr val="B9B900"/>
        </a:accent6>
        <a:hlink>
          <a:srgbClr val="FFFFFF"/>
        </a:hlink>
        <a:folHlink>
          <a:srgbClr val="FFFFAF"/>
        </a:folHlink>
      </a:clrScheme>
      <a:clrMap bg1="lt1" tx1="dk1" bg2="lt2" tx2="dk2" accent1="accent1" accent2="accent2" accent3="accent3" accent4="accent4" accent5="accent5" accent6="accent6" hlink="hlink" folHlink="folHlink"/>
    </a:extraClrScheme>
    <a:extraClrScheme>
      <a:clrScheme name="PHTemplate.PPT 7">
        <a:dk1>
          <a:srgbClr val="010000"/>
        </a:dk1>
        <a:lt1>
          <a:srgbClr val="99CCFF"/>
        </a:lt1>
        <a:dk2>
          <a:srgbClr val="666633"/>
        </a:dk2>
        <a:lt2>
          <a:srgbClr val="969696"/>
        </a:lt2>
        <a:accent1>
          <a:srgbClr val="666633"/>
        </a:accent1>
        <a:accent2>
          <a:srgbClr val="FFCC00"/>
        </a:accent2>
        <a:accent3>
          <a:srgbClr val="CAE2FF"/>
        </a:accent3>
        <a:accent4>
          <a:srgbClr val="010000"/>
        </a:accent4>
        <a:accent5>
          <a:srgbClr val="B8B8AD"/>
        </a:accent5>
        <a:accent6>
          <a:srgbClr val="E7B900"/>
        </a:accent6>
        <a:hlink>
          <a:srgbClr val="FFFFFF"/>
        </a:hlink>
        <a:folHlink>
          <a:srgbClr val="CCECFF"/>
        </a:folHlink>
      </a:clrScheme>
      <a:clrMap bg1="lt1" tx1="dk1" bg2="lt2" tx2="dk2" accent1="accent1" accent2="accent2" accent3="accent3" accent4="accent4" accent5="accent5" accent6="accent6" hlink="hlink" folHlink="folHlink"/>
    </a:extraClrScheme>
    <a:extraClrScheme>
      <a:clrScheme name="PHTemplate.PPT 8">
        <a:dk1>
          <a:srgbClr val="9900CC"/>
        </a:dk1>
        <a:lt1>
          <a:srgbClr val="FFCC00"/>
        </a:lt1>
        <a:dk2>
          <a:srgbClr val="FF3300"/>
        </a:dk2>
        <a:lt2>
          <a:srgbClr val="969696"/>
        </a:lt2>
        <a:accent1>
          <a:srgbClr val="FF3300"/>
        </a:accent1>
        <a:accent2>
          <a:srgbClr val="FFCC00"/>
        </a:accent2>
        <a:accent3>
          <a:srgbClr val="FFE2AA"/>
        </a:accent3>
        <a:accent4>
          <a:srgbClr val="8200AE"/>
        </a:accent4>
        <a:accent5>
          <a:srgbClr val="FFADAA"/>
        </a:accent5>
        <a:accent6>
          <a:srgbClr val="E7B900"/>
        </a:accent6>
        <a:hlink>
          <a:srgbClr val="FFFF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1777</TotalTime>
  <Words>845</Words>
  <Application>Microsoft Office PowerPoint</Application>
  <PresentationFormat>On-screen Show (4:3)</PresentationFormat>
  <Paragraphs>124</Paragraphs>
  <Slides>13</Slides>
  <Notes>3</Notes>
  <HiddenSlides>3</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13</vt:i4>
      </vt:variant>
    </vt:vector>
  </HeadingPairs>
  <TitlesOfParts>
    <vt:vector size="21" baseType="lpstr">
      <vt:lpstr>14_TP030004031</vt:lpstr>
      <vt:lpstr>1_PHTemplate</vt:lpstr>
      <vt:lpstr>Default Design</vt:lpstr>
      <vt:lpstr>PHTemplate</vt:lpstr>
      <vt:lpstr>1_Office Theme</vt:lpstr>
      <vt:lpstr>15_TP030004031</vt:lpstr>
      <vt:lpstr>2_PHTemplate</vt:lpstr>
      <vt:lpstr>Picture</vt:lpstr>
      <vt:lpstr>Monday January 26, 2015 Mr. Goblirsch – American Government</vt:lpstr>
      <vt:lpstr>CONCEPTS TO KNOW: Foundations Quiz – Ch 1 &amp; 2</vt:lpstr>
      <vt:lpstr>DEBATE OVER RATIFICATION</vt:lpstr>
      <vt:lpstr>PRIOR KNOWLEDGE: Review Constitutional Compromises</vt:lpstr>
      <vt:lpstr>Ch 2 Sec 5 CONCEPT: Ratification Debate</vt:lpstr>
      <vt:lpstr>STRUCTURED ACADEMIC DISCUSSION</vt:lpstr>
      <vt:lpstr>Ch 2 Sec 5 CONCEPT: Ratification Debate</vt:lpstr>
      <vt:lpstr>STRUCTURED ACADEMIC DISCUSSION</vt:lpstr>
      <vt:lpstr>SKILL: Analyzing Fed vs. Anti-Fed Arguments</vt:lpstr>
      <vt:lpstr>Ch 2 Sec 5 CONCEPT: Ratification Debate</vt:lpstr>
      <vt:lpstr>CONCEPT: Overview - Federalists vs. Anti-Federalists</vt:lpstr>
      <vt:lpstr>The Constitution is Ratified</vt:lpstr>
      <vt:lpstr>Inaugurating the Government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Clinton Goblirsch</dc:creator>
  <cp:lastModifiedBy>cgoblirsch</cp:lastModifiedBy>
  <cp:revision>39</cp:revision>
  <dcterms:created xsi:type="dcterms:W3CDTF">2013-08-14T05:03:00Z</dcterms:created>
  <dcterms:modified xsi:type="dcterms:W3CDTF">2015-01-26T23:01:27Z</dcterms:modified>
</cp:coreProperties>
</file>