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5" r:id="rId4"/>
    <p:sldId id="267" r:id="rId5"/>
    <p:sldId id="268" r:id="rId6"/>
    <p:sldId id="26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2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7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01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14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73F507D-E651-40AE-A3AC-E1DE559A4805}" type="datetimeFigureOut">
              <a:rPr lang="en-US"/>
              <a:pPr>
                <a:defRPr/>
              </a:pPr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F484376-DD06-4C25-98EC-28D88D9E85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7962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02F4850-BE0A-4B61-898D-B22427F48338}" type="datetimeFigureOut">
              <a:rPr lang="en-US"/>
              <a:pPr>
                <a:defRPr/>
              </a:pPr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F63082D-981C-4349-9177-02D4BF4372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36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3160DA1-40BB-4C98-9022-44477851156B}" type="datetimeFigureOut">
              <a:rPr lang="en-US"/>
              <a:pPr>
                <a:defRPr/>
              </a:pPr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6CB5F3A-2935-43BD-8D3A-C88391E51C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289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B9AF503-857B-4A75-A5BC-3FC27FCEDA0C}" type="datetimeFigureOut">
              <a:rPr lang="en-US"/>
              <a:pPr>
                <a:defRPr/>
              </a:pPr>
              <a:t>9/3/2014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9FD616F-0A8A-4FFB-93A4-9CA778BD9F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838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2DCEA7E-8279-413F-944F-78B4326F17B7}" type="datetimeFigureOut">
              <a:rPr lang="en-US"/>
              <a:pPr>
                <a:defRPr/>
              </a:pPr>
              <a:t>9/3/2014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BB29A5-FC06-4A0B-873D-010959105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705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178B194-7421-4AF4-9838-29C4A85F423C}" type="datetimeFigureOut">
              <a:rPr lang="en-US"/>
              <a:pPr>
                <a:defRPr/>
              </a:pPr>
              <a:t>9/3/2014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5EBA4F9-0893-45BB-802E-6717644CC6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256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2000F27-0180-4C1B-887F-A9959975FEBA}" type="datetimeFigureOut">
              <a:rPr lang="en-US"/>
              <a:pPr>
                <a:defRPr/>
              </a:pPr>
              <a:t>9/3/2014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BB3057D-CC83-4F63-A26D-F4B3EE601F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9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68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C9B5091-EC5D-4349-8F7F-F6FCAAFCB5CC}" type="datetimeFigureOut">
              <a:rPr lang="en-US"/>
              <a:pPr>
                <a:defRPr/>
              </a:pPr>
              <a:t>9/3/2014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6A6F1CF-F5BD-4FAF-8D24-784B46D9AA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715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ACB98F7-44FE-47F7-9872-A9AD129FF740}" type="datetimeFigureOut">
              <a:rPr lang="en-US"/>
              <a:pPr>
                <a:defRPr/>
              </a:pPr>
              <a:t>9/3/2014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0678BB5-6ABF-43DB-8100-3E3B467A6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219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1190557-75AF-4AA3-B9FE-E37866DE3F76}" type="datetimeFigureOut">
              <a:rPr lang="en-US"/>
              <a:pPr>
                <a:defRPr/>
              </a:pPr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F571208-226D-4539-87F1-99033E0634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192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3E8733B-0232-468B-9D44-D4926DF7BBCF}" type="datetimeFigureOut">
              <a:rPr lang="en-US"/>
              <a:pPr>
                <a:defRPr/>
              </a:pPr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2DAA8A5-1682-4F05-9B9F-96746C2AD5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3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3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9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3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3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E196-E5B1-4180-B251-572225C31059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1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2E196-E5B1-4180-B251-572225C31059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68CE0-C876-4090-A1F5-DEE79E30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5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9C01C98-5DC9-4A4C-A1F1-D7712020B5D8}" type="datetimeFigureOut">
              <a:rPr lang="en-US"/>
              <a:pPr>
                <a:defRPr/>
              </a:pPr>
              <a:t>9/3/2014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46E410-A00F-4B19-8964-9459375147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90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Wednesday September 3,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</a:t>
            </a:r>
            <a:r>
              <a:rPr lang="en-US" sz="2000" dirty="0" smtClean="0"/>
              <a:t>Identify key economic concepts about Free market and Command economies and simulate creating an economic system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</a:t>
            </a:r>
            <a:r>
              <a:rPr lang="en-US" sz="2000" dirty="0" smtClean="0"/>
              <a:t>Current Events: School </a:t>
            </a:r>
            <a:r>
              <a:rPr lang="en-US" sz="2000" dirty="0" smtClean="0"/>
              <a:t>Start Time Article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ASSESSMENT: Chapter 2 Quiz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ACTIVITY: Designing An Economic System PRESENTATIONS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HOMEWORK: Assign Current Events </a:t>
            </a:r>
            <a:r>
              <a:rPr lang="en-US" sz="2000" dirty="0" smtClean="0"/>
              <a:t>Article #1 </a:t>
            </a:r>
            <a:r>
              <a:rPr lang="en-US" sz="2000" dirty="0" smtClean="0"/>
              <a:t>– DUE THURSDAY 9/11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***Workbook Pgs. 21 &amp; 23 DUE TODAY – Turn into the BASKET***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School Start Time Article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Read the School Start Time Article &amp; answer the questions below.</a:t>
            </a:r>
          </a:p>
          <a:p>
            <a:pPr marL="457200" lvl="0" indent="-457200">
              <a:buAutoNum type="arabicPeriod"/>
            </a:pPr>
            <a:r>
              <a:rPr lang="en-US" sz="2100" dirty="0" smtClean="0">
                <a:solidFill>
                  <a:prstClr val="black"/>
                </a:solidFill>
              </a:rPr>
              <a:t>Make a list of the economic concepts you see in this article.</a:t>
            </a:r>
          </a:p>
          <a:p>
            <a:pPr marL="457200" lvl="0" indent="-457200">
              <a:buAutoNum type="arabicPeriod"/>
            </a:pPr>
            <a:r>
              <a:rPr lang="en-US" sz="2100" dirty="0" smtClean="0">
                <a:solidFill>
                  <a:prstClr val="black"/>
                </a:solidFill>
              </a:rPr>
              <a:t>Would you like to start school later?  Why/Why Not?</a:t>
            </a:r>
          </a:p>
          <a:p>
            <a:pPr marL="457200" lvl="0" indent="-457200">
              <a:buAutoNum type="arabicPeriod"/>
            </a:pPr>
            <a:r>
              <a:rPr lang="en-US" sz="2100" dirty="0" smtClean="0">
                <a:solidFill>
                  <a:prstClr val="black"/>
                </a:solidFill>
              </a:rPr>
              <a:t>What are some competing priorities schools consider as they organize students’ school day, and overall day?</a:t>
            </a:r>
          </a:p>
          <a:p>
            <a:pPr marL="457200" lvl="0" indent="-457200">
              <a:buAutoNum type="arabicPeriod"/>
            </a:pPr>
            <a:r>
              <a:rPr lang="en-US" sz="2100" dirty="0" smtClean="0">
                <a:solidFill>
                  <a:prstClr val="black"/>
                </a:solidFill>
              </a:rPr>
              <a:t>How long does the school day need to be?  In your view, what would be the best start and end times?</a:t>
            </a:r>
            <a:endParaRPr lang="en-US" sz="2100" dirty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5030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z="3600" b="1" u="sng" dirty="0" smtClean="0"/>
              <a:t>SIMULATION</a:t>
            </a:r>
            <a:r>
              <a:rPr lang="en-US" sz="3600" b="1" dirty="0" smtClean="0"/>
              <a:t>: </a:t>
            </a:r>
            <a:br>
              <a:rPr lang="en-US" sz="3600" b="1" dirty="0" smtClean="0"/>
            </a:br>
            <a:r>
              <a:rPr lang="en-US" sz="3600" b="1" dirty="0" smtClean="0"/>
              <a:t>Creating an Economic System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685800"/>
          </a:xfrm>
        </p:spPr>
        <p:txBody>
          <a:bodyPr>
            <a:normAutofit/>
          </a:bodyPr>
          <a:lstStyle/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1900" b="1" dirty="0" smtClean="0">
                <a:solidFill>
                  <a:prstClr val="black"/>
                </a:solidFill>
              </a:rPr>
              <a:t>OBJECTIVE</a:t>
            </a:r>
            <a:r>
              <a:rPr lang="en-US" sz="1900" dirty="0" smtClean="0">
                <a:solidFill>
                  <a:prstClr val="black"/>
                </a:solidFill>
              </a:rPr>
              <a:t> - </a:t>
            </a:r>
            <a:r>
              <a:rPr lang="en-US" sz="1900" dirty="0">
                <a:solidFill>
                  <a:prstClr val="black"/>
                </a:solidFill>
              </a:rPr>
              <a:t>Demonstrate knowledge of Free and Centrally Planned economies through a simulation of creating an economic system</a:t>
            </a:r>
            <a:r>
              <a:rPr lang="en-US" sz="1900" dirty="0" smtClean="0">
                <a:solidFill>
                  <a:prstClr val="black"/>
                </a:solidFill>
              </a:rPr>
              <a:t>.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824109"/>
              </p:ext>
            </p:extLst>
          </p:nvPr>
        </p:nvGraphicFramePr>
        <p:xfrm>
          <a:off x="4852447" y="1676403"/>
          <a:ext cx="4271914" cy="5107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957"/>
                <a:gridCol w="2135957"/>
              </a:tblGrid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QUESTION </a:t>
                      </a:r>
                    </a:p>
                    <a:p>
                      <a:pPr algn="ctr"/>
                      <a:r>
                        <a:rPr lang="en-US" sz="1200" dirty="0" smtClean="0"/>
                        <a:t>TO BE ANSWERED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HOW DEFINED </a:t>
                      </a:r>
                    </a:p>
                    <a:p>
                      <a:pPr algn="ctr"/>
                      <a:r>
                        <a:rPr lang="en-US" sz="1200" dirty="0" smtClean="0"/>
                        <a:t>IN YOUR</a:t>
                      </a:r>
                      <a:r>
                        <a:rPr lang="en-US" sz="1200" baseline="0" dirty="0" smtClean="0"/>
                        <a:t> ECONOMY</a:t>
                      </a:r>
                      <a:endParaRPr lang="en-US" sz="1200" dirty="0"/>
                    </a:p>
                  </a:txBody>
                  <a:tcPr/>
                </a:tc>
              </a:tr>
              <a:tr h="4910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1) Who decides</a:t>
                      </a:r>
                      <a:r>
                        <a:rPr lang="en-US" sz="1200" baseline="0" dirty="0" smtClean="0"/>
                        <a:t> how resources will be allocated?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2) Who owns the factors</a:t>
                      </a:r>
                      <a:r>
                        <a:rPr lang="en-US" sz="1200" baseline="0" dirty="0" smtClean="0"/>
                        <a:t> of production?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3) Who determines what goods &amp;</a:t>
                      </a:r>
                      <a:r>
                        <a:rPr lang="en-US" sz="1200" baseline="0" dirty="0" smtClean="0"/>
                        <a:t> services will be produced?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4) Who determines prices?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5) How is income distributed?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6) Must all members contribute</a:t>
                      </a:r>
                      <a:r>
                        <a:rPr lang="en-US" sz="1200" baseline="0" dirty="0" smtClean="0"/>
                        <a:t> equally?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7) What social benefits does the system</a:t>
                      </a:r>
                      <a:r>
                        <a:rPr lang="en-US" sz="1200" baseline="0" dirty="0" smtClean="0"/>
                        <a:t> supply?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8) What is the role of government in the economy?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600200"/>
            <a:ext cx="4876800" cy="537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2000" dirty="0">
                <a:solidFill>
                  <a:prstClr val="black"/>
                </a:solidFill>
                <a:latin typeface="Arial" charset="0"/>
              </a:rPr>
              <a:t>Get into groups of 6-8.</a:t>
            </a:r>
          </a:p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2000" dirty="0">
                <a:solidFill>
                  <a:prstClr val="black"/>
                </a:solidFill>
                <a:latin typeface="Arial" charset="0"/>
              </a:rPr>
              <a:t>Select a slip with an economic system.</a:t>
            </a:r>
          </a:p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2000" dirty="0">
                <a:solidFill>
                  <a:prstClr val="black"/>
                </a:solidFill>
                <a:latin typeface="Arial" charset="0"/>
              </a:rPr>
              <a:t>WITHIN YOUR GROUP:</a:t>
            </a:r>
          </a:p>
          <a:p>
            <a:pPr marL="914400" lvl="1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Discuss each economic system with your </a:t>
            </a:r>
          </a:p>
          <a:p>
            <a:pPr marL="914400" lvl="1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group. (You will be advocating for the economic system on your slip).</a:t>
            </a:r>
          </a:p>
          <a:p>
            <a:pPr marL="914400" lvl="1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Delegates (representatives) of each system should present the benefits of their system.</a:t>
            </a:r>
          </a:p>
          <a:p>
            <a:pPr marL="914400" lvl="1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Delegates should present drawbacks of the other system.</a:t>
            </a:r>
          </a:p>
          <a:p>
            <a:pPr marL="914400" lvl="1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Negotiate to create a economic system</a:t>
            </a:r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914400" lvl="1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Fill out the chart based on the economic system you agree on.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58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39771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Free Market</a:t>
                      </a:r>
                      <a:r>
                        <a:rPr lang="en-US" sz="1100" b="1" baseline="0" dirty="0" smtClean="0"/>
                        <a:t> (Capitalist, Democratic)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Centrally Planned</a:t>
                      </a:r>
                      <a:r>
                        <a:rPr lang="en-US" sz="1100" b="1" baseline="0" dirty="0" smtClean="0"/>
                        <a:t> (Socialist, Authoritarian)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Free Market (Capitalist, Democratic)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Centrally Planned (Socialist, Authoritarian)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17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30000" t="-10000" b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b="1" u="sng" dirty="0" smtClean="0"/>
              <a:t>Article #1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DIRECTIONS</a:t>
            </a:r>
            <a:r>
              <a:rPr lang="en-US" dirty="0" smtClean="0"/>
              <a:t>:</a:t>
            </a:r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dirty="0" smtClean="0"/>
              <a:t>Bring in an article from a newspaper, 	magazine, internet, etc. </a:t>
            </a:r>
            <a:r>
              <a:rPr lang="en-US" u="sng" dirty="0" smtClean="0"/>
              <a:t>that is related to </a:t>
            </a:r>
            <a:r>
              <a:rPr lang="en-US" dirty="0" smtClean="0"/>
              <a:t>	</a:t>
            </a:r>
            <a:r>
              <a:rPr lang="en-US" u="sng" dirty="0" smtClean="0"/>
              <a:t>Economics</a:t>
            </a:r>
            <a:r>
              <a:rPr lang="en-US" dirty="0" smtClean="0"/>
              <a:t>.</a:t>
            </a:r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dirty="0" smtClean="0"/>
              <a:t>Stapled to the article you will need: 1) a written 	(or typed) summary of the economic 	concepts in the article </a:t>
            </a:r>
            <a:r>
              <a:rPr lang="en-US" u="sng" dirty="0" smtClean="0"/>
              <a:t>and</a:t>
            </a:r>
            <a:r>
              <a:rPr lang="en-US" dirty="0" smtClean="0"/>
              <a:t> 2) an opinion 	about the article.</a:t>
            </a:r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dirty="0" smtClean="0"/>
              <a:t>Your summary &amp; opinion should be 	approximately 1 page in length.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DUE THURSDAY 9/11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3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940</Words>
  <Application>Microsoft Office PowerPoint</Application>
  <PresentationFormat>On-screen Show (4:3)</PresentationFormat>
  <Paragraphs>129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12_TP030004031</vt:lpstr>
      <vt:lpstr>13_TP030004031</vt:lpstr>
      <vt:lpstr>Wednesday September 3, 2014 Mr. Goblirsch – Economics</vt:lpstr>
      <vt:lpstr>SIMULATION:  Creating an Economic System</vt:lpstr>
      <vt:lpstr>PowerPoint Presentation</vt:lpstr>
      <vt:lpstr>Article #1 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29</cp:revision>
  <cp:lastPrinted>2014-09-02T14:12:41Z</cp:lastPrinted>
  <dcterms:created xsi:type="dcterms:W3CDTF">2014-08-15T02:55:38Z</dcterms:created>
  <dcterms:modified xsi:type="dcterms:W3CDTF">2014-09-03T18:37:05Z</dcterms:modified>
</cp:coreProperties>
</file>