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65" r:id="rId6"/>
    <p:sldId id="271" r:id="rId7"/>
    <p:sldId id="272" r:id="rId8"/>
    <p:sldId id="294" r:id="rId9"/>
    <p:sldId id="292" r:id="rId10"/>
    <p:sldId id="274" r:id="rId11"/>
    <p:sldId id="293" r:id="rId12"/>
    <p:sldId id="266" r:id="rId13"/>
    <p:sldId id="273" r:id="rId14"/>
    <p:sldId id="282" r:id="rId15"/>
    <p:sldId id="283" r:id="rId16"/>
    <p:sldId id="284" r:id="rId17"/>
    <p:sldId id="286" r:id="rId18"/>
    <p:sldId id="285" r:id="rId19"/>
    <p:sldId id="287" r:id="rId20"/>
    <p:sldId id="288" r:id="rId21"/>
    <p:sldId id="289" r:id="rId22"/>
    <p:sldId id="290" r:id="rId23"/>
    <p:sldId id="291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6279-536A-4EEA-8E55-D2B60FE4F7AE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165E-FFC7-4C18-99AC-5E478E956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07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F0B8-4A17-4BCA-AE7D-4EA5ED102FBA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BB32-3AE1-4FF6-A1B4-575A55A7F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30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A1E5-A3B5-4328-A81A-964C3778B5B6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8CD-DEF3-4465-A506-14E24D00C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3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E09BE-1C45-44AB-A86B-623742CB1643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5FCA-23C5-490B-B353-FAB669361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4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0EA1-7CDB-49BA-A6D1-F2BED9AC843C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1CD9-A76E-45D4-8ED3-42CBA5A1F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00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B203-7AA9-418A-B71E-551272125CC9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C9DB-51D2-44FE-A8B0-478E748C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94794-5FBF-402C-9660-AA4E6F3A277B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503E-2DD1-4DDE-8913-B3240ADA3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7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4257-7F75-47A8-BC48-393B1D8EBCD7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1E46-895F-4F0C-AE1E-1CD2A3F4F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6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7CF9-EDD3-4D98-B465-C6F7E47A62F7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36D19-8C8A-4289-B5D0-3A774BB5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23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CE39-00E9-4165-BB22-113CDF7732AC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4472-0076-4A11-B82E-E775D6C3E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66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550F-9D14-40E7-9EDF-F083E62078D0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78D71-E654-46F3-967F-F7DC423D4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58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6D9B52-B8E2-468A-ADF4-435CFAC126F1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C585A3-00B3-46EC-9E46-34A9E64F5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2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975145-1086-4CA9-9DCA-063FF39524A7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13B7E2-6523-495F-B723-ADE8F5D78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8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F1E1C7-89F9-493F-A26F-D6265146E2C4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76BCD6-B61C-4774-A7F6-DB5FEB890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07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DAA0A0-6D38-44A7-85E9-7673782D73B5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934BF1-44FD-4AE5-8FE8-2C1E980CE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14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A4B565-D1C5-4348-93EE-9B74A22A3C40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DD641D-4AA0-4772-8A53-3E50E903B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6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909B3A-07C5-4E9E-A99E-D5890B0284E5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65661E-EAD9-414A-8213-E5234A2FE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86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C3B659-5A5C-4236-B8C7-EF1E98937A70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48E853A-315E-4642-A2BF-AE31893C7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2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6D2E51-C7D9-441E-96EB-9A6F1BB8E0B4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C07F129-D081-41BC-B0CD-43729DADF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72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1DFF56-3657-4E17-9A3F-FD3A5204DDE2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D2C2B8-8437-47C0-824C-F119F6B81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0B5B91-D180-488E-A924-5C5DF5FBB1F4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0DBAC2-BAE8-4E4B-87FE-1237940F8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79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8E7F28-A1FC-4D05-A418-A72E16BE7A4B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4E3A161-9A74-4ACC-A829-5E8ABC3BC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10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8985-239B-47D6-BB5D-A0A9E3C18862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1241-0A15-4605-B087-B1133C226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511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8C15-D776-4482-902A-85E7ABCE46A0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A222-B536-40D4-BFF2-203B593EF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08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DB4B-64CD-4693-A1D9-E6760948769E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3388-B67A-4FB5-BD37-741130600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080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96FE1-9714-4545-88A6-18CFA0DEDA46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9DDC-856F-4B3D-9062-26BA5E748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345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5FF18-DEA1-4113-BBDA-5310C8E1A139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02F1-83E0-47C2-803A-F97F7317B7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90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B617-3954-4C4B-BDA8-34D989409D08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E175-893A-41F9-9E72-0A4B03596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9AE4-1AD0-4E8F-A965-8D86C539ACF5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E8DA-54C2-4AAF-9880-3981B7C0C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599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9E78-0361-42A7-8FAE-D156C24934D1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6C02-0453-48C7-AA8E-5C251B2EE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6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D8D3-2ABB-49A4-A149-B90A70315521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E8E6-1C25-4A10-BB8B-F0BC99EF6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55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B51F-2ADC-4B7F-88D1-CB1DFB78C510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F107-2D5E-4DC1-A17B-C20A162C1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306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4E6FF-D0E7-4776-96F4-0346A9219DFC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8809-B050-40FE-BE00-4CF3BF5F9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18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07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212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072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35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022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016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34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421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39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23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8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F3DD0-ACAC-400D-8BCB-9605579352BF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6E14A-C90B-4B91-A057-5B0AA203A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F98551A-C0F5-40D3-A58D-3BB0D68A9E22}" type="datetimeFigureOut">
              <a:rPr lang="en-US">
                <a:cs typeface="Arial" charset="0"/>
              </a:rPr>
              <a:pPr>
                <a:defRPr/>
              </a:pPr>
              <a:t>9/10/2014</a:t>
            </a:fld>
            <a:endParaRPr lang="en-US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0724A31-4A56-4EC8-96FE-FBF4D0738EC1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9000" t="4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92B80-C405-4A84-AC73-B21CFF6F0B2D}" type="datetimeFigureOut">
              <a:rPr lang="en-US"/>
              <a:pPr>
                <a:defRPr/>
              </a:pPr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F06CF-F3DC-4BAA-AAF8-B0224EE04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1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1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September 5,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and describe the different types of businesses in the American free enterprise system.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Tax Day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Finish Economic System Presentations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Role of the Entrepreneur &amp; Business Types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Introduce Business Project – DUE WEDNESDAY SEPTEMBER 24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Chapter 3-1 Vocab Boxes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Business Types Review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***Sub on Mon, Tues, Wed Next Week***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Tax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tax form for this week’s pay check. (Check with your partner 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(I 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1 -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185-187):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3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2 -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187-188):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8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3 -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(P. 190-191):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3-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5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4 -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191-192):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116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5 -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DESCRIPTION of Types &amp; Structure (P. 195-196):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07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6 -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196-197):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424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7 -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197-198):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378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8 -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036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8 - Franchise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943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DISADVANTAGES (P. 202):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07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DAY 9/5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4040188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$7.25 Employee w/o a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4040188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$29.00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$2.90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$1.74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$0.87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$1.74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$0.29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 $0.29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Total Taxes = </a:t>
            </a:r>
            <a:r>
              <a:rPr lang="en-US" dirty="0" smtClean="0">
                <a:solidFill>
                  <a:srgbClr val="FF0000"/>
                </a:solidFill>
              </a:rPr>
              <a:t>- $7.83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Weekly Deposit = </a:t>
            </a:r>
            <a:r>
              <a:rPr lang="en-US" b="1" u="sng" dirty="0" smtClean="0">
                <a:solidFill>
                  <a:srgbClr val="00B050"/>
                </a:solidFill>
              </a:rPr>
              <a:t>$21.17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4041775" cy="639762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$9.25 Employee w/ a Job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209800"/>
            <a:ext cx="4041775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$37.00</a:t>
            </a:r>
            <a:endParaRPr lang="en-US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$3.70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$2.22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$1.11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$2.22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$0.37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$0.37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Total Taxes =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</a:rPr>
              <a:t>$9.99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Weekly </a:t>
            </a:r>
            <a:r>
              <a:rPr lang="en-US" dirty="0">
                <a:solidFill>
                  <a:prstClr val="black"/>
                </a:solidFill>
              </a:rPr>
              <a:t>Deposit = </a:t>
            </a:r>
            <a:r>
              <a:rPr lang="en-US" b="1" u="sng" dirty="0" smtClean="0">
                <a:solidFill>
                  <a:srgbClr val="00B050"/>
                </a:solidFill>
              </a:rPr>
              <a:t>$27.01</a:t>
            </a:r>
            <a:endParaRPr lang="en-US" b="1" u="sng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Easy to start (have an idea/go for it)</a:t>
            </a:r>
          </a:p>
          <a:p>
            <a:pPr lvl="1" eaLnBrk="1" hangingPunct="1"/>
            <a:r>
              <a:rPr lang="en-US" altLang="en-US" b="1" smtClean="0"/>
              <a:t>Decisions made quickly and easily </a:t>
            </a:r>
          </a:p>
          <a:p>
            <a:pPr lvl="1" eaLnBrk="1" hangingPunct="1"/>
            <a:r>
              <a:rPr lang="en-US" altLang="en-US" b="1" smtClean="0"/>
              <a:t>Owner makes profits without having to share</a:t>
            </a:r>
          </a:p>
          <a:p>
            <a:pPr lvl="1" eaLnBrk="1" hangingPunct="1"/>
            <a:r>
              <a:rPr lang="en-US" altLang="en-US" b="1" smtClean="0"/>
              <a:t>Does not pay separate business income tax as they are not recognized as a separate legal entity</a:t>
            </a:r>
          </a:p>
        </p:txBody>
      </p:sp>
    </p:spTree>
    <p:extLst>
      <p:ext uri="{BB962C8B-B14F-4D97-AF65-F5344CB8AC3E}">
        <p14:creationId xmlns:p14="http://schemas.microsoft.com/office/powerpoint/2010/main" val="3902958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Sole Proprietorships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Disadvantages</a:t>
            </a:r>
          </a:p>
          <a:p>
            <a:pPr lvl="1" eaLnBrk="1" hangingPunct="1"/>
            <a:r>
              <a:rPr lang="en-US" altLang="en-US" b="1" smtClean="0"/>
              <a:t>Owner has unlimited liability</a:t>
            </a:r>
          </a:p>
          <a:p>
            <a:pPr lvl="1" eaLnBrk="1" hangingPunct="1"/>
            <a:r>
              <a:rPr lang="en-US" altLang="en-US" b="1" smtClean="0"/>
              <a:t>Difficult to raise financial capital</a:t>
            </a:r>
          </a:p>
          <a:p>
            <a:pPr lvl="1" eaLnBrk="1" hangingPunct="1"/>
            <a:r>
              <a:rPr lang="en-US" altLang="en-US" b="1" smtClean="0"/>
              <a:t>Lack of size and efficiency (unable to afford employees and over stock)</a:t>
            </a:r>
          </a:p>
          <a:p>
            <a:pPr lvl="1" eaLnBrk="1" hangingPunct="1"/>
            <a:r>
              <a:rPr lang="en-US" altLang="en-US" b="1" smtClean="0"/>
              <a:t>Limited managerial experience</a:t>
            </a:r>
          </a:p>
          <a:p>
            <a:pPr lvl="1" eaLnBrk="1" hangingPunct="1"/>
            <a:r>
              <a:rPr lang="en-US" altLang="en-US" b="1" smtClean="0"/>
              <a:t>Difficulty in finding “good” employees</a:t>
            </a:r>
          </a:p>
        </p:txBody>
      </p:sp>
    </p:spTree>
    <p:extLst>
      <p:ext uri="{BB962C8B-B14F-4D97-AF65-F5344CB8AC3E}">
        <p14:creationId xmlns:p14="http://schemas.microsoft.com/office/powerpoint/2010/main" val="1541114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Ease of establishment</a:t>
            </a:r>
          </a:p>
          <a:p>
            <a:pPr lvl="1" eaLnBrk="1" hangingPunct="1"/>
            <a:r>
              <a:rPr lang="en-US" altLang="en-US" b="1" smtClean="0"/>
              <a:t>Ease of management</a:t>
            </a:r>
          </a:p>
          <a:p>
            <a:pPr lvl="1" eaLnBrk="1" hangingPunct="1"/>
            <a:r>
              <a:rPr lang="en-US" altLang="en-US" b="1" smtClean="0"/>
              <a:t>Lack of special taxes</a:t>
            </a:r>
          </a:p>
          <a:p>
            <a:pPr lvl="1" eaLnBrk="1" hangingPunct="1"/>
            <a:r>
              <a:rPr lang="en-US" altLang="en-US" b="1" smtClean="0"/>
              <a:t>Generates financial capital easier (loans/new partners)</a:t>
            </a:r>
          </a:p>
          <a:p>
            <a:pPr lvl="1" eaLnBrk="1" hangingPunct="1"/>
            <a:r>
              <a:rPr lang="en-US" altLang="en-US" b="1" smtClean="0"/>
              <a:t>Larger in size/runs more efficiently</a:t>
            </a:r>
          </a:p>
          <a:p>
            <a:pPr lvl="1" eaLnBrk="1" hangingPunct="1"/>
            <a:r>
              <a:rPr lang="en-US" altLang="en-US" b="1" smtClean="0"/>
              <a:t>Attracts employees at a higher rate</a:t>
            </a:r>
          </a:p>
        </p:txBody>
      </p:sp>
    </p:spTree>
    <p:extLst>
      <p:ext uri="{BB962C8B-B14F-4D97-AF65-F5344CB8AC3E}">
        <p14:creationId xmlns:p14="http://schemas.microsoft.com/office/powerpoint/2010/main" val="372356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Partnerships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Disadvantages</a:t>
            </a:r>
          </a:p>
          <a:p>
            <a:pPr lvl="1" eaLnBrk="1" hangingPunct="1"/>
            <a:r>
              <a:rPr lang="en-US" altLang="en-US" sz="3200" b="1" smtClean="0"/>
              <a:t>All partners are responsible for each other</a:t>
            </a:r>
          </a:p>
          <a:p>
            <a:pPr lvl="1" eaLnBrk="1" hangingPunct="1"/>
            <a:r>
              <a:rPr lang="en-US" altLang="en-US" sz="3200" b="1" smtClean="0"/>
              <a:t>Limited lifespan/partners leave</a:t>
            </a:r>
          </a:p>
          <a:p>
            <a:pPr lvl="1" eaLnBrk="1" hangingPunct="1"/>
            <a:r>
              <a:rPr lang="en-US" altLang="en-US" sz="3200" b="1" smtClean="0"/>
              <a:t>Conflict between partners</a:t>
            </a:r>
          </a:p>
          <a:p>
            <a:pPr lvl="2" eaLnBrk="1" hangingPunct="1"/>
            <a:r>
              <a:rPr lang="en-US" altLang="en-US" sz="3200" b="1" smtClean="0"/>
              <a:t>Having to rely on others and not just yourself and your decisions can lead to trouble/disagreements </a:t>
            </a:r>
          </a:p>
        </p:txBody>
      </p:sp>
    </p:spTree>
    <p:extLst>
      <p:ext uri="{BB962C8B-B14F-4D97-AF65-F5344CB8AC3E}">
        <p14:creationId xmlns:p14="http://schemas.microsoft.com/office/powerpoint/2010/main" val="3622881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Advantages</a:t>
            </a:r>
          </a:p>
          <a:p>
            <a:pPr lvl="1" eaLnBrk="1" hangingPunct="1"/>
            <a:r>
              <a:rPr lang="en-US" altLang="en-US" b="1" smtClean="0"/>
              <a:t>Ease of raising financial capital: use of stocks and bonds</a:t>
            </a:r>
          </a:p>
          <a:p>
            <a:pPr lvl="1" eaLnBrk="1" hangingPunct="1"/>
            <a:r>
              <a:rPr lang="en-US" altLang="en-US" b="1" smtClean="0"/>
              <a:t>Professional managers are hired</a:t>
            </a:r>
          </a:p>
          <a:p>
            <a:pPr lvl="1" eaLnBrk="1" hangingPunct="1"/>
            <a:r>
              <a:rPr lang="en-US" altLang="en-US" b="1" smtClean="0"/>
              <a:t>Limited liability for its owners</a:t>
            </a:r>
          </a:p>
          <a:p>
            <a:pPr lvl="1" eaLnBrk="1" hangingPunct="1"/>
            <a:r>
              <a:rPr lang="en-US" altLang="en-US" b="1" smtClean="0"/>
              <a:t>Unlimited life</a:t>
            </a:r>
          </a:p>
          <a:p>
            <a:pPr lvl="1" eaLnBrk="1" hangingPunct="1"/>
            <a:r>
              <a:rPr lang="en-US" altLang="en-US" b="1" smtClean="0"/>
              <a:t>Ease of transferring ownership</a:t>
            </a:r>
          </a:p>
        </p:txBody>
      </p:sp>
    </p:spTree>
    <p:extLst>
      <p:ext uri="{BB962C8B-B14F-4D97-AF65-F5344CB8AC3E}">
        <p14:creationId xmlns:p14="http://schemas.microsoft.com/office/powerpoint/2010/main" val="778789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Corporations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Disadvantages</a:t>
            </a:r>
          </a:p>
          <a:p>
            <a:pPr lvl="1" eaLnBrk="1" hangingPunct="1"/>
            <a:r>
              <a:rPr lang="en-US" altLang="en-US" b="1" smtClean="0"/>
              <a:t>Difficult and expensive to gain charter</a:t>
            </a:r>
          </a:p>
          <a:p>
            <a:pPr lvl="1" eaLnBrk="1" hangingPunct="1"/>
            <a:r>
              <a:rPr lang="en-US" altLang="en-US" b="1" smtClean="0"/>
              <a:t>Owners/shareholders have limited say: ownership and management are separate</a:t>
            </a:r>
          </a:p>
          <a:p>
            <a:pPr lvl="1" eaLnBrk="1" hangingPunct="1"/>
            <a:r>
              <a:rPr lang="en-US" altLang="en-US" b="1" smtClean="0"/>
              <a:t>Double taxation: stockholders dividends are taxed twice – once as a corporation and again as a personal income</a:t>
            </a:r>
          </a:p>
          <a:p>
            <a:pPr lvl="1" eaLnBrk="1" hangingPunct="1"/>
            <a:r>
              <a:rPr lang="en-US" altLang="en-US" b="1" smtClean="0"/>
              <a:t>More government regulation</a:t>
            </a:r>
          </a:p>
          <a:p>
            <a:pPr lvl="1"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4282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      $9.25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EXAMPLE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      $7.25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EXAMPLE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047052"/>
              </p:ext>
            </p:extLst>
          </p:nvPr>
        </p:nvGraphicFramePr>
        <p:xfrm>
          <a:off x="2703513" y="0"/>
          <a:ext cx="6175375" cy="638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6448471" imgH="6651523" progId="Word.Document.12">
                  <p:embed/>
                </p:oleObj>
              </mc:Choice>
              <mc:Fallback>
                <p:oleObj name="Document" r:id="rId4" imgW="6448471" imgH="66515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03513" y="0"/>
                        <a:ext cx="6175375" cy="638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1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600" b="1" u="sng" dirty="0" smtClean="0"/>
              <a:t>SIMULATION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Creating an Economic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"/>
          </a:xfrm>
        </p:spPr>
        <p:txBody>
          <a:bodyPr>
            <a:normAutofit/>
          </a:bodyPr>
          <a:lstStyle/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1900" b="1" dirty="0" smtClean="0">
                <a:solidFill>
                  <a:prstClr val="black"/>
                </a:solidFill>
              </a:rPr>
              <a:t>OBJECTIVE</a:t>
            </a:r>
            <a:r>
              <a:rPr lang="en-US" sz="1900" dirty="0" smtClean="0">
                <a:solidFill>
                  <a:prstClr val="black"/>
                </a:solidFill>
              </a:rPr>
              <a:t> - </a:t>
            </a:r>
            <a:r>
              <a:rPr lang="en-US" sz="1900" dirty="0">
                <a:solidFill>
                  <a:prstClr val="black"/>
                </a:solidFill>
              </a:rPr>
              <a:t>Demonstrate knowledge of Free and Centrally Planned economies through a simulation of creating an economic system</a:t>
            </a:r>
            <a:r>
              <a:rPr lang="en-US" sz="1900" dirty="0" smtClean="0">
                <a:solidFill>
                  <a:prstClr val="black"/>
                </a:solidFill>
              </a:rPr>
              <a:t>.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6836"/>
              </p:ext>
            </p:extLst>
          </p:nvPr>
        </p:nvGraphicFramePr>
        <p:xfrm>
          <a:off x="4852447" y="1676403"/>
          <a:ext cx="4271914" cy="510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957"/>
                <a:gridCol w="2135957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 </a:t>
                      </a:r>
                    </a:p>
                    <a:p>
                      <a:pPr algn="ctr"/>
                      <a:r>
                        <a:rPr lang="en-US" sz="1200" dirty="0" smtClean="0"/>
                        <a:t>TO BE ANSWERED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HOW DEFINED </a:t>
                      </a:r>
                    </a:p>
                    <a:p>
                      <a:pPr algn="ctr"/>
                      <a:r>
                        <a:rPr lang="en-US" sz="1200" dirty="0" smtClean="0"/>
                        <a:t>IN YOUR</a:t>
                      </a:r>
                      <a:r>
                        <a:rPr lang="en-US" sz="1200" baseline="0" dirty="0" smtClean="0"/>
                        <a:t> ECONOMY</a:t>
                      </a:r>
                      <a:endParaRPr lang="en-US" sz="1200" dirty="0"/>
                    </a:p>
                  </a:txBody>
                  <a:tcPr/>
                </a:tc>
              </a:tr>
              <a:tr h="4910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1) Who decides</a:t>
                      </a:r>
                      <a:r>
                        <a:rPr lang="en-US" sz="1200" baseline="0" dirty="0" smtClean="0"/>
                        <a:t> how resources will be allocated?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2) Who owns the factors</a:t>
                      </a:r>
                      <a:r>
                        <a:rPr lang="en-US" sz="1200" baseline="0" dirty="0" smtClean="0"/>
                        <a:t> of production?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3) Who determines what goods &amp;</a:t>
                      </a:r>
                      <a:r>
                        <a:rPr lang="en-US" sz="1200" baseline="0" dirty="0" smtClean="0"/>
                        <a:t> services will be produced?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4) Who determines prices?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5) How is income distributed?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6) Must all members contribute</a:t>
                      </a:r>
                      <a:r>
                        <a:rPr lang="en-US" sz="1200" baseline="0" dirty="0" smtClean="0"/>
                        <a:t> equally?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7) What social benefits does the system</a:t>
                      </a:r>
                      <a:r>
                        <a:rPr lang="en-US" sz="1200" baseline="0" dirty="0" smtClean="0"/>
                        <a:t> supply?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8) What is the role of government in the economy?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600200"/>
            <a:ext cx="4876800" cy="537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Get into groups of 6-8.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Select a slip with an economic system.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000" dirty="0">
                <a:solidFill>
                  <a:prstClr val="black"/>
                </a:solidFill>
                <a:latin typeface="Arial" charset="0"/>
              </a:rPr>
              <a:t>WITHIN YOUR GROUP: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Discuss each economic system with your 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group. (You will be advocating for the economic system on your slip).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(representatives) of each system should present the benefits of their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Delegates should present drawbacks of the other system.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Negotiate to create a economic system</a:t>
            </a: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914400" lvl="1" indent="-5143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Fill out the chart based on the economic system you agree on.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Role of the Entrepreneur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One of the most important people in an economy</a:t>
            </a:r>
          </a:p>
          <a:p>
            <a:pPr eaLnBrk="1" hangingPunct="1">
              <a:defRPr/>
            </a:pPr>
            <a:r>
              <a:rPr lang="en-US" altLang="en-US" dirty="0" smtClean="0"/>
              <a:t>Entrepreneurs organize and manages land, capital and labor in order to make a profit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Businesses produce goods to sell in the product market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	&amp;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provide income to workers in the factor market</a:t>
            </a:r>
          </a:p>
          <a:p>
            <a:pPr eaLnBrk="1" hangingPunct="1">
              <a:defRPr/>
            </a:pPr>
            <a:r>
              <a:rPr lang="en-US" altLang="en-US" dirty="0" smtClean="0"/>
              <a:t>Entrepreneurs create new businesses = more jobs</a:t>
            </a:r>
          </a:p>
        </p:txBody>
      </p:sp>
    </p:spTree>
    <p:extLst>
      <p:ext uri="{BB962C8B-B14F-4D97-AF65-F5344CB8AC3E}">
        <p14:creationId xmlns:p14="http://schemas.microsoft.com/office/powerpoint/2010/main" val="308238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Forms of Business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Sole Proprietorships</a:t>
            </a: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Most common form of business in the US (75%); generate only about 6% of sales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owned by one person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Partnerships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Business run by two or more people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Least common type of business in the US (7%); generate about 5% of sales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/>
              <a:t>Corporations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Recognized as a separate legal entity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Stockholders/shareholders are partial owners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About 20% of businesses; 90% of all sales in the US; 70% of net income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prstClr val="black"/>
                </a:solidFill>
              </a:rPr>
              <a:t>Franchises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Semi-independent business that pays fees to a parent company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Granted exclusive rights to sell certain products/services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/>
              <a:t>EX) Fast Food chains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8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236"/>
            <a:ext cx="77724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3-1 Vocab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r>
              <a:rPr lang="en-US" dirty="0" smtClean="0"/>
              <a:t>Property Rights</a:t>
            </a:r>
          </a:p>
          <a:p>
            <a:r>
              <a:rPr lang="en-US" dirty="0" smtClean="0"/>
              <a:t>Profit Motive</a:t>
            </a:r>
          </a:p>
          <a:p>
            <a:r>
              <a:rPr lang="en-US" dirty="0" smtClean="0"/>
              <a:t>Open Opportunity</a:t>
            </a:r>
          </a:p>
          <a:p>
            <a:r>
              <a:rPr lang="en-US" dirty="0" smtClean="0"/>
              <a:t>Voluntary Exchange</a:t>
            </a:r>
          </a:p>
          <a:p>
            <a:r>
              <a:rPr lang="en-US" dirty="0" smtClean="0"/>
              <a:t>Competition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49472"/>
              </p:ext>
            </p:extLst>
          </p:nvPr>
        </p:nvGraphicFramePr>
        <p:xfrm>
          <a:off x="3886200" y="15240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46482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TODAY - 9/5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CLOSURE:</a:t>
            </a:r>
            <a:br>
              <a:rPr lang="en-US" b="1" dirty="0" smtClean="0"/>
            </a:br>
            <a:r>
              <a:rPr lang="en-US" b="1" dirty="0" smtClean="0"/>
              <a:t>Business 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sole proprietorship is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partnership is …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corporation is …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franchise is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altLang="en-US" b="1" u="sng" dirty="0" smtClean="0"/>
              <a:t>ECONOMICS: Forms of Business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725043"/>
              </p:ext>
            </p:extLst>
          </p:nvPr>
        </p:nvGraphicFramePr>
        <p:xfrm>
          <a:off x="76200" y="609600"/>
          <a:ext cx="8991600" cy="6248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71600"/>
                <a:gridCol w="2590800"/>
                <a:gridCol w="2590800"/>
                <a:gridCol w="2438400"/>
              </a:tblGrid>
              <a:tr h="7465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Form of Business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Disadvantages</a:t>
                      </a:r>
                      <a:endParaRPr lang="en-US" sz="20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298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Sole</a:t>
                      </a:r>
                    </a:p>
                    <a:p>
                      <a:pPr algn="ctr"/>
                      <a:r>
                        <a:rPr lang="en-US" sz="1600" dirty="0" smtClean="0"/>
                        <a:t>Proprietorship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Partnership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Corporation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17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Franchise</a:t>
                      </a:r>
                      <a:endParaRPr lang="en-US" sz="16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1023</Words>
  <Application>Microsoft Office PowerPoint</Application>
  <PresentationFormat>On-screen Show (4:3)</PresentationFormat>
  <Paragraphs>286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12_TP030004031</vt:lpstr>
      <vt:lpstr>Office Theme</vt:lpstr>
      <vt:lpstr>1_Office Theme</vt:lpstr>
      <vt:lpstr>2_Office Theme</vt:lpstr>
      <vt:lpstr>Default Design</vt:lpstr>
      <vt:lpstr>Document</vt:lpstr>
      <vt:lpstr>Friday September 5, 2014 Mr. Goblirsch – Economics</vt:lpstr>
      <vt:lpstr>TAX DAY 9/5</vt:lpstr>
      <vt:lpstr>PowerPoint Presentation</vt:lpstr>
      <vt:lpstr>SIMULATION:  Creating an Economic System</vt:lpstr>
      <vt:lpstr>Role of the Entrepreneur</vt:lpstr>
      <vt:lpstr>Forms of Business Organizations</vt:lpstr>
      <vt:lpstr>INDEPENDENT PRACTICE:  Chapter 3-1 Vocab Boxes</vt:lpstr>
      <vt:lpstr>CLOSURE: Business Types</vt:lpstr>
      <vt:lpstr>ECONOMICS: Forms of Business</vt:lpstr>
      <vt:lpstr>1 - Proprietorship</vt:lpstr>
      <vt:lpstr>2 - Proprietorship</vt:lpstr>
      <vt:lpstr>3 - Partnership</vt:lpstr>
      <vt:lpstr>3- Partnership</vt:lpstr>
      <vt:lpstr>4 - Partnership</vt:lpstr>
      <vt:lpstr>5 - Corporation</vt:lpstr>
      <vt:lpstr>6 - Corporation</vt:lpstr>
      <vt:lpstr>7 - Corporation</vt:lpstr>
      <vt:lpstr>8 - Franchise</vt:lpstr>
      <vt:lpstr>8 - Franchise</vt:lpstr>
      <vt:lpstr>Sole Proprietorships</vt:lpstr>
      <vt:lpstr>Sole Proprietorships</vt:lpstr>
      <vt:lpstr>Partnerships</vt:lpstr>
      <vt:lpstr>Partnerships</vt:lpstr>
      <vt:lpstr>Corporations</vt:lpstr>
      <vt:lpstr>Corporations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Clinton Goblirsch</cp:lastModifiedBy>
  <cp:revision>45</cp:revision>
  <cp:lastPrinted>2014-09-05T13:39:39Z</cp:lastPrinted>
  <dcterms:created xsi:type="dcterms:W3CDTF">2014-08-15T02:55:38Z</dcterms:created>
  <dcterms:modified xsi:type="dcterms:W3CDTF">2014-09-11T04:38:37Z</dcterms:modified>
</cp:coreProperties>
</file>