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26" r:id="rId2"/>
  </p:sldMasterIdLst>
  <p:notesMasterIdLst>
    <p:notesMasterId r:id="rId8"/>
  </p:notesMasterIdLst>
  <p:handoutMasterIdLst>
    <p:handoutMasterId r:id="rId9"/>
  </p:handoutMasterIdLst>
  <p:sldIdLst>
    <p:sldId id="275" r:id="rId3"/>
    <p:sldId id="278" r:id="rId4"/>
    <p:sldId id="276" r:id="rId5"/>
    <p:sldId id="267" r:id="rId6"/>
    <p:sldId id="277" r:id="rId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7C44F4-7375-45CA-9F52-6044A3510F21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8D1FCA-980C-4814-8170-3C8DE6C1C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A7B18-5C7A-404E-87A7-8B72B5122CE4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34F8-A023-4AC1-BFE2-C0F36C43B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F14B1-43F4-49DD-8BD2-50FC22C0D91D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BD27-ADBC-4550-A7BE-B8D37FE0C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C1A5-5372-48C4-ACE8-38017D548B24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E82CF-40FA-42C7-80BE-706664305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22B77-193C-4F18-A46B-E14D15CCCAB4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D6170-BFF0-4B67-BD49-08E6FD439F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A1904-1F83-4829-BF28-0487A68D1B6E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B665F-A4A7-4173-B2AF-6F49EDA63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828BC-26F0-4241-BA8A-A353F6FFD90D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9D765-CA39-4D5F-BEDB-B09C84B9A2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0B9DF-E512-4238-B78C-ACE0938BE7A7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E37D-74C7-435C-B3F2-6ED72AED7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B061B-04D4-4871-9182-8D7B70BA5C96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E83ED-B83E-45F5-8D80-09E705001D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EFC56-F3D5-4A0C-993E-40A2270680C8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D6622-9313-4935-B4D6-A9FB761D3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3A35-B527-4226-ABCC-D52B988AA1E9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C382-1B6F-49F2-B30C-53C8AC668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52D6AE-B945-4B6C-BC20-5CC5E49F9AAF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CCCB-3F2E-4098-A86A-CAB09B9A7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February 2,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the Constitution of the United States.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Free Speech Timeline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</a:t>
            </a:r>
            <a:r>
              <a:rPr lang="en-US" sz="2400" dirty="0" smtClean="0">
                <a:solidFill>
                  <a:prstClr val="black"/>
                </a:solidFill>
              </a:rPr>
              <a:t>Review Articles IV – VII</a:t>
            </a:r>
            <a:endParaRPr lang="en-US" sz="2000" dirty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PARTNERS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Constitution Scavenger Hunt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GROUP WORK: State Poster</a:t>
            </a:r>
            <a:endParaRPr lang="en-US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Free Speech Timeline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the Free Speech timeline on P. </a:t>
            </a:r>
            <a:r>
              <a:rPr lang="en-US" sz="2400" dirty="0" smtClean="0">
                <a:solidFill>
                  <a:prstClr val="black"/>
                </a:solidFill>
              </a:rPr>
              <a:t>74 - 75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 the captions for the years 1918, 1919, 1951, 1969, 1971, 1989, and 2003.  Choose one </a:t>
            </a:r>
            <a:r>
              <a:rPr lang="en-US" sz="2400" dirty="0" smtClean="0">
                <a:solidFill>
                  <a:prstClr val="black"/>
                </a:solidFill>
              </a:rPr>
              <a:t>Court </a:t>
            </a:r>
            <a:r>
              <a:rPr lang="en-US" sz="2400" dirty="0" smtClean="0">
                <a:solidFill>
                  <a:prstClr val="black"/>
                </a:solidFill>
              </a:rPr>
              <a:t>decisions that you agree with, and one that you disagree with.  Write a statement for each </a:t>
            </a:r>
            <a:r>
              <a:rPr lang="en-US" sz="2400" dirty="0" smtClean="0">
                <a:solidFill>
                  <a:prstClr val="black"/>
                </a:solidFill>
              </a:rPr>
              <a:t>of the 2 describing </a:t>
            </a:r>
            <a:r>
              <a:rPr lang="en-US" sz="2400" dirty="0" smtClean="0">
                <a:solidFill>
                  <a:prstClr val="black"/>
                </a:solidFill>
              </a:rPr>
              <a:t>why you agree or disagree.</a:t>
            </a: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itution Outline [Compatibility Mode]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3000" y="3200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CHART ON P. 73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2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itution Outline [Compatibility Mode]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21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DIRECTIONS: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Read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Article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I of the Constitution.  Search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for 	each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of the items below.  When you come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across 	it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, highlight it and write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a note in the column, 	so you know where to locate it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.</a:t>
            </a:r>
            <a:endParaRPr lang="en-US" sz="3200" dirty="0" smtClean="0">
              <a:latin typeface="Lucida Calligraphy" panose="03010101010101010101" pitchFamily="66" charset="0"/>
            </a:endParaRP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Calibri"/>
                <a:cs typeface="Times New Roman"/>
              </a:rPr>
              <a:t>LIST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Calibri"/>
                <a:cs typeface="Times New Roman"/>
              </a:rPr>
              <a:t>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Calibri"/>
              <a:cs typeface="Times New Roman"/>
            </a:endParaRP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Lucida Calligraphy" panose="03010101010101010101" pitchFamily="66" charset="0"/>
                <a:ea typeface="Calibri"/>
                <a:cs typeface="Times New Roman"/>
              </a:rPr>
              <a:t>EXAMPLE: Primary power &amp; Bicameral legislature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House </a:t>
            </a: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Term length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House Qualifications (3)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Senate Term length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Senate Qualifications (3)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President of the Senate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# of members needed to conduct </a:t>
            </a: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business</a:t>
            </a:r>
            <a:endParaRPr lang="en-US" sz="2800" b="1" dirty="0" smtClean="0">
              <a:latin typeface="Lucida Calligraphy" panose="03010101010101010101" pitchFamily="66" charset="0"/>
              <a:ea typeface="Calibri"/>
              <a:cs typeface="Times New Roman"/>
            </a:endParaRP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Where revenue bills originate?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Veto override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Enumerated powers (Section 8) How many?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Highlight 1 power denied to Congress</a:t>
            </a:r>
          </a:p>
          <a:p>
            <a:pPr marL="685800" indent="-457200">
              <a:spcBef>
                <a:spcPts val="0"/>
              </a:spcBef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Highlight 1 power denied to the States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b="1" dirty="0" smtClean="0">
                <a:latin typeface="Blackadder ITC" panose="04020505051007020D02" pitchFamily="82" charset="0"/>
              </a:rPr>
              <a:t>SCAVENGER HUNT:</a:t>
            </a:r>
            <a:br>
              <a:rPr lang="en-US" altLang="en-US" sz="4400" b="1" dirty="0" smtClean="0">
                <a:latin typeface="Blackadder ITC" panose="04020505051007020D02" pitchFamily="82" charset="0"/>
              </a:rPr>
            </a:br>
            <a:r>
              <a:rPr lang="en-US" altLang="en-US" sz="4400" b="1" dirty="0" smtClean="0">
                <a:latin typeface="Blackadder ITC" panose="04020505051007020D02" pitchFamily="82" charset="0"/>
              </a:rPr>
              <a:t>CONSTITUTION: Article 1</a:t>
            </a:r>
          </a:p>
        </p:txBody>
      </p:sp>
    </p:spTree>
    <p:extLst>
      <p:ext uri="{BB962C8B-B14F-4D97-AF65-F5344CB8AC3E}">
        <p14:creationId xmlns:p14="http://schemas.microsoft.com/office/powerpoint/2010/main" val="1359761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DIRECTIONS: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The members of your State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(the 	whole Senate section will work 	together)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are to create a State Flag.  	All members are to contribute.  Your 	State flag should represent your 	State meaning that it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should include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pictures/symbols that represent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  Your poster should 	include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names of all  section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members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and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 of 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b="1" dirty="0" smtClean="0">
                <a:latin typeface="Blackadder ITC" panose="04020505051007020D02" pitchFamily="82" charset="0"/>
              </a:rPr>
              <a:t>GROUP  TASK:</a:t>
            </a:r>
            <a:br>
              <a:rPr lang="en-US" altLang="en-US" sz="4400" b="1" dirty="0" smtClean="0">
                <a:latin typeface="Blackadder ITC" panose="04020505051007020D02" pitchFamily="82" charset="0"/>
              </a:rPr>
            </a:br>
            <a:r>
              <a:rPr lang="en-US" altLang="en-US" sz="4400" b="1" dirty="0" smtClean="0">
                <a:latin typeface="Blackadder ITC" panose="04020505051007020D02" pitchFamily="82" charset="0"/>
              </a:rPr>
              <a:t>State Flag</a:t>
            </a:r>
          </a:p>
        </p:txBody>
      </p:sp>
    </p:spTree>
    <p:extLst>
      <p:ext uri="{BB962C8B-B14F-4D97-AF65-F5344CB8AC3E}">
        <p14:creationId xmlns:p14="http://schemas.microsoft.com/office/powerpoint/2010/main" val="67651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145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1_Hardcover</vt:lpstr>
      <vt:lpstr>14_TP030004031</vt:lpstr>
      <vt:lpstr>Monday February 2, 2015 Mr. Goblirsch – American Government</vt:lpstr>
      <vt:lpstr>PowerPoint Presentation</vt:lpstr>
      <vt:lpstr>PowerPoint Presentation</vt:lpstr>
      <vt:lpstr>SCAVENGER HUNT: CONSTITUTION: Article 1</vt:lpstr>
      <vt:lpstr>GROUP  TASK: State Flag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68</cp:revision>
  <cp:lastPrinted>2015-01-27T16:32:12Z</cp:lastPrinted>
  <dcterms:created xsi:type="dcterms:W3CDTF">2013-08-14T05:03:00Z</dcterms:created>
  <dcterms:modified xsi:type="dcterms:W3CDTF">2015-02-02T19:53:04Z</dcterms:modified>
</cp:coreProperties>
</file>